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78" d="100"/>
          <a:sy n="78" d="100"/>
        </p:scale>
        <p:origin x="6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3C52-2C42-5A46-B6AC-ED9712E0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494D0-B842-3747-B6CB-988506F96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5F1A-8E7E-9C42-B080-068A4DBB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3961-3F28-0643-9402-7BB5EBC7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CB14-2A7E-6C41-BD99-A4BBFFB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D2E-3E48-F145-8410-15FAB311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8C42-F213-D74E-94C7-3149BE02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7616-9ED2-2C49-B1C4-2F9BE570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F884-0A09-424B-BAC9-1E45462F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9DC8-31B6-B743-988A-59F17A1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FD368-AF01-FB4A-8BAF-1AFBA3B7C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18699-F455-A844-9DD4-93A246BB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D4A9-1778-834D-A430-D82863C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71E6-D706-2948-81A0-8C437C47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BABE-C344-6048-94C6-1C41E820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A36C-A3AC-1449-9327-C68FBBAD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8F5-4014-DE46-B619-1BFD6A62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A392-8FEF-924F-BBF3-9C8DFA05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20B0-AE4E-3041-AED8-FDD77434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3D93-D6A7-E648-A52D-478C980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C264-596F-F84C-A742-6A68E08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A472-5C07-DA44-9412-402E86F7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22D2-81D6-FD41-83D7-9DB98F62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435A-9A47-6E4D-9678-4523F0CE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5C82-0A59-C54B-9391-F94C3E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5DAA-66E8-A745-9333-67C3C0E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0D65-CCD7-7B4C-B0BF-75AB3D84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F4551-672F-014D-B296-53EC61B2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DD1E-5158-2543-AABB-57D2B42B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4FCB-EFD2-2949-97FD-7ED1B78C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0B4E-4889-2347-8C87-2C1B7A7C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6D89-26F6-B846-9B38-744747D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E0A59-52A9-6548-B5FD-0B0C146E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D098-65D1-764E-AB58-842572EA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53CD-F4CF-104A-B182-76E3396BC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0AA10-8F36-1447-8319-D731B1F1D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240D-13B3-4C4A-85F4-19702F0D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573B2-7EDA-F048-87D5-A2CAE265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BE1B2-A961-5B41-B618-F1B11B4E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6E5D-F335-B943-A259-3FC72685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F1AE4-6A90-0B4A-BD0C-963715E9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0B246-67A6-3C4D-A955-26A36AFA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73FC-6432-094F-9142-97562D41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32B75-378C-564A-B5B1-4802029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E0DBE-21C8-FD46-AB1F-1F4F6101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57231-9089-4D46-AB24-E50BEC06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3988-B157-BB4D-8F5D-252A81DA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46C2-A678-FC4F-A60D-1F4C8042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2898-A6ED-E840-9A7E-1E0B943D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0EFF9-18C7-264A-8BF1-DD77FFB0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0E8E-B849-FC4A-8AB0-C54215B8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3F60-A75E-E44D-90ED-7548789D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01D-885D-F340-AB20-E61860C1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00F6C-824F-AE44-8E26-B02E263D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8283-869E-A441-AD58-532A0B29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6F5B-F9F4-6F49-91DA-B1A6ED48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A9ED-9B12-0D49-9E44-7F23F673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654D-5A73-5548-869A-5A2DA07F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97F5-9C77-7B4D-A610-2C231787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9C02-43F2-EB45-BC28-C3EA8545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65CF-F3EA-804E-A28B-CD8AFA607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EBD0-16D9-0743-80F6-2566B290023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BDEA-90A1-544B-BF9C-B54555CED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3C93-D435-5145-ACC6-B08480D8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F2A1-509F-3B4A-9F9A-89FB8D1D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F678C5-86E1-B24B-A300-637806E55015}"/>
              </a:ext>
            </a:extLst>
          </p:cNvPr>
          <p:cNvGrpSpPr/>
          <p:nvPr/>
        </p:nvGrpSpPr>
        <p:grpSpPr>
          <a:xfrm>
            <a:off x="309215" y="237049"/>
            <a:ext cx="1717287" cy="3066585"/>
            <a:chOff x="1991058" y="1249421"/>
            <a:chExt cx="1717287" cy="3066585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93982A0-4D94-8B44-8226-3CF407F38CC5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94E1B890-44F4-E943-B914-C6AE502552B8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69FDD9-0277-6343-AE2C-642166B67D03}"/>
              </a:ext>
            </a:extLst>
          </p:cNvPr>
          <p:cNvGrpSpPr/>
          <p:nvPr/>
        </p:nvGrpSpPr>
        <p:grpSpPr>
          <a:xfrm>
            <a:off x="2538089" y="237050"/>
            <a:ext cx="1717287" cy="3066585"/>
            <a:chOff x="1991058" y="1249421"/>
            <a:chExt cx="1717287" cy="3066585"/>
          </a:xfrm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0A0443B-D538-F849-87B5-843F7361A092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73553F12-1972-C14D-9C32-BA81F79B4BFD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3871EC-1375-B644-861F-5101DE51A84E}"/>
              </a:ext>
            </a:extLst>
          </p:cNvPr>
          <p:cNvGrpSpPr/>
          <p:nvPr/>
        </p:nvGrpSpPr>
        <p:grpSpPr>
          <a:xfrm>
            <a:off x="4766962" y="237050"/>
            <a:ext cx="1717287" cy="3066585"/>
            <a:chOff x="1991058" y="1249421"/>
            <a:chExt cx="1717287" cy="3066585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971230BF-07B3-474F-AC38-2D08D6C8AAEC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A30238C-7779-8D40-873B-3CBD2EE39823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E8225B-ACDA-3742-AA22-3F0647B47326}"/>
              </a:ext>
            </a:extLst>
          </p:cNvPr>
          <p:cNvGrpSpPr/>
          <p:nvPr/>
        </p:nvGrpSpPr>
        <p:grpSpPr>
          <a:xfrm>
            <a:off x="6975862" y="237049"/>
            <a:ext cx="1717287" cy="3066585"/>
            <a:chOff x="1991058" y="1249421"/>
            <a:chExt cx="1717287" cy="3066585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17E867A-3FE9-0D41-9AE7-FC945100BD1D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13C91B93-6CF3-6F44-9EE6-00E6DA16297B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A14593-DFE8-0B40-A80D-7DB395B845C6}"/>
              </a:ext>
            </a:extLst>
          </p:cNvPr>
          <p:cNvGrpSpPr/>
          <p:nvPr/>
        </p:nvGrpSpPr>
        <p:grpSpPr>
          <a:xfrm>
            <a:off x="9099475" y="237049"/>
            <a:ext cx="1717287" cy="3066585"/>
            <a:chOff x="1991058" y="1249421"/>
            <a:chExt cx="1717287" cy="3066585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EE2F4E14-CE8A-7048-BA82-1D25420E58A0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rgbClr val="E694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4EA08D0F-1620-5C4E-B8EE-F1E4ADCA68B9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BF86A-2276-F442-A3AF-95F86BD1BD74}"/>
              </a:ext>
            </a:extLst>
          </p:cNvPr>
          <p:cNvGrpSpPr/>
          <p:nvPr/>
        </p:nvGrpSpPr>
        <p:grpSpPr>
          <a:xfrm>
            <a:off x="1371022" y="3303634"/>
            <a:ext cx="1717287" cy="3066585"/>
            <a:chOff x="1991058" y="1249421"/>
            <a:chExt cx="1717287" cy="3066585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06B9280F-D014-A940-A566-7451DB052FA9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8360DF6B-9AE7-5648-BA00-2E807C712535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863D-61B9-8F47-8690-40476E67F114}"/>
              </a:ext>
            </a:extLst>
          </p:cNvPr>
          <p:cNvGrpSpPr/>
          <p:nvPr/>
        </p:nvGrpSpPr>
        <p:grpSpPr>
          <a:xfrm>
            <a:off x="3705156" y="3303634"/>
            <a:ext cx="1717287" cy="3066585"/>
            <a:chOff x="1991058" y="1249421"/>
            <a:chExt cx="1717287" cy="3066585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05F33A6A-F4E2-0944-914B-1F944A842286}"/>
                </a:ext>
              </a:extLst>
            </p:cNvPr>
            <p:cNvSpPr/>
            <p:nvPr/>
          </p:nvSpPr>
          <p:spPr>
            <a:xfrm rot="10800000">
              <a:off x="1991058" y="1249421"/>
              <a:ext cx="1717287" cy="3066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9E067A67-4683-1044-89F1-33570AA1F374}"/>
                </a:ext>
              </a:extLst>
            </p:cNvPr>
            <p:cNvSpPr/>
            <p:nvPr/>
          </p:nvSpPr>
          <p:spPr>
            <a:xfrm rot="10800000">
              <a:off x="2502645" y="1687131"/>
              <a:ext cx="694111" cy="15243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786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3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5297" y="1182010"/>
            <a:ext cx="967006" cy="967006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7FCC6-CEFE-FA47-B57E-2722C3F88B7C}"/>
              </a:ext>
            </a:extLst>
          </p:cNvPr>
          <p:cNvSpPr/>
          <p:nvPr/>
        </p:nvSpPr>
        <p:spPr>
          <a:xfrm rot="19092272">
            <a:off x="4512426" y="940365"/>
            <a:ext cx="274633" cy="145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2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3786" y="1180498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2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3786" y="1180498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2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3786" y="1180498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7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rgbClr val="E69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rgbClr val="E69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2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3786" y="1180498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rgbClr val="E69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2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3786" y="1180498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1248B6-EB02-0149-A86E-085C29221166}"/>
              </a:ext>
            </a:extLst>
          </p:cNvPr>
          <p:cNvGrpSpPr/>
          <p:nvPr/>
        </p:nvGrpSpPr>
        <p:grpSpPr>
          <a:xfrm>
            <a:off x="3277200" y="293913"/>
            <a:ext cx="2743200" cy="2743200"/>
            <a:chOff x="3244543" y="3461656"/>
            <a:chExt cx="2743200" cy="2743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65F520-3B5E-1949-919C-841121E00F78}"/>
                </a:ext>
              </a:extLst>
            </p:cNvPr>
            <p:cNvSpPr/>
            <p:nvPr/>
          </p:nvSpPr>
          <p:spPr>
            <a:xfrm>
              <a:off x="3244543" y="3461656"/>
              <a:ext cx="2743200" cy="27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30BC82-541C-8646-B11C-04508CFBE26B}"/>
                </a:ext>
              </a:extLst>
            </p:cNvPr>
            <p:cNvSpPr/>
            <p:nvPr/>
          </p:nvSpPr>
          <p:spPr>
            <a:xfrm>
              <a:off x="3816043" y="4033156"/>
              <a:ext cx="1600200" cy="1600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855CA9-7206-674E-A302-63630814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640" y="4349753"/>
              <a:ext cx="967006" cy="96700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3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5297" y="1182010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428F92-4813-DA49-8EB2-4D0FAF76AEDA}"/>
              </a:ext>
            </a:extLst>
          </p:cNvPr>
          <p:cNvSpPr/>
          <p:nvPr/>
        </p:nvSpPr>
        <p:spPr>
          <a:xfrm>
            <a:off x="293913" y="293913"/>
            <a:ext cx="2743200" cy="2743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A793A-03DC-D943-957E-14824A87FDA3}"/>
              </a:ext>
            </a:extLst>
          </p:cNvPr>
          <p:cNvSpPr/>
          <p:nvPr/>
        </p:nvSpPr>
        <p:spPr>
          <a:xfrm rot="2700000">
            <a:off x="865413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F520-3B5E-1949-919C-841121E00F78}"/>
              </a:ext>
            </a:extLst>
          </p:cNvPr>
          <p:cNvSpPr/>
          <p:nvPr/>
        </p:nvSpPr>
        <p:spPr>
          <a:xfrm>
            <a:off x="3277200" y="293913"/>
            <a:ext cx="2743200" cy="2743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0BC82-541C-8646-B11C-04508CFBE26B}"/>
              </a:ext>
            </a:extLst>
          </p:cNvPr>
          <p:cNvSpPr/>
          <p:nvPr/>
        </p:nvSpPr>
        <p:spPr>
          <a:xfrm>
            <a:off x="3848700" y="865413"/>
            <a:ext cx="1600200" cy="16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855CA9-7206-674E-A302-636308142336}"/>
              </a:ext>
            </a:extLst>
          </p:cNvPr>
          <p:cNvSpPr>
            <a:spLocks noChangeAspect="1"/>
          </p:cNvSpPr>
          <p:nvPr/>
        </p:nvSpPr>
        <p:spPr>
          <a:xfrm>
            <a:off x="4165297" y="1182010"/>
            <a:ext cx="967006" cy="96700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62287-48AC-274E-9C4C-1B085951650B}"/>
              </a:ext>
            </a:extLst>
          </p:cNvPr>
          <p:cNvSpPr/>
          <p:nvPr/>
        </p:nvSpPr>
        <p:spPr>
          <a:xfrm>
            <a:off x="6260487" y="293913"/>
            <a:ext cx="2743200" cy="27432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D9436-59A7-134E-806A-9DD1F2C84217}"/>
              </a:ext>
            </a:extLst>
          </p:cNvPr>
          <p:cNvSpPr/>
          <p:nvPr/>
        </p:nvSpPr>
        <p:spPr>
          <a:xfrm>
            <a:off x="6831987" y="865412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Elmore</dc:creator>
  <cp:lastModifiedBy>Matthew Elmore</cp:lastModifiedBy>
  <cp:revision>3</cp:revision>
  <cp:lastPrinted>2018-07-24T20:17:34Z</cp:lastPrinted>
  <dcterms:created xsi:type="dcterms:W3CDTF">2018-07-24T20:02:33Z</dcterms:created>
  <dcterms:modified xsi:type="dcterms:W3CDTF">2018-07-25T00:50:28Z</dcterms:modified>
</cp:coreProperties>
</file>