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103"/>
    <a:srgbClr val="B20001"/>
    <a:srgbClr val="98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667"/>
    <p:restoredTop sz="94602"/>
  </p:normalViewPr>
  <p:slideViewPr>
    <p:cSldViewPr snapToGrid="0" snapToObjects="1">
      <p:cViewPr>
        <p:scale>
          <a:sx n="126" d="100"/>
          <a:sy n="126" d="100"/>
        </p:scale>
        <p:origin x="2056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2132-38EA-9446-895A-5F6C3C484F0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9331-36C6-B244-8FFD-339B812A1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2629" y="3457977"/>
            <a:ext cx="832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COCOGOOSE LETTERPRESS" charset="0"/>
                <a:ea typeface="COCOGOOSE LETTERPRESS" charset="0"/>
                <a:cs typeface="COCOGOOSE LETTERPRESS" charset="0"/>
              </a:rPr>
              <a:t>A</a:t>
            </a:r>
            <a:endParaRPr lang="en-US" sz="6600" dirty="0">
              <a:solidFill>
                <a:srgbClr val="C00000"/>
              </a:solidFill>
              <a:latin typeface="COCOGOOSE LETTERPRESS" charset="0"/>
              <a:ea typeface="COCOGOOSE LETTERPRESS" charset="0"/>
              <a:cs typeface="COCOGOOSE LETTERPRES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COCOGOOSE LETTERPRESS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Elmore</dc:creator>
  <cp:lastModifiedBy>Matthew Elmore</cp:lastModifiedBy>
  <cp:revision>4</cp:revision>
  <dcterms:created xsi:type="dcterms:W3CDTF">2017-01-21T01:55:15Z</dcterms:created>
  <dcterms:modified xsi:type="dcterms:W3CDTF">2018-02-08T05:14:50Z</dcterms:modified>
</cp:coreProperties>
</file>