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82" r:id="rId2"/>
    <p:sldId id="256" r:id="rId3"/>
    <p:sldId id="313" r:id="rId4"/>
    <p:sldId id="264" r:id="rId5"/>
    <p:sldId id="262" r:id="rId6"/>
    <p:sldId id="314" r:id="rId7"/>
    <p:sldId id="281" r:id="rId8"/>
    <p:sldId id="315" r:id="rId9"/>
    <p:sldId id="312" r:id="rId10"/>
  </p:sldIdLst>
  <p:sldSz cx="18291175" cy="10290175"/>
  <p:notesSz cx="6858000" cy="9144000"/>
  <p:defaultTextStyle>
    <a:defPPr>
      <a:defRPr lang="ru-RU"/>
    </a:defPPr>
    <a:lvl1pPr marL="0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37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74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12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48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686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23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560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498" algn="l" defTabSz="68587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99" userDrawn="1">
          <p15:clr>
            <a:srgbClr val="A4A3A4"/>
          </p15:clr>
        </p15:guide>
        <p15:guide id="3" orient="horz" pos="7086">
          <p15:clr>
            <a:srgbClr val="A4A3A4"/>
          </p15:clr>
        </p15:guide>
        <p15:guide id="5" orient="horz" pos="2992" userDrawn="1">
          <p15:clr>
            <a:srgbClr val="A4A3A4"/>
          </p15:clr>
        </p15:guide>
        <p15:guide id="6" orient="horz" pos="4987" userDrawn="1">
          <p15:clr>
            <a:srgbClr val="A4A3A4"/>
          </p15:clr>
        </p15:guide>
        <p15:guide id="7" pos="39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CCCAC8"/>
    <a:srgbClr val="FF3300"/>
    <a:srgbClr val="FEFFFF"/>
    <a:srgbClr val="8F8F8F"/>
    <a:srgbClr val="EDEDED"/>
    <a:srgbClr val="3396B5"/>
    <a:srgbClr val="58BFED"/>
    <a:srgbClr val="7BDDFF"/>
    <a:srgbClr val="B5B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014" autoAdjust="0"/>
  </p:normalViewPr>
  <p:slideViewPr>
    <p:cSldViewPr snapToGrid="0" snapToObjects="1">
      <p:cViewPr>
        <p:scale>
          <a:sx n="49" d="100"/>
          <a:sy n="49" d="100"/>
        </p:scale>
        <p:origin x="317" y="96"/>
      </p:cViewPr>
      <p:guideLst>
        <p:guide orient="horz" pos="5499"/>
        <p:guide orient="horz" pos="7086"/>
        <p:guide orient="horz" pos="2992"/>
        <p:guide orient="horz" pos="4987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364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8B31-DBFE-604B-8B9D-7AFBBD939F2D}" type="datetimeFigureOut">
              <a:rPr lang="ru-RU" smtClean="0"/>
              <a:pPr/>
              <a:t>27.06.2022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B755-AF8F-6A45-B7CA-2EA93D0F990D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47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FB755-AF8F-6A45-B7CA-2EA93D0F990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64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4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30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2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4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8" r:id="rId4"/>
  </p:sldLayoutIdLst>
  <p:txStyles>
    <p:titleStyle>
      <a:lvl1pPr algn="ctr" defTabSz="68587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4" indent="-257204" algn="l" defTabSz="68587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73" indent="-214335" algn="l" defTabSz="68587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43" indent="-171468" algn="l" defTabSz="68587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80" indent="-171468" algn="l" defTabSz="68587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17" indent="-171468" algn="l" defTabSz="68587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54" indent="-171468" algn="l" defTabSz="68587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92" indent="-171468" algn="l" defTabSz="68587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28" indent="-171468" algn="l" defTabSz="68587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66" indent="-171468" algn="l" defTabSz="68587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7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74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12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48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86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23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60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98" algn="l" defTabSz="6858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"/>
          <p:cNvGrpSpPr/>
          <p:nvPr/>
        </p:nvGrpSpPr>
        <p:grpSpPr>
          <a:xfrm>
            <a:off x="2069494" y="5240391"/>
            <a:ext cx="6980832" cy="4051699"/>
            <a:chOff x="2758847" y="6985032"/>
            <a:chExt cx="9306160" cy="5400599"/>
          </a:xfrm>
        </p:grpSpPr>
        <p:sp>
          <p:nvSpPr>
            <p:cNvPr id="3" name="Shape"/>
            <p:cNvSpPr/>
            <p:nvPr/>
          </p:nvSpPr>
          <p:spPr>
            <a:xfrm>
              <a:off x="3463322" y="6985032"/>
              <a:ext cx="8601685" cy="4696117"/>
            </a:xfrm>
            <a:custGeom>
              <a:avLst/>
              <a:gdLst/>
              <a:ahLst/>
              <a:cxnLst/>
              <a:rect l="0" t="0" r="0" b="0"/>
              <a:pathLst>
                <a:path w="8601684" h="4696117">
                  <a:moveTo>
                    <a:pt x="1042593" y="4696117"/>
                  </a:moveTo>
                  <a:lnTo>
                    <a:pt x="7585684" y="4696117"/>
                  </a:lnTo>
                  <a:cubicBezTo>
                    <a:pt x="8146795" y="4696117"/>
                    <a:pt x="8601684" y="4241241"/>
                    <a:pt x="8601684" y="3680117"/>
                  </a:cubicBezTo>
                  <a:lnTo>
                    <a:pt x="8601684" y="0"/>
                  </a:lnTo>
                  <a:lnTo>
                    <a:pt x="1016000" y="0"/>
                  </a:lnTo>
                  <a:cubicBezTo>
                    <a:pt x="454875" y="0"/>
                    <a:pt x="0" y="454875"/>
                    <a:pt x="0" y="1016000"/>
                  </a:cubicBezTo>
                  <a:lnTo>
                    <a:pt x="0" y="3653510"/>
                  </a:lnTo>
                  <a:cubicBezTo>
                    <a:pt x="575805" y="3653510"/>
                    <a:pt x="1042593" y="4120299"/>
                    <a:pt x="1042593" y="4696117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Circle"/>
            <p:cNvSpPr/>
            <p:nvPr/>
          </p:nvSpPr>
          <p:spPr>
            <a:xfrm>
              <a:off x="2758847" y="10976667"/>
              <a:ext cx="1408950" cy="1408964"/>
            </a:xfrm>
            <a:custGeom>
              <a:avLst/>
              <a:gdLst/>
              <a:ahLst/>
              <a:cxnLst/>
              <a:rect l="0" t="0" r="0" b="0"/>
              <a:pathLst>
                <a:path w="1408950" h="1408963">
                  <a:moveTo>
                    <a:pt x="1408950" y="704481"/>
                  </a:moveTo>
                  <a:cubicBezTo>
                    <a:pt x="1408950" y="1093558"/>
                    <a:pt x="1093546" y="1408963"/>
                    <a:pt x="704469" y="1408963"/>
                  </a:cubicBezTo>
                  <a:cubicBezTo>
                    <a:pt x="315404" y="1408963"/>
                    <a:pt x="0" y="1093558"/>
                    <a:pt x="0" y="704481"/>
                  </a:cubicBezTo>
                  <a:cubicBezTo>
                    <a:pt x="0" y="315404"/>
                    <a:pt x="315404" y="0"/>
                    <a:pt x="704469" y="0"/>
                  </a:cubicBezTo>
                  <a:cubicBezTo>
                    <a:pt x="1093546" y="0"/>
                    <a:pt x="1408950" y="315404"/>
                    <a:pt x="1408950" y="704481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T"/>
          <p:cNvGrpSpPr/>
          <p:nvPr/>
        </p:nvGrpSpPr>
        <p:grpSpPr>
          <a:xfrm>
            <a:off x="9240857" y="5240391"/>
            <a:ext cx="6980826" cy="4051699"/>
            <a:chOff x="12319003" y="6985032"/>
            <a:chExt cx="9306153" cy="5400599"/>
          </a:xfrm>
        </p:grpSpPr>
        <p:sp>
          <p:nvSpPr>
            <p:cNvPr id="5" name="Shape"/>
            <p:cNvSpPr/>
            <p:nvPr/>
          </p:nvSpPr>
          <p:spPr>
            <a:xfrm>
              <a:off x="12319003" y="6985032"/>
              <a:ext cx="8601684" cy="4696117"/>
            </a:xfrm>
            <a:custGeom>
              <a:avLst/>
              <a:gdLst/>
              <a:ahLst/>
              <a:cxnLst/>
              <a:rect l="0" t="0" r="0" b="0"/>
              <a:pathLst>
                <a:path w="8601684" h="4696117">
                  <a:moveTo>
                    <a:pt x="7559078" y="4696117"/>
                  </a:moveTo>
                  <a:lnTo>
                    <a:pt x="1016000" y="4696117"/>
                  </a:lnTo>
                  <a:cubicBezTo>
                    <a:pt x="454875" y="4696117"/>
                    <a:pt x="0" y="4241241"/>
                    <a:pt x="0" y="3680117"/>
                  </a:cubicBezTo>
                  <a:lnTo>
                    <a:pt x="0" y="0"/>
                  </a:lnTo>
                  <a:lnTo>
                    <a:pt x="7585684" y="0"/>
                  </a:lnTo>
                  <a:cubicBezTo>
                    <a:pt x="8146796" y="0"/>
                    <a:pt x="8601684" y="454875"/>
                    <a:pt x="8601684" y="1016000"/>
                  </a:cubicBezTo>
                  <a:lnTo>
                    <a:pt x="8601684" y="3653510"/>
                  </a:lnTo>
                  <a:cubicBezTo>
                    <a:pt x="8025866" y="3653510"/>
                    <a:pt x="7559078" y="4120299"/>
                    <a:pt x="7559078" y="4696117"/>
                  </a:cubicBez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Circle"/>
            <p:cNvSpPr/>
            <p:nvPr/>
          </p:nvSpPr>
          <p:spPr>
            <a:xfrm>
              <a:off x="20216206" y="10976667"/>
              <a:ext cx="1408950" cy="1408964"/>
            </a:xfrm>
            <a:custGeom>
              <a:avLst/>
              <a:gdLst/>
              <a:ahLst/>
              <a:cxnLst/>
              <a:rect l="0" t="0" r="0" b="0"/>
              <a:pathLst>
                <a:path w="1408950" h="1408963">
                  <a:moveTo>
                    <a:pt x="0" y="704481"/>
                  </a:moveTo>
                  <a:cubicBezTo>
                    <a:pt x="0" y="1093558"/>
                    <a:pt x="315404" y="1408963"/>
                    <a:pt x="704481" y="1408963"/>
                  </a:cubicBezTo>
                  <a:cubicBezTo>
                    <a:pt x="1093546" y="1408963"/>
                    <a:pt x="1408950" y="1093558"/>
                    <a:pt x="1408950" y="704481"/>
                  </a:cubicBezTo>
                  <a:cubicBezTo>
                    <a:pt x="1408950" y="315404"/>
                    <a:pt x="1093546" y="0"/>
                    <a:pt x="704481" y="0"/>
                  </a:cubicBezTo>
                  <a:cubicBezTo>
                    <a:pt x="315404" y="0"/>
                    <a:pt x="0" y="315404"/>
                    <a:pt x="0" y="704481"/>
                  </a:cubicBez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S"/>
          <p:cNvGrpSpPr/>
          <p:nvPr/>
        </p:nvGrpSpPr>
        <p:grpSpPr>
          <a:xfrm>
            <a:off x="2069494" y="998088"/>
            <a:ext cx="6980832" cy="4051699"/>
            <a:chOff x="2758847" y="1330372"/>
            <a:chExt cx="9306160" cy="5400599"/>
          </a:xfrm>
        </p:grpSpPr>
        <p:sp>
          <p:nvSpPr>
            <p:cNvPr id="7" name="Shape"/>
            <p:cNvSpPr/>
            <p:nvPr/>
          </p:nvSpPr>
          <p:spPr>
            <a:xfrm>
              <a:off x="3463322" y="2034854"/>
              <a:ext cx="8601685" cy="4696117"/>
            </a:xfrm>
            <a:custGeom>
              <a:avLst/>
              <a:gdLst/>
              <a:ahLst/>
              <a:cxnLst/>
              <a:rect l="0" t="0" r="0" b="0"/>
              <a:pathLst>
                <a:path w="8601684" h="4696117">
                  <a:moveTo>
                    <a:pt x="1042593" y="0"/>
                  </a:moveTo>
                  <a:lnTo>
                    <a:pt x="7585684" y="0"/>
                  </a:lnTo>
                  <a:cubicBezTo>
                    <a:pt x="8146795" y="0"/>
                    <a:pt x="8601684" y="454875"/>
                    <a:pt x="8601684" y="1016000"/>
                  </a:cubicBezTo>
                  <a:lnTo>
                    <a:pt x="8601684" y="4696117"/>
                  </a:lnTo>
                  <a:lnTo>
                    <a:pt x="1016000" y="4696117"/>
                  </a:lnTo>
                  <a:cubicBezTo>
                    <a:pt x="454875" y="4696117"/>
                    <a:pt x="0" y="4241253"/>
                    <a:pt x="0" y="3680117"/>
                  </a:cubicBezTo>
                  <a:lnTo>
                    <a:pt x="0" y="1042606"/>
                  </a:lnTo>
                  <a:cubicBezTo>
                    <a:pt x="575805" y="1042606"/>
                    <a:pt x="1042593" y="575818"/>
                    <a:pt x="1042593" y="0"/>
                  </a:cubicBez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Circle"/>
            <p:cNvSpPr/>
            <p:nvPr/>
          </p:nvSpPr>
          <p:spPr>
            <a:xfrm>
              <a:off x="2758847" y="1330372"/>
              <a:ext cx="1408950" cy="1408964"/>
            </a:xfrm>
            <a:custGeom>
              <a:avLst/>
              <a:gdLst/>
              <a:ahLst/>
              <a:cxnLst/>
              <a:rect l="0" t="0" r="0" b="0"/>
              <a:pathLst>
                <a:path w="1408950" h="1408963">
                  <a:moveTo>
                    <a:pt x="1408950" y="704481"/>
                  </a:moveTo>
                  <a:cubicBezTo>
                    <a:pt x="1408950" y="315404"/>
                    <a:pt x="1093546" y="0"/>
                    <a:pt x="704469" y="0"/>
                  </a:cubicBezTo>
                  <a:cubicBezTo>
                    <a:pt x="315404" y="0"/>
                    <a:pt x="0" y="315404"/>
                    <a:pt x="0" y="704481"/>
                  </a:cubicBezTo>
                  <a:cubicBezTo>
                    <a:pt x="0" y="1093558"/>
                    <a:pt x="315404" y="1408963"/>
                    <a:pt x="704469" y="1408963"/>
                  </a:cubicBezTo>
                  <a:cubicBezTo>
                    <a:pt x="1093546" y="1408963"/>
                    <a:pt x="1408950" y="1093558"/>
                    <a:pt x="1408950" y="704481"/>
                  </a:cubicBez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W"/>
          <p:cNvGrpSpPr/>
          <p:nvPr/>
        </p:nvGrpSpPr>
        <p:grpSpPr>
          <a:xfrm>
            <a:off x="9240857" y="998088"/>
            <a:ext cx="6980826" cy="4051699"/>
            <a:chOff x="12319003" y="1330372"/>
            <a:chExt cx="9306153" cy="5400599"/>
          </a:xfrm>
        </p:grpSpPr>
        <p:sp>
          <p:nvSpPr>
            <p:cNvPr id="9" name="Shape"/>
            <p:cNvSpPr/>
            <p:nvPr/>
          </p:nvSpPr>
          <p:spPr>
            <a:xfrm>
              <a:off x="12319003" y="2034854"/>
              <a:ext cx="8601684" cy="4696117"/>
            </a:xfrm>
            <a:custGeom>
              <a:avLst/>
              <a:gdLst/>
              <a:ahLst/>
              <a:cxnLst/>
              <a:rect l="0" t="0" r="0" b="0"/>
              <a:pathLst>
                <a:path w="8601684" h="4696117">
                  <a:moveTo>
                    <a:pt x="7559078" y="0"/>
                  </a:moveTo>
                  <a:lnTo>
                    <a:pt x="1016000" y="0"/>
                  </a:lnTo>
                  <a:cubicBezTo>
                    <a:pt x="454875" y="0"/>
                    <a:pt x="0" y="454875"/>
                    <a:pt x="0" y="1016000"/>
                  </a:cubicBezTo>
                  <a:lnTo>
                    <a:pt x="0" y="4696117"/>
                  </a:lnTo>
                  <a:lnTo>
                    <a:pt x="7585684" y="4696117"/>
                  </a:lnTo>
                  <a:cubicBezTo>
                    <a:pt x="8146796" y="4696117"/>
                    <a:pt x="8601684" y="4241253"/>
                    <a:pt x="8601684" y="3680117"/>
                  </a:cubicBezTo>
                  <a:lnTo>
                    <a:pt x="8601684" y="1042606"/>
                  </a:lnTo>
                  <a:cubicBezTo>
                    <a:pt x="8025866" y="1042606"/>
                    <a:pt x="7559078" y="575818"/>
                    <a:pt x="7559078" y="0"/>
                  </a:cubicBez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Circle"/>
            <p:cNvSpPr/>
            <p:nvPr/>
          </p:nvSpPr>
          <p:spPr>
            <a:xfrm>
              <a:off x="20216206" y="1330372"/>
              <a:ext cx="1408950" cy="1408964"/>
            </a:xfrm>
            <a:custGeom>
              <a:avLst/>
              <a:gdLst/>
              <a:ahLst/>
              <a:cxnLst/>
              <a:rect l="0" t="0" r="0" b="0"/>
              <a:pathLst>
                <a:path w="1408950" h="1408963">
                  <a:moveTo>
                    <a:pt x="0" y="704481"/>
                  </a:moveTo>
                  <a:cubicBezTo>
                    <a:pt x="0" y="315404"/>
                    <a:pt x="315404" y="0"/>
                    <a:pt x="704481" y="0"/>
                  </a:cubicBezTo>
                  <a:cubicBezTo>
                    <a:pt x="1093546" y="0"/>
                    <a:pt x="1408950" y="315404"/>
                    <a:pt x="1408950" y="704481"/>
                  </a:cubicBezTo>
                  <a:cubicBezTo>
                    <a:pt x="1408950" y="1093558"/>
                    <a:pt x="1093546" y="1408963"/>
                    <a:pt x="704481" y="1408963"/>
                  </a:cubicBezTo>
                  <a:cubicBezTo>
                    <a:pt x="315404" y="1408963"/>
                    <a:pt x="0" y="1093558"/>
                    <a:pt x="0" y="704481"/>
                  </a:cubicBez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2" name="Center circle"/>
          <p:cNvGrpSpPr/>
          <p:nvPr/>
        </p:nvGrpSpPr>
        <p:grpSpPr>
          <a:xfrm>
            <a:off x="6892120" y="2889324"/>
            <a:ext cx="4489197" cy="4491801"/>
            <a:chOff x="6892120" y="2889324"/>
            <a:chExt cx="4489197" cy="4491801"/>
          </a:xfrm>
        </p:grpSpPr>
        <p:sp>
          <p:nvSpPr>
            <p:cNvPr id="11" name="Big circle"/>
            <p:cNvSpPr/>
            <p:nvPr/>
          </p:nvSpPr>
          <p:spPr>
            <a:xfrm>
              <a:off x="6909858" y="2909053"/>
              <a:ext cx="4471459" cy="4472072"/>
            </a:xfrm>
            <a:custGeom>
              <a:avLst/>
              <a:gdLst/>
              <a:ahLst/>
              <a:cxnLst/>
              <a:rect l="0" t="0" r="0" b="0"/>
              <a:pathLst>
                <a:path w="5960910" h="5960922">
                  <a:moveTo>
                    <a:pt x="0" y="2980461"/>
                  </a:moveTo>
                  <a:cubicBezTo>
                    <a:pt x="0" y="1334401"/>
                    <a:pt x="1334401" y="0"/>
                    <a:pt x="2980461" y="0"/>
                  </a:cubicBezTo>
                  <a:cubicBezTo>
                    <a:pt x="4626521" y="0"/>
                    <a:pt x="5960910" y="1334401"/>
                    <a:pt x="5960910" y="2980461"/>
                  </a:cubicBezTo>
                  <a:cubicBezTo>
                    <a:pt x="5960910" y="4626521"/>
                    <a:pt x="4626521" y="5960922"/>
                    <a:pt x="2980461" y="5960922"/>
                  </a:cubicBezTo>
                  <a:cubicBezTo>
                    <a:pt x="1334401" y="5960922"/>
                    <a:pt x="0" y="4626521"/>
                    <a:pt x="0" y="2980461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EFFFF"/>
                </a:gs>
              </a:gsLst>
              <a:lin ang="13500000" scaled="1"/>
            </a:gradFill>
            <a:ln w="12700" cmpd="sng">
              <a:noFill/>
              <a:prstDash val="solid"/>
            </a:ln>
            <a:effectLst>
              <a:outerShdw blurRad="317500" dist="1270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square" lIns="68588" tIns="34294" rIns="68588" bIns="34294" anchor="ctr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050" name="Texture" descr="D:\andrew\Работа\Андрей\00_Presentations\WOW\PPT ready\Ready 02\348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92120" y="2889324"/>
              <a:ext cx="4473954" cy="44733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Text">
            <a:extLst>
              <a:ext uri="{FF2B5EF4-FFF2-40B4-BE49-F238E27FC236}">
                <a16:creationId xmlns:a16="http://schemas.microsoft.com/office/drawing/2014/main" id="{3228F690-3BE6-9848-AD76-1DB50C13324E}"/>
              </a:ext>
            </a:extLst>
          </p:cNvPr>
          <p:cNvGrpSpPr/>
          <p:nvPr/>
        </p:nvGrpSpPr>
        <p:grpSpPr>
          <a:xfrm>
            <a:off x="2848629" y="1786989"/>
            <a:ext cx="5251319" cy="2859373"/>
            <a:chOff x="5586889" y="1857936"/>
            <a:chExt cx="2364084" cy="3861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150D6-B1D8-514F-9699-F66A4EFFF520}"/>
                </a:ext>
              </a:extLst>
            </p:cNvPr>
            <p:cNvSpPr txBox="1"/>
            <p:nvPr/>
          </p:nvSpPr>
          <p:spPr>
            <a:xfrm>
              <a:off x="5741378" y="1998851"/>
              <a:ext cx="1767891" cy="24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n" sz="1600" dirty="0">
                  <a:solidFill>
                    <a:schemeClr val="accent1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Para resolver el problema propuesto decidimos optar por una variación de la arquitectura El Transformer, en este caso Vision Transformer (ViT). Esta nos permitía acercarnos y aprender el funcionamiento de las estructuras que la componen.</a:t>
              </a:r>
              <a:endParaRPr lang="ru-RU" sz="1800" dirty="0">
                <a:solidFill>
                  <a:schemeClr val="accent1">
                    <a:lumMod val="5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51D3CC-F2D2-BE48-9763-F8310745E189}"/>
                </a:ext>
              </a:extLst>
            </p:cNvPr>
            <p:cNvSpPr txBox="1"/>
            <p:nvPr/>
          </p:nvSpPr>
          <p:spPr>
            <a:xfrm>
              <a:off x="5586889" y="1937599"/>
              <a:ext cx="2137680" cy="108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200" b="1" dirty="0">
                  <a:solidFill>
                    <a:srgbClr val="303030"/>
                  </a:solidFill>
                  <a:latin typeface="+mj-lt"/>
                  <a:ea typeface="Roboto Condensed" panose="02000000000000000000" pitchFamily="2" charset="0"/>
                </a:rPr>
                <a:t>ENFOQUE EN EL PROBLEMA</a:t>
              </a:r>
              <a:endParaRPr lang="ru-RU" sz="2200" b="1" dirty="0">
                <a:solidFill>
                  <a:srgbClr val="303030"/>
                </a:solidFill>
                <a:latin typeface="+mj-lt"/>
                <a:ea typeface="Roboto Condensed" panose="02000000000000000000" pitchFamily="2" charset="0"/>
              </a:endParaRPr>
            </a:p>
            <a:p>
              <a:pPr algn="ctr"/>
              <a:endParaRPr lang="ru-RU" sz="2400" b="1" dirty="0">
                <a:solidFill>
                  <a:srgbClr val="303030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459A5E-2B59-6E42-A870-6293716B5B76}"/>
                </a:ext>
              </a:extLst>
            </p:cNvPr>
            <p:cNvSpPr txBox="1"/>
            <p:nvPr/>
          </p:nvSpPr>
          <p:spPr>
            <a:xfrm>
              <a:off x="5741378" y="1857936"/>
              <a:ext cx="2209595" cy="7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FEFFFF"/>
                  </a:solidFill>
                  <a:latin typeface="+mj-lt"/>
                  <a:ea typeface="Roboto Condensed" panose="02000000000000000000" pitchFamily="2" charset="0"/>
                </a:rPr>
                <a:t>Vision Transformer </a:t>
              </a:r>
            </a:p>
          </p:txBody>
        </p:sp>
      </p:grpSp>
      <p:grpSp>
        <p:nvGrpSpPr>
          <p:cNvPr id="28" name="Text">
            <a:extLst>
              <a:ext uri="{FF2B5EF4-FFF2-40B4-BE49-F238E27FC236}">
                <a16:creationId xmlns:a16="http://schemas.microsoft.com/office/drawing/2014/main" id="{64D3537A-AC95-5C4A-B4D2-BF588E4ADAE6}"/>
              </a:ext>
            </a:extLst>
          </p:cNvPr>
          <p:cNvGrpSpPr/>
          <p:nvPr/>
        </p:nvGrpSpPr>
        <p:grpSpPr>
          <a:xfrm>
            <a:off x="10732457" y="1826636"/>
            <a:ext cx="4752661" cy="2495619"/>
            <a:chOff x="5492721" y="1863217"/>
            <a:chExt cx="2139594" cy="3370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23207E-C1C7-CF46-BCFE-145F5716E57C}"/>
                </a:ext>
              </a:extLst>
            </p:cNvPr>
            <p:cNvSpPr txBox="1"/>
            <p:nvPr/>
          </p:nvSpPr>
          <p:spPr>
            <a:xfrm>
              <a:off x="5759844" y="2021511"/>
              <a:ext cx="1658982" cy="17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s-ES" sz="1600" dirty="0">
                  <a:solidFill>
                    <a:schemeClr val="accent3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Crear de forma paralela una red neuronal, en este caso secuencial, nos ofreció un punto de vista totalmente distinto al obtenido creando </a:t>
              </a:r>
              <a:r>
                <a:rPr lang="es-ES" sz="1600" dirty="0" err="1">
                  <a:solidFill>
                    <a:schemeClr val="accent3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ViT</a:t>
              </a:r>
              <a:r>
                <a:rPr lang="es-ES" sz="1600" dirty="0">
                  <a:solidFill>
                    <a:schemeClr val="accent3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. Pudiendo además compararlas entre sí.</a:t>
              </a:r>
              <a:endParaRPr lang="ru-RU" sz="1600" dirty="0">
                <a:solidFill>
                  <a:schemeClr val="accent3">
                    <a:lumMod val="5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29CFA6-7619-6F4B-B511-D2FC51D67BFC}"/>
                </a:ext>
              </a:extLst>
            </p:cNvPr>
            <p:cNvSpPr txBox="1"/>
            <p:nvPr/>
          </p:nvSpPr>
          <p:spPr>
            <a:xfrm>
              <a:off x="5492721" y="1940590"/>
              <a:ext cx="2139594" cy="5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200" b="1" dirty="0">
                  <a:solidFill>
                    <a:srgbClr val="303030"/>
                  </a:solidFill>
                  <a:latin typeface="+mj-lt"/>
                  <a:ea typeface="Roboto Condensed" panose="02000000000000000000" pitchFamily="2" charset="0"/>
                </a:rPr>
                <a:t>OTRA PERSPECTIVA</a:t>
              </a:r>
              <a:endParaRPr lang="ru-RU" sz="2200" b="1" dirty="0">
                <a:solidFill>
                  <a:srgbClr val="303030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07C770-CE81-E446-A3AD-940477C8881D}"/>
                </a:ext>
              </a:extLst>
            </p:cNvPr>
            <p:cNvSpPr txBox="1"/>
            <p:nvPr/>
          </p:nvSpPr>
          <p:spPr>
            <a:xfrm>
              <a:off x="5800076" y="1863217"/>
              <a:ext cx="1441430" cy="7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FEFFFF"/>
                  </a:solidFill>
                  <a:latin typeface="+mj-lt"/>
                  <a:ea typeface="Roboto Condensed" panose="02000000000000000000" pitchFamily="2" charset="0"/>
                </a:rPr>
                <a:t>Red Neuronal </a:t>
              </a:r>
              <a:endParaRPr lang="ru-RU" sz="2800" b="1" dirty="0">
                <a:solidFill>
                  <a:srgbClr val="FEFFFF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2" name="Text">
            <a:extLst>
              <a:ext uri="{FF2B5EF4-FFF2-40B4-BE49-F238E27FC236}">
                <a16:creationId xmlns:a16="http://schemas.microsoft.com/office/drawing/2014/main" id="{5084E8E6-06A1-AC46-9BF0-AFF264DE42F5}"/>
              </a:ext>
            </a:extLst>
          </p:cNvPr>
          <p:cNvGrpSpPr/>
          <p:nvPr/>
        </p:nvGrpSpPr>
        <p:grpSpPr>
          <a:xfrm>
            <a:off x="11280508" y="5506610"/>
            <a:ext cx="3730387" cy="2517648"/>
            <a:chOff x="5732244" y="1832406"/>
            <a:chExt cx="1679378" cy="3399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789A14-AB9A-424C-8837-CA3653BC002B}"/>
                </a:ext>
              </a:extLst>
            </p:cNvPr>
            <p:cNvSpPr txBox="1"/>
            <p:nvPr/>
          </p:nvSpPr>
          <p:spPr>
            <a:xfrm>
              <a:off x="5732244" y="1993675"/>
              <a:ext cx="1658982" cy="17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n" sz="1600" dirty="0">
                  <a:solidFill>
                    <a:schemeClr val="accent4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Exponemos las conclusiones y conceptos más relevantes que hemos ha sacado en claro después analizar los diferentes resultados obtenidos por los clasificadores.</a:t>
              </a:r>
              <a:endParaRPr lang="ru-RU" sz="1800" dirty="0">
                <a:solidFill>
                  <a:schemeClr val="accent4">
                    <a:lumMod val="5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275E8-2B81-1944-B4AE-B0264E3D6382}"/>
                </a:ext>
              </a:extLst>
            </p:cNvPr>
            <p:cNvSpPr txBox="1"/>
            <p:nvPr/>
          </p:nvSpPr>
          <p:spPr>
            <a:xfrm>
              <a:off x="5752640" y="1901166"/>
              <a:ext cx="1658982" cy="5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200" b="1" dirty="0">
                  <a:solidFill>
                    <a:srgbClr val="303030"/>
                  </a:solidFill>
                  <a:latin typeface="+mj-lt"/>
                  <a:ea typeface="Roboto Condensed" panose="02000000000000000000" pitchFamily="2" charset="0"/>
                </a:rPr>
                <a:t>¿MEJORAS?</a:t>
              </a:r>
              <a:endParaRPr lang="ru-RU" sz="2200" b="1" dirty="0">
                <a:solidFill>
                  <a:srgbClr val="303030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D6D163-869C-6948-8492-1E055767FE9C}"/>
                </a:ext>
              </a:extLst>
            </p:cNvPr>
            <p:cNvSpPr txBox="1"/>
            <p:nvPr/>
          </p:nvSpPr>
          <p:spPr>
            <a:xfrm>
              <a:off x="5867047" y="1832406"/>
              <a:ext cx="1441430" cy="7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solidFill>
                    <a:srgbClr val="FEFFFF"/>
                  </a:solidFill>
                  <a:latin typeface="+mj-lt"/>
                  <a:ea typeface="Roboto Condensed" panose="02000000000000000000" pitchFamily="2" charset="0"/>
                </a:rPr>
                <a:t>Conclusiones</a:t>
              </a:r>
              <a:endParaRPr lang="ru-RU" sz="2800" b="1" dirty="0">
                <a:solidFill>
                  <a:srgbClr val="FEFFFF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6" name="Text">
            <a:extLst>
              <a:ext uri="{FF2B5EF4-FFF2-40B4-BE49-F238E27FC236}">
                <a16:creationId xmlns:a16="http://schemas.microsoft.com/office/drawing/2014/main" id="{7EBDCB4A-1AE0-F447-A56B-C8C472E19343}"/>
              </a:ext>
            </a:extLst>
          </p:cNvPr>
          <p:cNvGrpSpPr/>
          <p:nvPr/>
        </p:nvGrpSpPr>
        <p:grpSpPr>
          <a:xfrm>
            <a:off x="2586165" y="5519727"/>
            <a:ext cx="4854641" cy="2938318"/>
            <a:chOff x="5418418" y="1832800"/>
            <a:chExt cx="2185504" cy="3967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129993-ED1E-D84B-88ED-6E13C3946F9A}"/>
                </a:ext>
              </a:extLst>
            </p:cNvPr>
            <p:cNvSpPr txBox="1"/>
            <p:nvPr/>
          </p:nvSpPr>
          <p:spPr>
            <a:xfrm>
              <a:off x="5799976" y="1984376"/>
              <a:ext cx="1658982" cy="24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n" sz="1600" dirty="0">
                  <a:solidFill>
                    <a:schemeClr val="accent2">
                      <a:lumMod val="5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Tras la creación de ambos clasificadores, es el momento de ponerlos a prueba y ver su rendimiento. Observaremos y analizaremos sus resultados y para poder comenzar a sacar conclusiones sobre su rendimiento y optimización</a:t>
              </a:r>
              <a:endParaRPr lang="ru-RU" sz="1800" dirty="0">
                <a:solidFill>
                  <a:schemeClr val="accent2">
                    <a:lumMod val="5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C517BD-217F-5A47-8DFB-1BCF46D0BB46}"/>
                </a:ext>
              </a:extLst>
            </p:cNvPr>
            <p:cNvSpPr txBox="1"/>
            <p:nvPr/>
          </p:nvSpPr>
          <p:spPr>
            <a:xfrm>
              <a:off x="5418418" y="1903640"/>
              <a:ext cx="2185504" cy="5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200" b="1" dirty="0">
                  <a:solidFill>
                    <a:srgbClr val="303030"/>
                  </a:solidFill>
                  <a:latin typeface="+mj-lt"/>
                  <a:ea typeface="Roboto Condensed" panose="02000000000000000000" pitchFamily="2" charset="0"/>
                </a:rPr>
                <a:t>RESULTADOS OBTENIDOS</a:t>
              </a:r>
              <a:endParaRPr lang="ru-RU" sz="2200" b="1" dirty="0">
                <a:solidFill>
                  <a:srgbClr val="303030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1902AB-E0DF-834F-B86C-C52A3F9524D7}"/>
                </a:ext>
              </a:extLst>
            </p:cNvPr>
            <p:cNvSpPr txBox="1"/>
            <p:nvPr/>
          </p:nvSpPr>
          <p:spPr>
            <a:xfrm>
              <a:off x="5842951" y="1832800"/>
              <a:ext cx="1441430" cy="7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FEFFFF"/>
                  </a:solidFill>
                  <a:latin typeface="+mj-lt"/>
                  <a:ea typeface="Roboto Condensed" panose="02000000000000000000" pitchFamily="2" charset="0"/>
                </a:rPr>
                <a:t>Comparativa</a:t>
              </a:r>
              <a:endParaRPr lang="ru-RU" sz="2800" b="1" dirty="0">
                <a:solidFill>
                  <a:srgbClr val="FEFFFF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44" name="Emblem">
            <a:extLst>
              <a:ext uri="{FF2B5EF4-FFF2-40B4-BE49-F238E27FC236}">
                <a16:creationId xmlns:a16="http://schemas.microsoft.com/office/drawing/2014/main" id="{B487276E-296D-D244-B2BD-870A0D6A25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4555" y="4512369"/>
            <a:ext cx="3993789" cy="1413452"/>
            <a:chOff x="516" y="449"/>
            <a:chExt cx="2543" cy="900"/>
          </a:xfrm>
        </p:grpSpPr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id="{164209BA-5D9C-C745-A888-9FBE8A978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825"/>
              <a:ext cx="0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471EBB47-54BD-9240-BF70-B2080BB0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449"/>
              <a:ext cx="2543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3600" b="1" dirty="0">
                  <a:solidFill>
                    <a:srgbClr val="444444"/>
                  </a:solidFill>
                  <a:latin typeface="+mj-lt"/>
                  <a:ea typeface="Montserrat-Bold" charset="77"/>
                  <a:cs typeface="Montserrat-Bold" charset="77"/>
                </a:rPr>
                <a:t>El </a:t>
              </a:r>
              <a:r>
                <a:rPr lang="es-ES" sz="3600" b="1" dirty="0" err="1">
                  <a:solidFill>
                    <a:srgbClr val="444444"/>
                  </a:solidFill>
                  <a:latin typeface="+mj-lt"/>
                  <a:ea typeface="Montserrat-Bold" charset="77"/>
                  <a:cs typeface="Montserrat-Bold" charset="77"/>
                </a:rPr>
                <a:t>Transformer</a:t>
              </a:r>
              <a:r>
                <a:rPr lang="es-ES" sz="3600" b="1" dirty="0">
                  <a:solidFill>
                    <a:srgbClr val="444444"/>
                  </a:solidFill>
                  <a:latin typeface="+mj-lt"/>
                  <a:ea typeface="Montserrat-Bold" charset="77"/>
                  <a:cs typeface="Montserrat-Bold" charset="77"/>
                </a:rPr>
                <a:t> </a:t>
              </a:r>
              <a:r>
                <a:rPr lang="es-ES" sz="3600" b="1" dirty="0">
                  <a:solidFill>
                    <a:srgbClr val="FF3300"/>
                  </a:solidFill>
                  <a:latin typeface="+mj-lt"/>
                  <a:ea typeface="Montserrat-Bold" charset="77"/>
                  <a:cs typeface="Montserrat-Bold" charset="77"/>
                </a:rPr>
                <a:t>9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4C708EB9-896A-5541-B13D-FD3927293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5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B4F88BE3-FF18-BB4E-B2F5-89908491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154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1C3278E-DA8A-E940-9329-632FB263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175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9ACD8460-C68A-8843-B11F-64A9B1FE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154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6842B71C-2BD5-AF4A-A9B8-E0B4C869E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175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53" name="Icon A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089" y="1792760"/>
            <a:ext cx="1044000" cy="1044000"/>
          </a:xfrm>
          <a:prstGeom prst="rect">
            <a:avLst/>
          </a:prstGeom>
        </p:spPr>
      </p:pic>
      <p:pic>
        <p:nvPicPr>
          <p:cNvPr id="54" name="Icon B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101" y="1730657"/>
            <a:ext cx="1044000" cy="1044000"/>
          </a:xfrm>
          <a:prstGeom prst="rect">
            <a:avLst/>
          </a:prstGeom>
        </p:spPr>
      </p:pic>
      <p:pic>
        <p:nvPicPr>
          <p:cNvPr id="55" name="Icon C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0184" y="7389761"/>
            <a:ext cx="1044000" cy="1044000"/>
          </a:xfrm>
          <a:prstGeom prst="rect">
            <a:avLst/>
          </a:prstGeom>
        </p:spPr>
      </p:pic>
      <p:pic>
        <p:nvPicPr>
          <p:cNvPr id="56" name="Icon D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2836" y="7353104"/>
            <a:ext cx="1044000" cy="1044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EF6C778-8016-3312-0E3E-ECFB45183251}"/>
              </a:ext>
            </a:extLst>
          </p:cNvPr>
          <p:cNvSpPr/>
          <p:nvPr/>
        </p:nvSpPr>
        <p:spPr>
          <a:xfrm>
            <a:off x="851333" y="459218"/>
            <a:ext cx="8294254" cy="4694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3D9587AB-9D67-C7EA-DB49-0D25BC27835E}"/>
              </a:ext>
            </a:extLst>
          </p:cNvPr>
          <p:cNvSpPr/>
          <p:nvPr/>
        </p:nvSpPr>
        <p:spPr>
          <a:xfrm>
            <a:off x="977462" y="379088"/>
            <a:ext cx="8183885" cy="477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hlinkClick r:id="rId12" action="ppaction://hlinksldjump"/>
            <a:extLst>
              <a:ext uri="{FF2B5EF4-FFF2-40B4-BE49-F238E27FC236}">
                <a16:creationId xmlns:a16="http://schemas.microsoft.com/office/drawing/2014/main" id="{2AC6EA22-C4A6-A5BD-A8A6-25EFBD1C723B}"/>
              </a:ext>
            </a:extLst>
          </p:cNvPr>
          <p:cNvSpPr/>
          <p:nvPr/>
        </p:nvSpPr>
        <p:spPr>
          <a:xfrm>
            <a:off x="9152651" y="419153"/>
            <a:ext cx="8183885" cy="477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hlinkClick r:id="rId13" action="ppaction://hlinksldjump"/>
            <a:extLst>
              <a:ext uri="{FF2B5EF4-FFF2-40B4-BE49-F238E27FC236}">
                <a16:creationId xmlns:a16="http://schemas.microsoft.com/office/drawing/2014/main" id="{835E10E4-8A0E-CA37-0D2F-EEDD46153EB1}"/>
              </a:ext>
            </a:extLst>
          </p:cNvPr>
          <p:cNvSpPr/>
          <p:nvPr/>
        </p:nvSpPr>
        <p:spPr>
          <a:xfrm>
            <a:off x="941540" y="5086695"/>
            <a:ext cx="8183885" cy="477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hlinkClick r:id="rId14" action="ppaction://hlinksldjump"/>
            <a:extLst>
              <a:ext uri="{FF2B5EF4-FFF2-40B4-BE49-F238E27FC236}">
                <a16:creationId xmlns:a16="http://schemas.microsoft.com/office/drawing/2014/main" id="{8AACF752-3C8F-5AE2-E249-4C4A14939BE5}"/>
              </a:ext>
            </a:extLst>
          </p:cNvPr>
          <p:cNvSpPr/>
          <p:nvPr/>
        </p:nvSpPr>
        <p:spPr>
          <a:xfrm>
            <a:off x="9137202" y="6172429"/>
            <a:ext cx="8183885" cy="477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Color shape C"/>
          <p:cNvGrpSpPr/>
          <p:nvPr/>
        </p:nvGrpSpPr>
        <p:grpSpPr>
          <a:xfrm>
            <a:off x="5471668" y="6546238"/>
            <a:ext cx="5118221" cy="1931758"/>
            <a:chOff x="5471668" y="6546238"/>
            <a:chExt cx="5118221" cy="1931758"/>
          </a:xfrm>
          <a:solidFill>
            <a:schemeClr val="accent3"/>
          </a:solidFill>
        </p:grpSpPr>
        <p:sp>
          <p:nvSpPr>
            <p:cNvPr id="4" name="Line"/>
            <p:cNvSpPr/>
            <p:nvPr/>
          </p:nvSpPr>
          <p:spPr>
            <a:xfrm>
              <a:off x="7263982" y="6668771"/>
              <a:ext cx="3325907" cy="1269979"/>
            </a:xfrm>
            <a:custGeom>
              <a:avLst/>
              <a:gdLst/>
              <a:ahLst/>
              <a:cxnLst/>
              <a:rect l="0" t="0" r="0" b="0"/>
              <a:pathLst>
                <a:path w="4433773" h="1693011">
                  <a:moveTo>
                    <a:pt x="4329125" y="314121"/>
                  </a:moveTo>
                  <a:cubicBezTo>
                    <a:pt x="4299800" y="297205"/>
                    <a:pt x="4275391" y="272795"/>
                    <a:pt x="4258513" y="243585"/>
                  </a:cubicBezTo>
                  <a:cubicBezTo>
                    <a:pt x="4250778" y="230187"/>
                    <a:pt x="4244873" y="216014"/>
                    <a:pt x="4240606" y="201472"/>
                  </a:cubicBezTo>
                  <a:cubicBezTo>
                    <a:pt x="4064063" y="464858"/>
                    <a:pt x="3827868" y="685977"/>
                    <a:pt x="3550958" y="845870"/>
                  </a:cubicBezTo>
                  <a:cubicBezTo>
                    <a:pt x="2555163" y="1420774"/>
                    <a:pt x="1277315" y="1078382"/>
                    <a:pt x="702411" y="82613"/>
                  </a:cubicBezTo>
                  <a:cubicBezTo>
                    <a:pt x="666889" y="21081"/>
                    <a:pt x="588187" y="0"/>
                    <a:pt x="526630" y="35521"/>
                  </a:cubicBezTo>
                  <a:lnTo>
                    <a:pt x="0" y="339559"/>
                  </a:lnTo>
                  <a:cubicBezTo>
                    <a:pt x="24650" y="374268"/>
                    <a:pt x="47955" y="410324"/>
                    <a:pt x="69659" y="447916"/>
                  </a:cubicBezTo>
                  <a:cubicBezTo>
                    <a:pt x="91351" y="485495"/>
                    <a:pt x="110972" y="523735"/>
                    <a:pt x="128676" y="562444"/>
                  </a:cubicBezTo>
                  <a:lnTo>
                    <a:pt x="546900" y="320992"/>
                  </a:lnTo>
                  <a:cubicBezTo>
                    <a:pt x="1221028" y="1354480"/>
                    <a:pt x="2598356" y="1693011"/>
                    <a:pt x="3679621" y="1068755"/>
                  </a:cubicBezTo>
                  <a:cubicBezTo>
                    <a:pt x="3980116" y="895286"/>
                    <a:pt x="4237723" y="657351"/>
                    <a:pt x="4433773" y="374522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6" name="Circle"/>
            <p:cNvSpPr/>
            <p:nvPr/>
          </p:nvSpPr>
          <p:spPr>
            <a:xfrm>
              <a:off x="5471668" y="6546238"/>
              <a:ext cx="1931729" cy="1931758"/>
            </a:xfrm>
            <a:custGeom>
              <a:avLst/>
              <a:gdLst/>
              <a:ahLst/>
              <a:cxnLst/>
              <a:rect l="0" t="0" r="0" b="0"/>
              <a:pathLst>
                <a:path w="2575191" h="2575229">
                  <a:moveTo>
                    <a:pt x="0" y="1287614"/>
                  </a:moveTo>
                  <a:cubicBezTo>
                    <a:pt x="0" y="576491"/>
                    <a:pt x="576478" y="0"/>
                    <a:pt x="1287602" y="0"/>
                  </a:cubicBezTo>
                  <a:cubicBezTo>
                    <a:pt x="1998713" y="0"/>
                    <a:pt x="2575191" y="576491"/>
                    <a:pt x="2575191" y="1287614"/>
                  </a:cubicBezTo>
                  <a:cubicBezTo>
                    <a:pt x="2575191" y="1998726"/>
                    <a:pt x="1998713" y="2575229"/>
                    <a:pt x="1287602" y="2575229"/>
                  </a:cubicBezTo>
                  <a:cubicBezTo>
                    <a:pt x="576478" y="2575229"/>
                    <a:pt x="0" y="1998726"/>
                    <a:pt x="0" y="1287614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7" name="Circle C"/>
          <p:cNvSpPr/>
          <p:nvPr/>
        </p:nvSpPr>
        <p:spPr>
          <a:xfrm>
            <a:off x="5733843" y="6808449"/>
            <a:ext cx="1407363" cy="1407334"/>
          </a:xfrm>
          <a:custGeom>
            <a:avLst/>
            <a:gdLst/>
            <a:ahLst/>
            <a:cxnLst/>
            <a:rect l="0" t="0" r="0" b="0"/>
            <a:pathLst>
              <a:path w="1876158" h="1876120">
                <a:moveTo>
                  <a:pt x="0" y="938085"/>
                </a:moveTo>
                <a:cubicBezTo>
                  <a:pt x="0" y="419963"/>
                  <a:pt x="419976" y="0"/>
                  <a:pt x="938085" y="0"/>
                </a:cubicBezTo>
                <a:cubicBezTo>
                  <a:pt x="1456156" y="0"/>
                  <a:pt x="1876158" y="419963"/>
                  <a:pt x="1876158" y="938085"/>
                </a:cubicBezTo>
                <a:cubicBezTo>
                  <a:pt x="1876158" y="1456156"/>
                  <a:pt x="1456156" y="1876120"/>
                  <a:pt x="938085" y="1876120"/>
                </a:cubicBezTo>
                <a:cubicBezTo>
                  <a:pt x="419976" y="1876120"/>
                  <a:pt x="0" y="1456156"/>
                  <a:pt x="0" y="938085"/>
                </a:cubicBezTo>
                <a:close/>
              </a:path>
            </a:pathLst>
          </a:custGeom>
          <a:gradFill>
            <a:gsLst>
              <a:gs pos="0">
                <a:srgbClr val="EAEAEA"/>
              </a:gs>
              <a:gs pos="100000">
                <a:srgbClr val="FEFFFF"/>
              </a:gs>
            </a:gsLst>
            <a:lin ang="13500000" scaled="1"/>
          </a:gradFill>
          <a:ln w="12700" cmpd="sng">
            <a:noFill/>
            <a:prstDash val="solid"/>
          </a:ln>
          <a:effectLst>
            <a:outerShdw blurRad="317500" dist="127000" dir="2700000" algn="tl" rotWithShape="0">
              <a:prstClr val="black">
                <a:alpha val="6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31" name="Color shape B"/>
          <p:cNvGrpSpPr/>
          <p:nvPr/>
        </p:nvGrpSpPr>
        <p:grpSpPr>
          <a:xfrm>
            <a:off x="9250367" y="4197267"/>
            <a:ext cx="3569083" cy="4280700"/>
            <a:chOff x="9250367" y="4197267"/>
            <a:chExt cx="3569083" cy="4280700"/>
          </a:xfrm>
          <a:solidFill>
            <a:schemeClr val="accent2"/>
          </a:solidFill>
        </p:grpSpPr>
        <p:sp>
          <p:nvSpPr>
            <p:cNvPr id="5" name="Line"/>
            <p:cNvSpPr/>
            <p:nvPr/>
          </p:nvSpPr>
          <p:spPr>
            <a:xfrm>
              <a:off x="9250367" y="4197267"/>
              <a:ext cx="1881571" cy="2893425"/>
            </a:xfrm>
            <a:custGeom>
              <a:avLst/>
              <a:gdLst/>
              <a:ahLst/>
              <a:cxnLst/>
              <a:rect l="0" t="0" r="0" b="0"/>
              <a:pathLst>
                <a:path w="2508326" h="3857231">
                  <a:moveTo>
                    <a:pt x="53289" y="120827"/>
                  </a:moveTo>
                  <a:cubicBezTo>
                    <a:pt x="53289" y="154686"/>
                    <a:pt x="44386" y="188036"/>
                    <a:pt x="27533" y="217233"/>
                  </a:cubicBezTo>
                  <a:cubicBezTo>
                    <a:pt x="19761" y="230644"/>
                    <a:pt x="10464" y="242836"/>
                    <a:pt x="0" y="253784"/>
                  </a:cubicBezTo>
                  <a:cubicBezTo>
                    <a:pt x="316369" y="275018"/>
                    <a:pt x="625957" y="368985"/>
                    <a:pt x="902919" y="528866"/>
                  </a:cubicBezTo>
                  <a:cubicBezTo>
                    <a:pt x="1898688" y="1103756"/>
                    <a:pt x="2241080" y="2381630"/>
                    <a:pt x="1666176" y="3377425"/>
                  </a:cubicBezTo>
                  <a:cubicBezTo>
                    <a:pt x="1630641" y="3438944"/>
                    <a:pt x="1651698" y="3517658"/>
                    <a:pt x="1713268" y="3553180"/>
                  </a:cubicBezTo>
                  <a:lnTo>
                    <a:pt x="2239911" y="3857231"/>
                  </a:lnTo>
                  <a:cubicBezTo>
                    <a:pt x="2257615" y="3818547"/>
                    <a:pt x="2277198" y="3780320"/>
                    <a:pt x="2298903" y="3742728"/>
                  </a:cubicBezTo>
                  <a:cubicBezTo>
                    <a:pt x="2320607" y="3705136"/>
                    <a:pt x="2343912" y="3669042"/>
                    <a:pt x="2368600" y="3634358"/>
                  </a:cubicBezTo>
                  <a:lnTo>
                    <a:pt x="1950351" y="3392893"/>
                  </a:lnTo>
                  <a:cubicBezTo>
                    <a:pt x="2508326" y="2292350"/>
                    <a:pt x="2112835" y="930262"/>
                    <a:pt x="1031582" y="305993"/>
                  </a:cubicBezTo>
                  <a:cubicBezTo>
                    <a:pt x="731075" y="132511"/>
                    <a:pt x="396240" y="28371"/>
                    <a:pt x="53289" y="0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8" name="Circle"/>
            <p:cNvSpPr/>
            <p:nvPr/>
          </p:nvSpPr>
          <p:spPr>
            <a:xfrm>
              <a:off x="10887711" y="6546238"/>
              <a:ext cx="1931739" cy="1931729"/>
            </a:xfrm>
            <a:custGeom>
              <a:avLst/>
              <a:gdLst/>
              <a:ahLst/>
              <a:cxnLst/>
              <a:rect l="0" t="0" r="0" b="0"/>
              <a:pathLst>
                <a:path w="2575204" h="2575191">
                  <a:moveTo>
                    <a:pt x="0" y="1287589"/>
                  </a:moveTo>
                  <a:cubicBezTo>
                    <a:pt x="0" y="576465"/>
                    <a:pt x="576478" y="0"/>
                    <a:pt x="1287602" y="0"/>
                  </a:cubicBezTo>
                  <a:cubicBezTo>
                    <a:pt x="1998713" y="0"/>
                    <a:pt x="2575204" y="576465"/>
                    <a:pt x="2575204" y="1287589"/>
                  </a:cubicBezTo>
                  <a:cubicBezTo>
                    <a:pt x="2575204" y="1998700"/>
                    <a:pt x="1998713" y="2575191"/>
                    <a:pt x="1287602" y="2575191"/>
                  </a:cubicBezTo>
                  <a:cubicBezTo>
                    <a:pt x="576478" y="2575191"/>
                    <a:pt x="0" y="1998700"/>
                    <a:pt x="0" y="1287589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9" name="Circle B"/>
          <p:cNvSpPr/>
          <p:nvPr/>
        </p:nvSpPr>
        <p:spPr>
          <a:xfrm>
            <a:off x="11149880" y="6808422"/>
            <a:ext cx="1407363" cy="1407344"/>
          </a:xfrm>
          <a:custGeom>
            <a:avLst/>
            <a:gdLst/>
            <a:ahLst/>
            <a:cxnLst/>
            <a:rect l="0" t="0" r="0" b="0"/>
            <a:pathLst>
              <a:path w="1876158" h="1876132">
                <a:moveTo>
                  <a:pt x="0" y="938098"/>
                </a:moveTo>
                <a:cubicBezTo>
                  <a:pt x="0" y="419963"/>
                  <a:pt x="420001" y="0"/>
                  <a:pt x="938085" y="0"/>
                </a:cubicBezTo>
                <a:cubicBezTo>
                  <a:pt x="1456182" y="0"/>
                  <a:pt x="1876158" y="419963"/>
                  <a:pt x="1876158" y="938098"/>
                </a:cubicBezTo>
                <a:cubicBezTo>
                  <a:pt x="1876158" y="1456169"/>
                  <a:pt x="1456182" y="1876132"/>
                  <a:pt x="938085" y="1876132"/>
                </a:cubicBezTo>
                <a:cubicBezTo>
                  <a:pt x="420001" y="1876132"/>
                  <a:pt x="0" y="1456169"/>
                  <a:pt x="0" y="938098"/>
                </a:cubicBezTo>
                <a:close/>
              </a:path>
            </a:pathLst>
          </a:custGeom>
          <a:gradFill>
            <a:gsLst>
              <a:gs pos="0">
                <a:srgbClr val="EAEAEA"/>
              </a:gs>
              <a:gs pos="100000">
                <a:srgbClr val="FEFFFF"/>
              </a:gs>
            </a:gsLst>
            <a:lin ang="13500000" scaled="1"/>
          </a:gradFill>
          <a:ln w="12700" cmpd="sng">
            <a:noFill/>
            <a:prstDash val="solid"/>
          </a:ln>
          <a:effectLst>
            <a:outerShdw blurRad="317500" dist="127000" dir="2700000" algn="tl" rotWithShape="0">
              <a:prstClr val="black">
                <a:alpha val="6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30" name="Color shape A"/>
          <p:cNvGrpSpPr/>
          <p:nvPr/>
        </p:nvGrpSpPr>
        <p:grpSpPr>
          <a:xfrm>
            <a:off x="7388286" y="1856343"/>
            <a:ext cx="2723146" cy="4842586"/>
            <a:chOff x="7388286" y="1856343"/>
            <a:chExt cx="2723146" cy="4842586"/>
          </a:xfrm>
          <a:solidFill>
            <a:schemeClr val="accent1"/>
          </a:solidFill>
        </p:grpSpPr>
        <p:sp>
          <p:nvSpPr>
            <p:cNvPr id="3" name="Line"/>
            <p:cNvSpPr/>
            <p:nvPr/>
          </p:nvSpPr>
          <p:spPr>
            <a:xfrm>
              <a:off x="7388286" y="3831712"/>
              <a:ext cx="1853801" cy="2867217"/>
            </a:xfrm>
            <a:custGeom>
              <a:avLst/>
              <a:gdLst/>
              <a:ahLst/>
              <a:cxnLst/>
              <a:rect l="0" t="0" r="0" b="0"/>
              <a:pathLst>
                <a:path w="2471305" h="3822293">
                  <a:moveTo>
                    <a:pt x="328777" y="3761892"/>
                  </a:moveTo>
                  <a:cubicBezTo>
                    <a:pt x="358101" y="3744963"/>
                    <a:pt x="391439" y="3736009"/>
                    <a:pt x="425157" y="3736009"/>
                  </a:cubicBezTo>
                  <a:cubicBezTo>
                    <a:pt x="440639" y="3736009"/>
                    <a:pt x="455866" y="3737952"/>
                    <a:pt x="470598" y="3741559"/>
                  </a:cubicBezTo>
                  <a:cubicBezTo>
                    <a:pt x="330771" y="3456939"/>
                    <a:pt x="257352" y="3141865"/>
                    <a:pt x="257352" y="2822066"/>
                  </a:cubicBezTo>
                  <a:cubicBezTo>
                    <a:pt x="257352" y="1672272"/>
                    <a:pt x="1192809" y="736803"/>
                    <a:pt x="2342629" y="736803"/>
                  </a:cubicBezTo>
                  <a:cubicBezTo>
                    <a:pt x="2413698" y="736803"/>
                    <a:pt x="2471305" y="679183"/>
                    <a:pt x="2471305" y="608126"/>
                  </a:cubicBezTo>
                  <a:lnTo>
                    <a:pt x="2471305" y="12"/>
                  </a:lnTo>
                  <a:cubicBezTo>
                    <a:pt x="2428951" y="4013"/>
                    <a:pt x="2386050" y="6159"/>
                    <a:pt x="2342642" y="6159"/>
                  </a:cubicBezTo>
                  <a:cubicBezTo>
                    <a:pt x="2299233" y="6159"/>
                    <a:pt x="2256320" y="4013"/>
                    <a:pt x="2213940" y="0"/>
                  </a:cubicBezTo>
                  <a:lnTo>
                    <a:pt x="2213940" y="482942"/>
                  </a:lnTo>
                  <a:cubicBezTo>
                    <a:pt x="981862" y="549998"/>
                    <a:pt x="0" y="1573542"/>
                    <a:pt x="0" y="2822066"/>
                  </a:cubicBezTo>
                  <a:cubicBezTo>
                    <a:pt x="0" y="3169056"/>
                    <a:pt x="77241" y="3511092"/>
                    <a:pt x="224142" y="3822293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0" name="Circle"/>
            <p:cNvSpPr/>
            <p:nvPr/>
          </p:nvSpPr>
          <p:spPr>
            <a:xfrm>
              <a:off x="8179703" y="1856343"/>
              <a:ext cx="1931729" cy="1931729"/>
            </a:xfrm>
            <a:custGeom>
              <a:avLst/>
              <a:gdLst/>
              <a:ahLst/>
              <a:cxnLst/>
              <a:rect l="0" t="0" r="0" b="0"/>
              <a:pathLst>
                <a:path w="2575191" h="2575191">
                  <a:moveTo>
                    <a:pt x="0" y="1287602"/>
                  </a:moveTo>
                  <a:cubicBezTo>
                    <a:pt x="0" y="576465"/>
                    <a:pt x="576478" y="0"/>
                    <a:pt x="1287602" y="0"/>
                  </a:cubicBezTo>
                  <a:cubicBezTo>
                    <a:pt x="1998726" y="0"/>
                    <a:pt x="2575191" y="576465"/>
                    <a:pt x="2575191" y="1287602"/>
                  </a:cubicBezTo>
                  <a:cubicBezTo>
                    <a:pt x="2575191" y="1998713"/>
                    <a:pt x="1998726" y="2575191"/>
                    <a:pt x="1287602" y="2575191"/>
                  </a:cubicBezTo>
                  <a:cubicBezTo>
                    <a:pt x="576478" y="2575191"/>
                    <a:pt x="0" y="1998713"/>
                    <a:pt x="0" y="1287602"/>
                  </a:cubicBezTo>
                  <a:close/>
                </a:path>
              </a:pathLst>
            </a:custGeom>
            <a:grpFill/>
            <a:ln w="12700" cap="flat" cmpd="sng">
              <a:noFill/>
              <a:prstDash val="solid"/>
              <a:miter lim="800000"/>
            </a:ln>
          </p:spPr>
          <p:txBody>
            <a:bodyPr anchor="ctr">
              <a:spAutoFit/>
            </a:bodyPr>
            <a:lstStyle/>
            <a:p>
              <a:pPr algn="ctr"/>
              <a:endParaRPr lang="en-US" sz="1050"/>
            </a:p>
          </p:txBody>
        </p:sp>
      </p:grpSp>
      <p:sp>
        <p:nvSpPr>
          <p:cNvPr id="11" name="Circle A"/>
          <p:cNvSpPr/>
          <p:nvPr/>
        </p:nvSpPr>
        <p:spPr>
          <a:xfrm>
            <a:off x="8441878" y="2118527"/>
            <a:ext cx="1407363" cy="1407353"/>
          </a:xfrm>
          <a:custGeom>
            <a:avLst/>
            <a:gdLst/>
            <a:ahLst/>
            <a:cxnLst/>
            <a:rect l="0" t="0" r="0" b="0"/>
            <a:pathLst>
              <a:path w="1876158" h="1876145">
                <a:moveTo>
                  <a:pt x="0" y="938085"/>
                </a:moveTo>
                <a:cubicBezTo>
                  <a:pt x="0" y="420001"/>
                  <a:pt x="419989" y="0"/>
                  <a:pt x="938085" y="0"/>
                </a:cubicBezTo>
                <a:cubicBezTo>
                  <a:pt x="1456169" y="0"/>
                  <a:pt x="1876158" y="420001"/>
                  <a:pt x="1876158" y="938085"/>
                </a:cubicBezTo>
                <a:cubicBezTo>
                  <a:pt x="1876158" y="1456169"/>
                  <a:pt x="1456169" y="1876145"/>
                  <a:pt x="938085" y="1876145"/>
                </a:cubicBezTo>
                <a:cubicBezTo>
                  <a:pt x="419989" y="1876145"/>
                  <a:pt x="0" y="1456169"/>
                  <a:pt x="0" y="938085"/>
                </a:cubicBezTo>
                <a:close/>
              </a:path>
            </a:pathLst>
          </a:custGeom>
          <a:gradFill>
            <a:gsLst>
              <a:gs pos="0">
                <a:srgbClr val="EAEAEA"/>
              </a:gs>
              <a:gs pos="100000">
                <a:srgbClr val="FEFFFF"/>
              </a:gs>
            </a:gsLst>
            <a:lin ang="13500000" scaled="1"/>
          </a:gradFill>
          <a:ln w="12700" cmpd="sng">
            <a:noFill/>
            <a:prstDash val="solid"/>
          </a:ln>
          <a:effectLst>
            <a:outerShdw blurRad="317500" dist="127000" dir="2700000" algn="tl" rotWithShape="0">
              <a:prstClr val="black">
                <a:alpha val="6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Dashed line"/>
          <p:cNvSpPr/>
          <p:nvPr/>
        </p:nvSpPr>
        <p:spPr>
          <a:xfrm>
            <a:off x="6044371" y="3039504"/>
            <a:ext cx="2054518" cy="3432682"/>
          </a:xfrm>
          <a:custGeom>
            <a:avLst/>
            <a:gdLst/>
            <a:ahLst/>
            <a:cxnLst/>
            <a:rect l="0" t="0" r="0" b="0"/>
            <a:pathLst>
              <a:path w="2738881" h="4576114">
                <a:moveTo>
                  <a:pt x="58978" y="4576114"/>
                </a:moveTo>
                <a:cubicBezTo>
                  <a:pt x="20205" y="4349267"/>
                  <a:pt x="0" y="4116070"/>
                  <a:pt x="0" y="3878160"/>
                </a:cubicBezTo>
                <a:cubicBezTo>
                  <a:pt x="0" y="2088426"/>
                  <a:pt x="1143012" y="565645"/>
                  <a:pt x="2738881" y="0"/>
                </a:cubicBezTo>
              </a:path>
            </a:pathLst>
          </a:custGeom>
          <a:noFill/>
          <a:ln w="50800" cap="rnd" cmpd="sng">
            <a:solidFill>
              <a:schemeClr val="bg1">
                <a:lumMod val="85000"/>
              </a:schemeClr>
            </a:solidFill>
            <a:prstDash val="dash"/>
            <a:round/>
          </a:ln>
        </p:spPr>
        <p:txBody>
          <a:bodyPr anchor="ctr">
            <a:spAutoFit/>
          </a:bodyPr>
          <a:lstStyle/>
          <a:p>
            <a:pPr algn="ctr"/>
            <a:endParaRPr lang="en-US" sz="1050"/>
          </a:p>
        </p:txBody>
      </p:sp>
      <p:sp>
        <p:nvSpPr>
          <p:cNvPr id="13" name="Dashed line"/>
          <p:cNvSpPr/>
          <p:nvPr/>
        </p:nvSpPr>
        <p:spPr>
          <a:xfrm>
            <a:off x="7126158" y="8296150"/>
            <a:ext cx="3977930" cy="995964"/>
          </a:xfrm>
          <a:custGeom>
            <a:avLst/>
            <a:gdLst/>
            <a:ahLst/>
            <a:cxnLst/>
            <a:rect l="0" t="0" r="0" b="0"/>
            <a:pathLst>
              <a:path w="5302986" h="1327721">
                <a:moveTo>
                  <a:pt x="5302986" y="32804"/>
                </a:moveTo>
                <a:cubicBezTo>
                  <a:pt x="5125923" y="179806"/>
                  <a:pt x="4934064" y="313905"/>
                  <a:pt x="4728032" y="432854"/>
                </a:cubicBezTo>
                <a:cubicBezTo>
                  <a:pt x="3178073" y="1327721"/>
                  <a:pt x="1287805" y="1099235"/>
                  <a:pt x="0" y="0"/>
                </a:cubicBezTo>
              </a:path>
            </a:pathLst>
          </a:custGeom>
          <a:noFill/>
          <a:ln w="50800" cap="rnd" cmpd="sng">
            <a:solidFill>
              <a:schemeClr val="bg1">
                <a:lumMod val="85000"/>
              </a:schemeClr>
            </a:solidFill>
            <a:prstDash val="dash"/>
            <a:round/>
          </a:ln>
        </p:spPr>
        <p:txBody>
          <a:bodyPr anchor="ctr">
            <a:spAutoFit/>
          </a:bodyPr>
          <a:lstStyle/>
          <a:p>
            <a:pPr algn="ctr"/>
            <a:endParaRPr lang="en-US" sz="1050"/>
          </a:p>
        </p:txBody>
      </p:sp>
      <p:sp>
        <p:nvSpPr>
          <p:cNvPr id="14" name="Dashed line"/>
          <p:cNvSpPr/>
          <p:nvPr/>
        </p:nvSpPr>
        <p:spPr>
          <a:xfrm>
            <a:off x="10197261" y="3052941"/>
            <a:ext cx="2198742" cy="3457299"/>
          </a:xfrm>
          <a:custGeom>
            <a:avLst/>
            <a:gdLst/>
            <a:ahLst/>
            <a:cxnLst/>
            <a:rect l="0" t="0" r="0" b="0"/>
            <a:pathLst>
              <a:path w="2931147" h="4608931">
                <a:moveTo>
                  <a:pt x="0" y="0"/>
                </a:moveTo>
                <a:cubicBezTo>
                  <a:pt x="215849" y="79857"/>
                  <a:pt x="427888" y="178955"/>
                  <a:pt x="633933" y="297916"/>
                </a:cubicBezTo>
                <a:cubicBezTo>
                  <a:pt x="2183892" y="1192771"/>
                  <a:pt x="2931147" y="2944037"/>
                  <a:pt x="2623083" y="4608931"/>
                </a:cubicBezTo>
              </a:path>
            </a:pathLst>
          </a:custGeom>
          <a:noFill/>
          <a:ln w="50800" cap="rnd" cmpd="sng">
            <a:solidFill>
              <a:schemeClr val="bg1">
                <a:lumMod val="85000"/>
              </a:schemeClr>
            </a:solidFill>
            <a:prstDash val="dash"/>
            <a:round/>
          </a:ln>
        </p:spPr>
        <p:txBody>
          <a:bodyPr anchor="ctr">
            <a:spAutoFit/>
          </a:bodyPr>
          <a:lstStyle/>
          <a:p>
            <a:pPr algn="ctr"/>
            <a:endParaRPr lang="en-US" sz="1050"/>
          </a:p>
        </p:txBody>
      </p:sp>
      <p:sp>
        <p:nvSpPr>
          <p:cNvPr id="34" name="Name">
            <a:extLst>
              <a:ext uri="{FF2B5EF4-FFF2-40B4-BE49-F238E27FC236}">
                <a16:creationId xmlns:a16="http://schemas.microsoft.com/office/drawing/2014/main" id="{D30067E0-7959-384A-9C38-653CD1C739C6}"/>
              </a:ext>
            </a:extLst>
          </p:cNvPr>
          <p:cNvSpPr txBox="1"/>
          <p:nvPr/>
        </p:nvSpPr>
        <p:spPr>
          <a:xfrm>
            <a:off x="4141562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0"/>
              </a:lnSpc>
              <a:defRPr lang="en-US"/>
            </a:pPr>
            <a:r>
              <a:rPr lang="en-US" sz="4200" b="1" dirty="0">
                <a:latin typeface="+mj-lt"/>
                <a:ea typeface="Montserrat-Bold" charset="77"/>
                <a:cs typeface="Montserrat-Bold" charset="77"/>
              </a:rPr>
              <a:t>Vision Transformer</a:t>
            </a:r>
            <a:endParaRPr sz="4200" b="1" dirty="0">
              <a:latin typeface="+mj-lt"/>
              <a:ea typeface="Montserrat-Bold" charset="77"/>
              <a:cs typeface="Montserrat-Bold" charset="77"/>
            </a:endParaRPr>
          </a:p>
        </p:txBody>
      </p:sp>
      <p:grpSp>
        <p:nvGrpSpPr>
          <p:cNvPr id="35" name="Text">
            <a:extLst>
              <a:ext uri="{FF2B5EF4-FFF2-40B4-BE49-F238E27FC236}">
                <a16:creationId xmlns:a16="http://schemas.microsoft.com/office/drawing/2014/main" id="{76B6597B-3571-0342-BE3E-209D7EB96C11}"/>
              </a:ext>
            </a:extLst>
          </p:cNvPr>
          <p:cNvGrpSpPr/>
          <p:nvPr/>
        </p:nvGrpSpPr>
        <p:grpSpPr>
          <a:xfrm>
            <a:off x="5492446" y="1465800"/>
            <a:ext cx="3163606" cy="948510"/>
            <a:chOff x="5872868" y="1860888"/>
            <a:chExt cx="1509316" cy="1280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F7382F-D779-7B44-B6E8-EB3716136745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4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n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	</a:t>
              </a: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4B2D64-137B-1246-8CA8-EECB684F997D}"/>
                </a:ext>
              </a:extLst>
            </p:cNvPr>
            <p:cNvSpPr txBox="1"/>
            <p:nvPr/>
          </p:nvSpPr>
          <p:spPr>
            <a:xfrm>
              <a:off x="5929486" y="1901695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EMBEDDING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3C520E-2136-184D-851C-BA07DF1FD009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1"/>
                  </a:solidFill>
                  <a:latin typeface="+mj-lt"/>
                  <a:ea typeface="Roboto Condensed" panose="02000000000000000000" pitchFamily="2" charset="0"/>
                </a:rPr>
                <a:t>Toma de datos</a:t>
              </a:r>
              <a:endParaRPr lang="ru-RU" sz="2000" dirty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9" name="Text">
            <a:extLst>
              <a:ext uri="{FF2B5EF4-FFF2-40B4-BE49-F238E27FC236}">
                <a16:creationId xmlns:a16="http://schemas.microsoft.com/office/drawing/2014/main" id="{76B6597B-3571-0342-BE3E-209D7EB96C11}"/>
              </a:ext>
            </a:extLst>
          </p:cNvPr>
          <p:cNvGrpSpPr/>
          <p:nvPr/>
        </p:nvGrpSpPr>
        <p:grpSpPr>
          <a:xfrm>
            <a:off x="12492400" y="7473633"/>
            <a:ext cx="3214515" cy="1233717"/>
            <a:chOff x="5872868" y="1818217"/>
            <a:chExt cx="1533604" cy="16660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F7382F-D779-7B44-B6E8-EB3716136745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4B2D64-137B-1246-8CA8-EECB684F997D}"/>
                </a:ext>
              </a:extLst>
            </p:cNvPr>
            <p:cNvSpPr txBox="1"/>
            <p:nvPr/>
          </p:nvSpPr>
          <p:spPr>
            <a:xfrm>
              <a:off x="5929486" y="1901695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+mj-lt"/>
                  <a:ea typeface="Roboto Condensed" panose="02000000000000000000" pitchFamily="2" charset="0"/>
                </a:rPr>
                <a:t>MLP HEAD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3C520E-2136-184D-851C-BA07DF1FD009}"/>
                </a:ext>
              </a:extLst>
            </p:cNvPr>
            <p:cNvSpPr txBox="1"/>
            <p:nvPr/>
          </p:nvSpPr>
          <p:spPr>
            <a:xfrm>
              <a:off x="5965042" y="1818217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accent2"/>
                  </a:solidFill>
                  <a:latin typeface="+mj-lt"/>
                  <a:ea typeface="Roboto Condensed" panose="02000000000000000000" pitchFamily="2" charset="0"/>
                </a:rPr>
                <a:t>Clasificación de clases</a:t>
              </a:r>
              <a:endParaRPr lang="ru-RU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43" name="Text">
            <a:extLst>
              <a:ext uri="{FF2B5EF4-FFF2-40B4-BE49-F238E27FC236}">
                <a16:creationId xmlns:a16="http://schemas.microsoft.com/office/drawing/2014/main" id="{76B6597B-3571-0342-BE3E-209D7EB96C11}"/>
              </a:ext>
            </a:extLst>
          </p:cNvPr>
          <p:cNvGrpSpPr/>
          <p:nvPr/>
        </p:nvGrpSpPr>
        <p:grpSpPr>
          <a:xfrm>
            <a:off x="2496294" y="7351057"/>
            <a:ext cx="3234643" cy="1406633"/>
            <a:chOff x="5872868" y="1799022"/>
            <a:chExt cx="1543207" cy="1899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F7382F-D779-7B44-B6E8-EB3716136745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4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r>
                <a:rPr lang="en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Roboto Condensed" panose="02000000000000000000" pitchFamily="2" charset="0"/>
                  <a:cs typeface="Lato" panose="020F0502020204030203" pitchFamily="34" charset="0"/>
                </a:rPr>
                <a:t>	</a:t>
              </a: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4B2D64-137B-1246-8CA8-EECB684F997D}"/>
                </a:ext>
              </a:extLst>
            </p:cNvPr>
            <p:cNvSpPr txBox="1"/>
            <p:nvPr/>
          </p:nvSpPr>
          <p:spPr>
            <a:xfrm>
              <a:off x="5947764" y="1901695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BLOQUE ENCODER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3C520E-2136-184D-851C-BA07DF1FD009}"/>
                </a:ext>
              </a:extLst>
            </p:cNvPr>
            <p:cNvSpPr txBox="1"/>
            <p:nvPr/>
          </p:nvSpPr>
          <p:spPr>
            <a:xfrm>
              <a:off x="5974645" y="1799022"/>
              <a:ext cx="1441430" cy="95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3"/>
                  </a:solidFill>
                  <a:latin typeface="+mj-lt"/>
                  <a:ea typeface="Roboto Condensed" panose="02000000000000000000" pitchFamily="2" charset="0"/>
                </a:rPr>
                <a:t>Mecanismo de funcionamiento</a:t>
              </a:r>
              <a:endParaRPr lang="ru-RU" sz="2000" dirty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47" name="Emblem">
            <a:extLst>
              <a:ext uri="{FF2B5EF4-FFF2-40B4-BE49-F238E27FC236}">
                <a16:creationId xmlns:a16="http://schemas.microsoft.com/office/drawing/2014/main" id="{74FDB60A-F37E-4543-A758-5E57C19E27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61471" y="5073453"/>
            <a:ext cx="2429127" cy="1909665"/>
            <a:chOff x="926" y="825"/>
            <a:chExt cx="1791" cy="1408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F4EDFE95-9310-604F-87A8-7D436F46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903"/>
              <a:ext cx="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211E1AD-A9C9-7445-A540-DD639FF0D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825"/>
              <a:ext cx="1791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COMPONENTES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2400" dirty="0">
                  <a:latin typeface="+mj-lt"/>
                  <a:cs typeface="Arial" pitchFamily="34" charset="0"/>
                </a:rPr>
                <a:t>DE LA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ARQUITECTURA</a:t>
              </a:r>
              <a:endPara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A13CA19F-5F6B-F540-B566-7C2B71892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2009"/>
              <a:ext cx="222" cy="224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E6C4BA3A-C32B-854B-91B8-9DD3056E1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038"/>
              <a:ext cx="166" cy="166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990F1174-D20B-5E4D-9AC7-70170009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059"/>
              <a:ext cx="123" cy="124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3" name="Rectangle 9">
              <a:extLst>
                <a:ext uri="{FF2B5EF4-FFF2-40B4-BE49-F238E27FC236}">
                  <a16:creationId xmlns:a16="http://schemas.microsoft.com/office/drawing/2014/main" id="{C1E93327-3821-5149-80D4-A01889A53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038"/>
              <a:ext cx="166" cy="16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  <p:sp>
          <p:nvSpPr>
            <p:cNvPr id="54" name="Rectangle 10">
              <a:extLst>
                <a:ext uri="{FF2B5EF4-FFF2-40B4-BE49-F238E27FC236}">
                  <a16:creationId xmlns:a16="http://schemas.microsoft.com/office/drawing/2014/main" id="{2DA9EC05-ABD7-A247-9B18-15F3DC6B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059"/>
              <a:ext cx="124" cy="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55" name="Icon C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4356" y="7122763"/>
            <a:ext cx="756000" cy="756000"/>
          </a:xfrm>
          <a:prstGeom prst="rect">
            <a:avLst/>
          </a:prstGeom>
        </p:spPr>
      </p:pic>
      <p:pic>
        <p:nvPicPr>
          <p:cNvPr id="56" name="Icon B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1552" y="7144951"/>
            <a:ext cx="756000" cy="756000"/>
          </a:xfrm>
          <a:prstGeom prst="rect">
            <a:avLst/>
          </a:prstGeom>
        </p:spPr>
      </p:pic>
      <p:pic>
        <p:nvPicPr>
          <p:cNvPr id="57" name="Icon A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7139" y="2414310"/>
            <a:ext cx="756000" cy="756000"/>
          </a:xfrm>
          <a:prstGeom prst="rect">
            <a:avLst/>
          </a:prstGeom>
        </p:spPr>
      </p:pic>
      <p:sp>
        <p:nvSpPr>
          <p:cNvPr id="58" name="Rectángulo 57">
            <a:hlinkClick r:id="rId4" action="ppaction://hlinksldjump"/>
            <a:extLst>
              <a:ext uri="{FF2B5EF4-FFF2-40B4-BE49-F238E27FC236}">
                <a16:creationId xmlns:a16="http://schemas.microsoft.com/office/drawing/2014/main" id="{D8F3778C-B010-4244-A716-3E5F1EC0CE11}"/>
              </a:ext>
            </a:extLst>
          </p:cNvPr>
          <p:cNvSpPr/>
          <p:nvPr/>
        </p:nvSpPr>
        <p:spPr>
          <a:xfrm>
            <a:off x="7089513" y="3940988"/>
            <a:ext cx="4030632" cy="3826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Flecha: curvada hacia la derecha 58">
            <a:hlinkClick r:id="rId5" action="ppaction://hlinksldjump"/>
            <a:extLst>
              <a:ext uri="{FF2B5EF4-FFF2-40B4-BE49-F238E27FC236}">
                <a16:creationId xmlns:a16="http://schemas.microsoft.com/office/drawing/2014/main" id="{9269095A-6D1D-EB5A-6E6D-9066E6706D5C}"/>
              </a:ext>
            </a:extLst>
          </p:cNvPr>
          <p:cNvSpPr/>
          <p:nvPr/>
        </p:nvSpPr>
        <p:spPr>
          <a:xfrm rot="11676829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scala de tiemp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5E8495E5-F27B-E6DA-770F-B96406B9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47" y="1328541"/>
            <a:ext cx="15177280" cy="7633092"/>
          </a:xfrm>
          <a:prstGeom prst="rect">
            <a:avLst/>
          </a:prstGeom>
        </p:spPr>
      </p:pic>
      <p:sp>
        <p:nvSpPr>
          <p:cNvPr id="6" name="Name">
            <a:extLst>
              <a:ext uri="{FF2B5EF4-FFF2-40B4-BE49-F238E27FC236}">
                <a16:creationId xmlns:a16="http://schemas.microsoft.com/office/drawing/2014/main" id="{4A75749A-040F-80E0-CDB9-ABCC0DE86ACF}"/>
              </a:ext>
            </a:extLst>
          </p:cNvPr>
          <p:cNvSpPr txBox="1"/>
          <p:nvPr/>
        </p:nvSpPr>
        <p:spPr>
          <a:xfrm>
            <a:off x="4141562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0"/>
              </a:lnSpc>
              <a:defRPr lang="en-US"/>
            </a:pPr>
            <a:r>
              <a:rPr lang="en-US" sz="4200" b="1" dirty="0">
                <a:latin typeface="+mj-lt"/>
                <a:ea typeface="Montserrat-Bold" charset="77"/>
                <a:cs typeface="Montserrat-Bold" charset="77"/>
              </a:rPr>
              <a:t>Vision Transformer</a:t>
            </a:r>
            <a:endParaRPr sz="4200" b="1" dirty="0">
              <a:latin typeface="+mj-lt"/>
              <a:ea typeface="Montserrat-Bold" charset="77"/>
              <a:cs typeface="Montserrat-Bold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98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Shadow" descr="D:\andrew\Работа\Андрей\00_Presentations\WOW\PPT ready\33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087" y="8548517"/>
            <a:ext cx="7459371" cy="1305329"/>
          </a:xfrm>
          <a:prstGeom prst="rect">
            <a:avLst/>
          </a:prstGeom>
          <a:noFill/>
        </p:spPr>
      </p:pic>
      <p:grpSp>
        <p:nvGrpSpPr>
          <p:cNvPr id="18" name="Part D"/>
          <p:cNvGrpSpPr/>
          <p:nvPr/>
        </p:nvGrpSpPr>
        <p:grpSpPr>
          <a:xfrm>
            <a:off x="6142599" y="1749212"/>
            <a:ext cx="3927088" cy="6113270"/>
            <a:chOff x="8188709" y="2331562"/>
            <a:chExt cx="5235207" cy="8148511"/>
          </a:xfrm>
        </p:grpSpPr>
        <p:sp>
          <p:nvSpPr>
            <p:cNvPr id="3" name="Internal side"/>
            <p:cNvSpPr/>
            <p:nvPr/>
          </p:nvSpPr>
          <p:spPr>
            <a:xfrm>
              <a:off x="8188709" y="2680241"/>
              <a:ext cx="3955390" cy="7217676"/>
            </a:xfrm>
            <a:custGeom>
              <a:avLst/>
              <a:gdLst/>
              <a:ahLst/>
              <a:cxnLst/>
              <a:rect l="0" t="0" r="0" b="0"/>
              <a:pathLst>
                <a:path w="3955389" h="7217676">
                  <a:moveTo>
                    <a:pt x="985050" y="3008490"/>
                  </a:moveTo>
                  <a:cubicBezTo>
                    <a:pt x="1595767" y="1549006"/>
                    <a:pt x="3032150" y="304952"/>
                    <a:pt x="3955389" y="0"/>
                  </a:cubicBezTo>
                  <a:cubicBezTo>
                    <a:pt x="1690573" y="63817"/>
                    <a:pt x="0" y="2365146"/>
                    <a:pt x="0" y="4512652"/>
                  </a:cubicBezTo>
                  <a:cubicBezTo>
                    <a:pt x="0" y="5356948"/>
                    <a:pt x="214579" y="6538074"/>
                    <a:pt x="922870" y="7217676"/>
                  </a:cubicBezTo>
                  <a:cubicBezTo>
                    <a:pt x="534085" y="6362001"/>
                    <a:pt x="369735" y="4478972"/>
                    <a:pt x="985050" y="3008490"/>
                  </a:cubicBezTo>
                  <a:close/>
                </a:path>
              </a:pathLst>
            </a:custGeom>
            <a:gradFill>
              <a:gsLst>
                <a:gs pos="12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18600000" scaled="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Body"/>
            <p:cNvSpPr/>
            <p:nvPr/>
          </p:nvSpPr>
          <p:spPr>
            <a:xfrm>
              <a:off x="8332550" y="2331562"/>
              <a:ext cx="5091366" cy="8148511"/>
            </a:xfrm>
            <a:custGeom>
              <a:avLst/>
              <a:gdLst/>
              <a:ahLst/>
              <a:cxnLst/>
              <a:rect l="0" t="0" r="0" b="0"/>
              <a:pathLst>
                <a:path w="5091366" h="8148510">
                  <a:moveTo>
                    <a:pt x="841209" y="3357168"/>
                  </a:moveTo>
                  <a:cubicBezTo>
                    <a:pt x="1682445" y="1346822"/>
                    <a:pt x="3196945" y="0"/>
                    <a:pt x="4189082" y="427951"/>
                  </a:cubicBezTo>
                  <a:cubicBezTo>
                    <a:pt x="5091366" y="817143"/>
                    <a:pt x="5015801" y="2707741"/>
                    <a:pt x="4174578" y="4718100"/>
                  </a:cubicBezTo>
                  <a:cubicBezTo>
                    <a:pt x="3333330" y="6728409"/>
                    <a:pt x="2052320" y="8148510"/>
                    <a:pt x="1134732" y="7795501"/>
                  </a:cubicBezTo>
                  <a:cubicBezTo>
                    <a:pt x="72631" y="7386891"/>
                    <a:pt x="0" y="5367515"/>
                    <a:pt x="841209" y="3357168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28000"/>
                  </a:schemeClr>
                </a:gs>
              </a:gsLst>
              <a:lin ang="54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Light"/>
            <p:cNvSpPr/>
            <p:nvPr/>
          </p:nvSpPr>
          <p:spPr>
            <a:xfrm>
              <a:off x="9130162" y="3006656"/>
              <a:ext cx="2057247" cy="2612822"/>
            </a:xfrm>
            <a:custGeom>
              <a:avLst/>
              <a:gdLst/>
              <a:ahLst/>
              <a:cxnLst/>
              <a:rect l="0" t="0" r="0" b="0"/>
              <a:pathLst>
                <a:path w="2057247" h="2612821">
                  <a:moveTo>
                    <a:pt x="2057247" y="0"/>
                  </a:moveTo>
                  <a:cubicBezTo>
                    <a:pt x="841565" y="377393"/>
                    <a:pt x="0" y="1191945"/>
                    <a:pt x="0" y="2136203"/>
                  </a:cubicBezTo>
                  <a:cubicBezTo>
                    <a:pt x="0" y="2299474"/>
                    <a:pt x="25184" y="2458872"/>
                    <a:pt x="73088" y="2612821"/>
                  </a:cubicBezTo>
                  <a:cubicBezTo>
                    <a:pt x="584327" y="1422234"/>
                    <a:pt x="1330388" y="472528"/>
                    <a:pt x="2057247" y="0"/>
                  </a:cubicBezTo>
                  <a:close/>
                </a:path>
              </a:pathLst>
            </a:custGeom>
            <a:gradFill>
              <a:gsLst>
                <a:gs pos="12000">
                  <a:schemeClr val="accent4">
                    <a:lumMod val="60000"/>
                    <a:lumOff val="40000"/>
                    <a:alpha val="2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8600000" scaled="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Part C"/>
          <p:cNvGrpSpPr/>
          <p:nvPr/>
        </p:nvGrpSpPr>
        <p:grpSpPr>
          <a:xfrm>
            <a:off x="6661192" y="1823660"/>
            <a:ext cx="4769856" cy="6886957"/>
            <a:chOff x="8880047" y="2430796"/>
            <a:chExt cx="6358704" cy="9179776"/>
          </a:xfrm>
        </p:grpSpPr>
        <p:sp>
          <p:nvSpPr>
            <p:cNvPr id="6" name="Internal side"/>
            <p:cNvSpPr/>
            <p:nvPr/>
          </p:nvSpPr>
          <p:spPr>
            <a:xfrm>
              <a:off x="8880047" y="2603500"/>
              <a:ext cx="6200800" cy="8835326"/>
            </a:xfrm>
            <a:custGeom>
              <a:avLst/>
              <a:gdLst/>
              <a:ahLst/>
              <a:cxnLst/>
              <a:rect l="0" t="0" r="0" b="0"/>
              <a:pathLst>
                <a:path w="6200800" h="8835326">
                  <a:moveTo>
                    <a:pt x="3794899" y="1308"/>
                  </a:moveTo>
                  <a:cubicBezTo>
                    <a:pt x="2713735" y="260350"/>
                    <a:pt x="1556219" y="1566316"/>
                    <a:pt x="798944" y="3376028"/>
                  </a:cubicBezTo>
                  <a:cubicBezTo>
                    <a:pt x="81584" y="5090375"/>
                    <a:pt x="0" y="6750786"/>
                    <a:pt x="543280" y="7720710"/>
                  </a:cubicBezTo>
                  <a:cubicBezTo>
                    <a:pt x="826579" y="8024088"/>
                    <a:pt x="1249603" y="8456472"/>
                    <a:pt x="1815731" y="8641359"/>
                  </a:cubicBezTo>
                  <a:cubicBezTo>
                    <a:pt x="2813316" y="8835326"/>
                    <a:pt x="3648049" y="7049757"/>
                    <a:pt x="4558969" y="4872926"/>
                  </a:cubicBezTo>
                  <a:cubicBezTo>
                    <a:pt x="5490400" y="2646984"/>
                    <a:pt x="6200800" y="743584"/>
                    <a:pt x="5260136" y="260934"/>
                  </a:cubicBezTo>
                  <a:cubicBezTo>
                    <a:pt x="4935715" y="63525"/>
                    <a:pt x="4194517" y="0"/>
                    <a:pt x="3898049" y="0"/>
                  </a:cubicBezTo>
                  <a:cubicBezTo>
                    <a:pt x="3863568" y="0"/>
                    <a:pt x="3829202" y="546"/>
                    <a:pt x="3794899" y="130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2000">
                  <a:schemeClr val="accent3">
                    <a:lumMod val="75000"/>
                  </a:schemeClr>
                </a:gs>
                <a:gs pos="32000">
                  <a:schemeClr val="accent3"/>
                </a:gs>
              </a:gsLst>
              <a:lin ang="18000000" scaled="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Body"/>
            <p:cNvSpPr/>
            <p:nvPr/>
          </p:nvSpPr>
          <p:spPr>
            <a:xfrm>
              <a:off x="9484152" y="2430796"/>
              <a:ext cx="5754599" cy="9179776"/>
            </a:xfrm>
            <a:custGeom>
              <a:avLst/>
              <a:gdLst/>
              <a:ahLst/>
              <a:cxnLst/>
              <a:rect l="0" t="0" r="0" b="0"/>
              <a:pathLst>
                <a:path w="5754598" h="9179775">
                  <a:moveTo>
                    <a:pt x="965187" y="3795242"/>
                  </a:moveTo>
                  <a:cubicBezTo>
                    <a:pt x="1930387" y="1488617"/>
                    <a:pt x="3610051" y="0"/>
                    <a:pt x="4712423" y="455028"/>
                  </a:cubicBezTo>
                  <a:cubicBezTo>
                    <a:pt x="5754598" y="885215"/>
                    <a:pt x="5690412" y="2985515"/>
                    <a:pt x="4725212" y="5292140"/>
                  </a:cubicBezTo>
                  <a:cubicBezTo>
                    <a:pt x="3759987" y="7598752"/>
                    <a:pt x="2307526" y="9179775"/>
                    <a:pt x="1237373" y="8823071"/>
                  </a:cubicBezTo>
                  <a:cubicBezTo>
                    <a:pt x="112674" y="8448167"/>
                    <a:pt x="0" y="6101867"/>
                    <a:pt x="965187" y="379524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35000"/>
                  </a:schemeClr>
                </a:gs>
              </a:gsLst>
              <a:lin ang="54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Light"/>
            <p:cNvSpPr/>
            <p:nvPr/>
          </p:nvSpPr>
          <p:spPr>
            <a:xfrm>
              <a:off x="9563642" y="2782484"/>
              <a:ext cx="3914914" cy="4054844"/>
            </a:xfrm>
            <a:custGeom>
              <a:avLst/>
              <a:gdLst/>
              <a:ahLst/>
              <a:cxnLst/>
              <a:rect l="0" t="0" r="0" b="0"/>
              <a:pathLst>
                <a:path w="3914914" h="4054843">
                  <a:moveTo>
                    <a:pt x="885698" y="3443554"/>
                  </a:moveTo>
                  <a:cubicBezTo>
                    <a:pt x="1658454" y="1596821"/>
                    <a:pt x="2889135" y="274650"/>
                    <a:pt x="3914914" y="54267"/>
                  </a:cubicBezTo>
                  <a:cubicBezTo>
                    <a:pt x="3667950" y="18745"/>
                    <a:pt x="3411448" y="0"/>
                    <a:pt x="3148304" y="0"/>
                  </a:cubicBezTo>
                  <a:cubicBezTo>
                    <a:pt x="2954731" y="0"/>
                    <a:pt x="2764815" y="10261"/>
                    <a:pt x="2579560" y="29743"/>
                  </a:cubicBezTo>
                  <a:cubicBezTo>
                    <a:pt x="1664068" y="519849"/>
                    <a:pt x="749414" y="1681772"/>
                    <a:pt x="115354" y="3197034"/>
                  </a:cubicBezTo>
                  <a:cubicBezTo>
                    <a:pt x="74841" y="3293859"/>
                    <a:pt x="36461" y="3390493"/>
                    <a:pt x="0" y="3486861"/>
                  </a:cubicBezTo>
                  <a:cubicBezTo>
                    <a:pt x="174091" y="3697706"/>
                    <a:pt x="395604" y="3889070"/>
                    <a:pt x="654977" y="4054843"/>
                  </a:cubicBezTo>
                  <a:cubicBezTo>
                    <a:pt x="723506" y="3851694"/>
                    <a:pt x="800366" y="3647478"/>
                    <a:pt x="885698" y="3443554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  <a:alpha val="3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8000000" scaled="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Part B"/>
          <p:cNvGrpSpPr/>
          <p:nvPr/>
        </p:nvGrpSpPr>
        <p:grpSpPr>
          <a:xfrm>
            <a:off x="7622319" y="2177377"/>
            <a:ext cx="4946433" cy="6867881"/>
            <a:chOff x="10161325" y="2902273"/>
            <a:chExt cx="6594098" cy="9154348"/>
          </a:xfrm>
        </p:grpSpPr>
        <p:sp>
          <p:nvSpPr>
            <p:cNvPr id="9" name="Internal side"/>
            <p:cNvSpPr/>
            <p:nvPr/>
          </p:nvSpPr>
          <p:spPr>
            <a:xfrm>
              <a:off x="10161325" y="2902273"/>
              <a:ext cx="6145137" cy="8871090"/>
            </a:xfrm>
            <a:custGeom>
              <a:avLst/>
              <a:gdLst/>
              <a:ahLst/>
              <a:cxnLst/>
              <a:rect l="0" t="0" r="0" b="0"/>
              <a:pathLst>
                <a:path w="6145136" h="8871089">
                  <a:moveTo>
                    <a:pt x="5877521" y="1077595"/>
                  </a:moveTo>
                  <a:cubicBezTo>
                    <a:pt x="5535942" y="709714"/>
                    <a:pt x="5066550" y="379793"/>
                    <a:pt x="4636122" y="168528"/>
                  </a:cubicBezTo>
                  <a:cubicBezTo>
                    <a:pt x="3274872" y="0"/>
                    <a:pt x="1824621" y="1523834"/>
                    <a:pt x="980351" y="3541471"/>
                  </a:cubicBezTo>
                  <a:cubicBezTo>
                    <a:pt x="142125" y="5544693"/>
                    <a:pt x="0" y="7780489"/>
                    <a:pt x="1080757" y="8616289"/>
                  </a:cubicBezTo>
                  <a:cubicBezTo>
                    <a:pt x="1476514" y="8756827"/>
                    <a:pt x="2050275" y="8844559"/>
                    <a:pt x="2487536" y="8871089"/>
                  </a:cubicBezTo>
                  <a:cubicBezTo>
                    <a:pt x="3582758" y="8579167"/>
                    <a:pt x="4630013" y="7126452"/>
                    <a:pt x="5389499" y="5311546"/>
                  </a:cubicBezTo>
                  <a:cubicBezTo>
                    <a:pt x="6101143" y="3610851"/>
                    <a:pt x="6145136" y="1366710"/>
                    <a:pt x="5877521" y="107759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">
                  <a:schemeClr val="accent2">
                    <a:lumMod val="75000"/>
                  </a:schemeClr>
                </a:gs>
                <a:gs pos="79000">
                  <a:schemeClr val="accent2"/>
                </a:gs>
              </a:gsLst>
              <a:lin ang="16800000" scaled="0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Body"/>
            <p:cNvSpPr/>
            <p:nvPr/>
          </p:nvSpPr>
          <p:spPr>
            <a:xfrm>
              <a:off x="11162305" y="3236167"/>
              <a:ext cx="5593118" cy="8820454"/>
            </a:xfrm>
            <a:custGeom>
              <a:avLst/>
              <a:gdLst/>
              <a:ahLst/>
              <a:cxnLst/>
              <a:rect l="0" t="0" r="0" b="0"/>
              <a:pathLst>
                <a:path w="5593118" h="8820454">
                  <a:moveTo>
                    <a:pt x="915047" y="3652367"/>
                  </a:moveTo>
                  <a:cubicBezTo>
                    <a:pt x="1830108" y="1465567"/>
                    <a:pt x="3437559" y="0"/>
                    <a:pt x="4571479" y="529132"/>
                  </a:cubicBezTo>
                  <a:cubicBezTo>
                    <a:pt x="5593118" y="1005865"/>
                    <a:pt x="5588723" y="2965843"/>
                    <a:pt x="4673676" y="5152656"/>
                  </a:cubicBezTo>
                  <a:cubicBezTo>
                    <a:pt x="3758565" y="7339431"/>
                    <a:pt x="2337181" y="8820454"/>
                    <a:pt x="1257706" y="8495309"/>
                  </a:cubicBezTo>
                  <a:cubicBezTo>
                    <a:pt x="47117" y="8130667"/>
                    <a:pt x="0" y="5839167"/>
                    <a:pt x="915047" y="36523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35000"/>
                  </a:schemeClr>
                </a:gs>
              </a:gsLst>
              <a:lin ang="54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Light"/>
            <p:cNvSpPr/>
            <p:nvPr/>
          </p:nvSpPr>
          <p:spPr>
            <a:xfrm>
              <a:off x="10872262" y="3066672"/>
              <a:ext cx="4668876" cy="4370578"/>
            </a:xfrm>
            <a:custGeom>
              <a:avLst/>
              <a:gdLst/>
              <a:ahLst/>
              <a:cxnLst/>
              <a:rect l="0" t="0" r="0" b="0"/>
              <a:pathLst>
                <a:path w="4668875" h="4370578">
                  <a:moveTo>
                    <a:pt x="1205090" y="3821861"/>
                  </a:moveTo>
                  <a:cubicBezTo>
                    <a:pt x="2069452" y="1756232"/>
                    <a:pt x="3551605" y="334149"/>
                    <a:pt x="4668875" y="628853"/>
                  </a:cubicBezTo>
                  <a:cubicBezTo>
                    <a:pt x="4365269" y="371462"/>
                    <a:pt x="3982758" y="156489"/>
                    <a:pt x="3544976" y="0"/>
                  </a:cubicBezTo>
                  <a:cubicBezTo>
                    <a:pt x="2300338" y="122364"/>
                    <a:pt x="1035443" y="1546428"/>
                    <a:pt x="269417" y="3377069"/>
                  </a:cubicBezTo>
                  <a:cubicBezTo>
                    <a:pt x="169341" y="3616223"/>
                    <a:pt x="79324" y="3858679"/>
                    <a:pt x="0" y="4101680"/>
                  </a:cubicBezTo>
                  <a:cubicBezTo>
                    <a:pt x="305485" y="4222432"/>
                    <a:pt x="640562" y="4313961"/>
                    <a:pt x="996302" y="4370578"/>
                  </a:cubicBezTo>
                  <a:cubicBezTo>
                    <a:pt x="1059167" y="4187736"/>
                    <a:pt x="1128687" y="4004437"/>
                    <a:pt x="1205090" y="382186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  <a:alpha val="2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800000" scaled="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" name="Part A"/>
          <p:cNvGrpSpPr/>
          <p:nvPr/>
        </p:nvGrpSpPr>
        <p:grpSpPr>
          <a:xfrm>
            <a:off x="9068223" y="2927273"/>
            <a:ext cx="3959649" cy="5946083"/>
            <a:chOff x="12088863" y="3901827"/>
            <a:chExt cx="5278615" cy="7925663"/>
          </a:xfrm>
        </p:grpSpPr>
        <p:sp>
          <p:nvSpPr>
            <p:cNvPr id="12" name="Body"/>
            <p:cNvSpPr/>
            <p:nvPr/>
          </p:nvSpPr>
          <p:spPr>
            <a:xfrm>
              <a:off x="12088863" y="3901827"/>
              <a:ext cx="5278615" cy="7925663"/>
            </a:xfrm>
            <a:custGeom>
              <a:avLst/>
              <a:gdLst/>
              <a:ahLst/>
              <a:cxnLst/>
              <a:rect l="0" t="0" r="0" b="0"/>
              <a:pathLst>
                <a:path w="5278615" h="7925663">
                  <a:moveTo>
                    <a:pt x="1231328" y="7789849"/>
                  </a:moveTo>
                  <a:cubicBezTo>
                    <a:pt x="1197114" y="7787716"/>
                    <a:pt x="1087272" y="7759954"/>
                    <a:pt x="1055420" y="7746619"/>
                  </a:cubicBezTo>
                  <a:cubicBezTo>
                    <a:pt x="81699" y="7339114"/>
                    <a:pt x="0" y="5365889"/>
                    <a:pt x="848029" y="3339236"/>
                  </a:cubicBezTo>
                  <a:cubicBezTo>
                    <a:pt x="1696085" y="1312583"/>
                    <a:pt x="3172980" y="0"/>
                    <a:pt x="4146753" y="407454"/>
                  </a:cubicBezTo>
                  <a:cubicBezTo>
                    <a:pt x="4177182" y="420192"/>
                    <a:pt x="4206773" y="434454"/>
                    <a:pt x="4235488" y="450202"/>
                  </a:cubicBezTo>
                  <a:cubicBezTo>
                    <a:pt x="5023523" y="882192"/>
                    <a:pt x="5278615" y="2198179"/>
                    <a:pt x="5278615" y="3291065"/>
                  </a:cubicBezTo>
                  <a:cubicBezTo>
                    <a:pt x="5278615" y="5673432"/>
                    <a:pt x="3410839" y="7925663"/>
                    <a:pt x="1231328" y="7789849"/>
                  </a:cubicBezTo>
                  <a:close/>
                </a:path>
              </a:pathLst>
            </a:custGeom>
            <a:gradFill flip="none" rotWithShape="1">
              <a:gsLst>
                <a:gs pos="41000">
                  <a:schemeClr val="accent1"/>
                </a:gs>
                <a:gs pos="7600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Light"/>
            <p:cNvSpPr/>
            <p:nvPr/>
          </p:nvSpPr>
          <p:spPr>
            <a:xfrm>
              <a:off x="12832914" y="4085846"/>
              <a:ext cx="3460801" cy="3415881"/>
            </a:xfrm>
            <a:custGeom>
              <a:avLst/>
              <a:gdLst/>
              <a:ahLst/>
              <a:cxnLst/>
              <a:rect l="0" t="0" r="0" b="0"/>
              <a:pathLst>
                <a:path w="3460800" h="3415880">
                  <a:moveTo>
                    <a:pt x="3460800" y="1057008"/>
                  </a:moveTo>
                  <a:cubicBezTo>
                    <a:pt x="3460800" y="740867"/>
                    <a:pt x="3366262" y="439331"/>
                    <a:pt x="3195154" y="163779"/>
                  </a:cubicBezTo>
                  <a:cubicBezTo>
                    <a:pt x="2228875" y="0"/>
                    <a:pt x="893762" y="1267815"/>
                    <a:pt x="103987" y="3155213"/>
                  </a:cubicBezTo>
                  <a:cubicBezTo>
                    <a:pt x="67551" y="3242246"/>
                    <a:pt x="32981" y="3329178"/>
                    <a:pt x="0" y="3415880"/>
                  </a:cubicBezTo>
                  <a:cubicBezTo>
                    <a:pt x="1922132" y="3373831"/>
                    <a:pt x="3460800" y="2333917"/>
                    <a:pt x="3460800" y="10570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  <a:alpha val="31000"/>
                  </a:schemeClr>
                </a:gs>
              </a:gsLst>
              <a:lin ang="81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Name">
            <a:extLst>
              <a:ext uri="{FF2B5EF4-FFF2-40B4-BE49-F238E27FC236}">
                <a16:creationId xmlns:a16="http://schemas.microsoft.com/office/drawing/2014/main" id="{6037129F-3909-3844-B427-0E2482262882}"/>
              </a:ext>
            </a:extLst>
          </p:cNvPr>
          <p:cNvSpPr txBox="1"/>
          <p:nvPr/>
        </p:nvSpPr>
        <p:spPr>
          <a:xfrm>
            <a:off x="4141562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1"/>
              </a:lnSpc>
              <a:defRPr lang="en-US"/>
            </a:pPr>
            <a:r>
              <a:rPr lang="en-US" sz="4200" b="1" dirty="0">
                <a:latin typeface="+mj-lt"/>
                <a:ea typeface="Montserrat-Bold" charset="77"/>
                <a:cs typeface="Montserrat-Bold" charset="77"/>
              </a:rPr>
              <a:t>Red Neuronal </a:t>
            </a:r>
            <a:r>
              <a:rPr lang="en-US" sz="4200" b="1" dirty="0" err="1">
                <a:latin typeface="+mj-lt"/>
                <a:ea typeface="Montserrat-Bold" charset="77"/>
                <a:cs typeface="Montserrat-Bold" charset="77"/>
              </a:rPr>
              <a:t>Secuencial</a:t>
            </a:r>
            <a:endParaRPr sz="4200" b="1" dirty="0">
              <a:latin typeface="+mj-lt"/>
              <a:ea typeface="Montserrat-Bold" charset="77"/>
              <a:cs typeface="Montserrat-Bold" charset="77"/>
            </a:endParaRPr>
          </a:p>
        </p:txBody>
      </p:sp>
      <p:grpSp>
        <p:nvGrpSpPr>
          <p:cNvPr id="28" name="Text">
            <a:extLst>
              <a:ext uri="{FF2B5EF4-FFF2-40B4-BE49-F238E27FC236}">
                <a16:creationId xmlns:a16="http://schemas.microsoft.com/office/drawing/2014/main" id="{FC6A5E31-7685-4548-8645-B21BC0763187}"/>
              </a:ext>
            </a:extLst>
          </p:cNvPr>
          <p:cNvGrpSpPr/>
          <p:nvPr/>
        </p:nvGrpSpPr>
        <p:grpSpPr>
          <a:xfrm>
            <a:off x="2657202" y="4728501"/>
            <a:ext cx="3352630" cy="1729791"/>
            <a:chOff x="5906290" y="1860888"/>
            <a:chExt cx="1509316" cy="2335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E13C1F-F899-164A-8F9E-79047CE3A179}"/>
                </a:ext>
              </a:extLst>
            </p:cNvPr>
            <p:cNvSpPr txBox="1"/>
            <p:nvPr/>
          </p:nvSpPr>
          <p:spPr>
            <a:xfrm>
              <a:off x="5906290" y="2057076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7B4EF6-B089-AA4A-833C-C828A75F5CAE}"/>
                </a:ext>
              </a:extLst>
            </p:cNvPr>
            <p:cNvSpPr txBox="1"/>
            <p:nvPr/>
          </p:nvSpPr>
          <p:spPr>
            <a:xfrm>
              <a:off x="5929486" y="1929502"/>
              <a:ext cx="1441430" cy="11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ALGORITMO DE DESCENSO DE GRADIENTE EN MINI LOTES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96D70-A1D0-1645-A8C0-2D8398923E02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Roboto Condensed" panose="02000000000000000000" pitchFamily="2" charset="0"/>
                </a:rPr>
                <a:t>Lógica a las espaldas</a:t>
              </a:r>
              <a:endParaRPr lang="ru-RU" sz="2000" dirty="0">
                <a:solidFill>
                  <a:schemeClr val="accent4">
                    <a:lumMod val="75000"/>
                  </a:schemeClr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2" name="Text">
            <a:extLst>
              <a:ext uri="{FF2B5EF4-FFF2-40B4-BE49-F238E27FC236}">
                <a16:creationId xmlns:a16="http://schemas.microsoft.com/office/drawing/2014/main" id="{4B03BF83-0269-EE4D-B155-B13DCB1FAFE2}"/>
              </a:ext>
            </a:extLst>
          </p:cNvPr>
          <p:cNvGrpSpPr/>
          <p:nvPr/>
        </p:nvGrpSpPr>
        <p:grpSpPr>
          <a:xfrm>
            <a:off x="13722909" y="5923223"/>
            <a:ext cx="3703391" cy="917734"/>
            <a:chOff x="5780702" y="1860888"/>
            <a:chExt cx="1667225" cy="1239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BF8EFE-86D3-C04C-BC7D-2CFD7129622E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9F33C2-1912-B64C-95F8-161EC2933D31}"/>
                </a:ext>
              </a:extLst>
            </p:cNvPr>
            <p:cNvSpPr txBox="1"/>
            <p:nvPr/>
          </p:nvSpPr>
          <p:spPr>
            <a:xfrm>
              <a:off x="5780702" y="1917762"/>
              <a:ext cx="1667225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ENTRENAMIENTO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FD9F87-698A-0E4B-ABB0-484C02D8C6C1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1"/>
                  </a:solidFill>
                  <a:latin typeface="+mj-lt"/>
                  <a:ea typeface="Roboto Condensed" panose="02000000000000000000" pitchFamily="2" charset="0"/>
                </a:rPr>
                <a:t>Secuencialidad</a:t>
              </a:r>
              <a:endParaRPr lang="ru-RU" sz="2000" dirty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6" name="Text">
            <a:extLst>
              <a:ext uri="{FF2B5EF4-FFF2-40B4-BE49-F238E27FC236}">
                <a16:creationId xmlns:a16="http://schemas.microsoft.com/office/drawing/2014/main" id="{DC0FC273-1877-A348-86A7-218812C1C135}"/>
              </a:ext>
            </a:extLst>
          </p:cNvPr>
          <p:cNvGrpSpPr/>
          <p:nvPr/>
        </p:nvGrpSpPr>
        <p:grpSpPr>
          <a:xfrm>
            <a:off x="12812020" y="2509321"/>
            <a:ext cx="3352630" cy="917734"/>
            <a:chOff x="5872868" y="1860888"/>
            <a:chExt cx="1509316" cy="1239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58C0EA-0F38-4A4E-9EC1-1BFABC139472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sz="1200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9117A6-A2D0-3047-9012-C480366C999C}"/>
                </a:ext>
              </a:extLst>
            </p:cNvPr>
            <p:cNvSpPr txBox="1"/>
            <p:nvPr/>
          </p:nvSpPr>
          <p:spPr>
            <a:xfrm>
              <a:off x="5929486" y="1923787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RESNET18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11871D-9C77-A54C-88FA-9B958A64BAB7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2"/>
                  </a:solidFill>
                  <a:latin typeface="+mj-lt"/>
                  <a:ea typeface="Roboto Condensed" panose="02000000000000000000" pitchFamily="2" charset="0"/>
                </a:rPr>
                <a:t>¿Preentrenamiento?</a:t>
              </a:r>
              <a:endParaRPr lang="ru-RU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48" name="Percents">
            <a:extLst>
              <a:ext uri="{FF2B5EF4-FFF2-40B4-BE49-F238E27FC236}">
                <a16:creationId xmlns:a16="http://schemas.microsoft.com/office/drawing/2014/main" id="{30896D70-A1D0-1645-A8C0-2D8398923E02}"/>
              </a:ext>
            </a:extLst>
          </p:cNvPr>
          <p:cNvSpPr txBox="1"/>
          <p:nvPr/>
        </p:nvSpPr>
        <p:spPr>
          <a:xfrm>
            <a:off x="1428788" y="1792765"/>
            <a:ext cx="4316699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6600" dirty="0">
                <a:solidFill>
                  <a:schemeClr val="accent1"/>
                </a:solidFill>
                <a:latin typeface="+mj-lt"/>
                <a:ea typeface="Roboto Condensed" panose="02000000000000000000" pitchFamily="2" charset="0"/>
              </a:rPr>
              <a:t>10 0 </a:t>
            </a:r>
            <a:r>
              <a:rPr lang="en" sz="6600" dirty="0">
                <a:latin typeface="+mj-lt"/>
                <a:ea typeface="Roboto Condensed" panose="02000000000000000000" pitchFamily="2" charset="0"/>
              </a:rPr>
              <a:t>% </a:t>
            </a:r>
            <a:r>
              <a:rPr lang="en" sz="4400" dirty="0">
                <a:latin typeface="+mj-lt"/>
                <a:ea typeface="Roboto Condensed" panose="02000000000000000000" pitchFamily="2" charset="0"/>
              </a:rPr>
              <a:t>SECUENCIAL</a:t>
            </a:r>
            <a:endParaRPr lang="ru-RU" sz="6600" dirty="0">
              <a:latin typeface="+mj-lt"/>
              <a:ea typeface="Roboto Condensed" panose="02000000000000000000" pitchFamily="2" charset="0"/>
            </a:endParaRPr>
          </a:p>
        </p:txBody>
      </p:sp>
      <p:pic>
        <p:nvPicPr>
          <p:cNvPr id="46" name="Icon A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2604" y="7017879"/>
            <a:ext cx="864000" cy="864000"/>
          </a:xfrm>
          <a:prstGeom prst="rect">
            <a:avLst/>
          </a:prstGeom>
        </p:spPr>
      </p:pic>
      <p:pic>
        <p:nvPicPr>
          <p:cNvPr id="49" name="Icon B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97694" y="3563070"/>
            <a:ext cx="864000" cy="864000"/>
          </a:xfrm>
          <a:prstGeom prst="rect">
            <a:avLst/>
          </a:prstGeom>
        </p:spPr>
      </p:pic>
      <p:pic>
        <p:nvPicPr>
          <p:cNvPr id="50" name="Icon C">
            <a:extLst>
              <a:ext uri="{FF2B5EF4-FFF2-40B4-BE49-F238E27FC236}">
                <a16:creationId xmlns:a16="http://schemas.microsoft.com/office/drawing/2014/main" id="{61828758-7750-F948-8DB2-05A6395ED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0404" y="6410114"/>
            <a:ext cx="864000" cy="864000"/>
          </a:xfrm>
          <a:prstGeom prst="rect">
            <a:avLst/>
          </a:prstGeom>
        </p:spPr>
      </p:pic>
      <p:sp>
        <p:nvSpPr>
          <p:cNvPr id="53" name="Flecha: curvada hacia la derecha 52">
            <a:hlinkClick r:id="rId9" action="ppaction://hlinksldjump"/>
            <a:extLst>
              <a:ext uri="{FF2B5EF4-FFF2-40B4-BE49-F238E27FC236}">
                <a16:creationId xmlns:a16="http://schemas.microsoft.com/office/drawing/2014/main" id="{F105C246-6C72-B336-7306-0F9A510E1B20}"/>
              </a:ext>
            </a:extLst>
          </p:cNvPr>
          <p:cNvSpPr/>
          <p:nvPr/>
        </p:nvSpPr>
        <p:spPr>
          <a:xfrm rot="11676829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vel 05"/>
          <p:cNvSpPr/>
          <p:nvPr/>
        </p:nvSpPr>
        <p:spPr>
          <a:xfrm>
            <a:off x="3262424" y="4406205"/>
            <a:ext cx="11766360" cy="5883969"/>
          </a:xfrm>
          <a:custGeom>
            <a:avLst/>
            <a:gdLst/>
            <a:ahLst/>
            <a:cxnLst/>
            <a:rect l="0" t="0" r="0" b="0"/>
            <a:pathLst>
              <a:path w="15685757" h="7842872">
                <a:moveTo>
                  <a:pt x="7842872" y="0"/>
                </a:moveTo>
                <a:cubicBezTo>
                  <a:pt x="3511372" y="0"/>
                  <a:pt x="0" y="3511372"/>
                  <a:pt x="0" y="7842872"/>
                </a:cubicBezTo>
                <a:lnTo>
                  <a:pt x="15685757" y="7842872"/>
                </a:lnTo>
                <a:cubicBezTo>
                  <a:pt x="15685757" y="3511372"/>
                  <a:pt x="12174372" y="0"/>
                  <a:pt x="78428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 w="12700" cmpd="sng">
            <a:noFill/>
            <a:prstDash val="solid"/>
          </a:ln>
          <a:effectLst>
            <a:outerShdw blurRad="381000" dist="190500" dir="21000000" algn="bl" rotWithShape="0">
              <a:prstClr val="black">
                <a:alpha val="60000"/>
              </a:prstClr>
            </a:outerShdw>
          </a:effectLst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Level 03"/>
          <p:cNvSpPr/>
          <p:nvPr/>
        </p:nvSpPr>
        <p:spPr>
          <a:xfrm>
            <a:off x="4141562" y="5286029"/>
            <a:ext cx="9965986" cy="5004148"/>
          </a:xfrm>
          <a:custGeom>
            <a:avLst/>
            <a:gdLst/>
            <a:ahLst/>
            <a:cxnLst/>
            <a:rect l="0" t="0" r="0" b="0"/>
            <a:pathLst>
              <a:path w="11764314" h="5882157">
                <a:moveTo>
                  <a:pt x="5882157" y="0"/>
                </a:moveTo>
                <a:cubicBezTo>
                  <a:pt x="2633535" y="0"/>
                  <a:pt x="0" y="2633535"/>
                  <a:pt x="0" y="5882157"/>
                </a:cubicBezTo>
                <a:lnTo>
                  <a:pt x="11764314" y="5882157"/>
                </a:lnTo>
                <a:cubicBezTo>
                  <a:pt x="11764314" y="2633535"/>
                  <a:pt x="9130779" y="0"/>
                  <a:pt x="588215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 w="12700" cmpd="sng">
            <a:noFill/>
            <a:prstDash val="solid"/>
          </a:ln>
          <a:effectLst>
            <a:outerShdw blurRad="381000" dist="190500" dir="21000000" algn="bl" rotWithShape="0">
              <a:prstClr val="black">
                <a:alpha val="60000"/>
              </a:prstClr>
            </a:outerShdw>
          </a:effectLst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Level 02"/>
          <p:cNvSpPr/>
          <p:nvPr/>
        </p:nvSpPr>
        <p:spPr>
          <a:xfrm>
            <a:off x="5468613" y="6612688"/>
            <a:ext cx="7353977" cy="3677491"/>
          </a:xfrm>
          <a:custGeom>
            <a:avLst/>
            <a:gdLst/>
            <a:ahLst/>
            <a:cxnLst/>
            <a:rect l="0" t="0" r="0" b="0"/>
            <a:pathLst>
              <a:path w="9803599" h="4901806">
                <a:moveTo>
                  <a:pt x="4901793" y="0"/>
                </a:moveTo>
                <a:cubicBezTo>
                  <a:pt x="2194598" y="0"/>
                  <a:pt x="0" y="2194623"/>
                  <a:pt x="0" y="4901806"/>
                </a:cubicBezTo>
                <a:lnTo>
                  <a:pt x="9803599" y="4901806"/>
                </a:lnTo>
                <a:cubicBezTo>
                  <a:pt x="9803599" y="2194623"/>
                  <a:pt x="7608976" y="0"/>
                  <a:pt x="49017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12700" cmpd="sng">
            <a:noFill/>
            <a:prstDash val="solid"/>
          </a:ln>
          <a:effectLst>
            <a:outerShdw blurRad="381000" dist="190500" dir="21000000" algn="bl" rotWithShape="0">
              <a:prstClr val="black">
                <a:alpha val="60000"/>
              </a:prstClr>
            </a:outerShdw>
          </a:effectLst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" name="Level 01"/>
          <p:cNvSpPr/>
          <p:nvPr/>
        </p:nvSpPr>
        <p:spPr>
          <a:xfrm>
            <a:off x="6631125" y="7784643"/>
            <a:ext cx="4978244" cy="2505528"/>
          </a:xfrm>
          <a:custGeom>
            <a:avLst/>
            <a:gdLst/>
            <a:ahLst/>
            <a:cxnLst/>
            <a:rect l="0" t="0" r="0" b="0"/>
            <a:pathLst>
              <a:path w="7842872" h="3921429">
                <a:moveTo>
                  <a:pt x="3921442" y="0"/>
                </a:moveTo>
                <a:cubicBezTo>
                  <a:pt x="1755686" y="0"/>
                  <a:pt x="0" y="1755686"/>
                  <a:pt x="0" y="3921429"/>
                </a:cubicBezTo>
                <a:lnTo>
                  <a:pt x="7842872" y="3921429"/>
                </a:lnTo>
                <a:cubicBezTo>
                  <a:pt x="7842872" y="1755686"/>
                  <a:pt x="6087186" y="0"/>
                  <a:pt x="392144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 w="12700" cmpd="sng">
            <a:noFill/>
            <a:prstDash val="solid"/>
          </a:ln>
          <a:effectLst>
            <a:outerShdw blurRad="381000" dist="190500" dir="21000000" algn="bl" rotWithShape="0">
              <a:prstClr val="black">
                <a:alpha val="60000"/>
              </a:prstClr>
            </a:outerShdw>
          </a:effectLst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grpSp>
        <p:nvGrpSpPr>
          <p:cNvPr id="36" name="Circle 02"/>
          <p:cNvGrpSpPr/>
          <p:nvPr/>
        </p:nvGrpSpPr>
        <p:grpSpPr>
          <a:xfrm>
            <a:off x="6602151" y="7838913"/>
            <a:ext cx="454297" cy="454358"/>
            <a:chOff x="9045712" y="10024452"/>
            <a:chExt cx="605625" cy="605625"/>
          </a:xfrm>
        </p:grpSpPr>
        <p:sp>
          <p:nvSpPr>
            <p:cNvPr id="10" name="White circle"/>
            <p:cNvSpPr/>
            <p:nvPr/>
          </p:nvSpPr>
          <p:spPr>
            <a:xfrm>
              <a:off x="9045712" y="10024452"/>
              <a:ext cx="605625" cy="605625"/>
            </a:xfrm>
            <a:custGeom>
              <a:avLst/>
              <a:gdLst/>
              <a:ahLst/>
              <a:cxnLst/>
              <a:rect l="0" t="0" r="0" b="0"/>
              <a:pathLst>
                <a:path w="605624" h="605624">
                  <a:moveTo>
                    <a:pt x="0" y="302806"/>
                  </a:moveTo>
                  <a:cubicBezTo>
                    <a:pt x="0" y="135572"/>
                    <a:pt x="135572" y="0"/>
                    <a:pt x="302806" y="0"/>
                  </a:cubicBezTo>
                  <a:cubicBezTo>
                    <a:pt x="470052" y="0"/>
                    <a:pt x="605624" y="135572"/>
                    <a:pt x="605624" y="302806"/>
                  </a:cubicBezTo>
                  <a:cubicBezTo>
                    <a:pt x="605624" y="470052"/>
                    <a:pt x="470052" y="605624"/>
                    <a:pt x="302806" y="605624"/>
                  </a:cubicBezTo>
                  <a:cubicBezTo>
                    <a:pt x="135572" y="605624"/>
                    <a:pt x="0" y="470052"/>
                    <a:pt x="0" y="302806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EFFFF"/>
                </a:gs>
              </a:gsLst>
              <a:lin ang="13500000" scaled="1"/>
            </a:gradFill>
            <a:ln w="12700" cmpd="sng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Color circle"/>
            <p:cNvSpPr/>
            <p:nvPr/>
          </p:nvSpPr>
          <p:spPr>
            <a:xfrm>
              <a:off x="9263608" y="10242346"/>
              <a:ext cx="169837" cy="169837"/>
            </a:xfrm>
            <a:custGeom>
              <a:avLst/>
              <a:gdLst/>
              <a:ahLst/>
              <a:cxnLst/>
              <a:rect l="0" t="0" r="0" b="0"/>
              <a:pathLst>
                <a:path w="169837" h="169837">
                  <a:moveTo>
                    <a:pt x="0" y="84912"/>
                  </a:moveTo>
                  <a:cubicBezTo>
                    <a:pt x="0" y="38023"/>
                    <a:pt x="38023" y="0"/>
                    <a:pt x="84912" y="0"/>
                  </a:cubicBezTo>
                  <a:cubicBezTo>
                    <a:pt x="131813" y="0"/>
                    <a:pt x="169837" y="38023"/>
                    <a:pt x="169837" y="84912"/>
                  </a:cubicBezTo>
                  <a:cubicBezTo>
                    <a:pt x="169837" y="131813"/>
                    <a:pt x="131813" y="169837"/>
                    <a:pt x="84912" y="169837"/>
                  </a:cubicBezTo>
                  <a:cubicBezTo>
                    <a:pt x="38023" y="169837"/>
                    <a:pt x="0" y="131813"/>
                    <a:pt x="0" y="84912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" name="Circle 03"/>
          <p:cNvGrpSpPr/>
          <p:nvPr/>
        </p:nvGrpSpPr>
        <p:grpSpPr>
          <a:xfrm>
            <a:off x="8918451" y="5759627"/>
            <a:ext cx="454297" cy="454368"/>
            <a:chOff x="11889202" y="7990282"/>
            <a:chExt cx="605625" cy="605638"/>
          </a:xfrm>
        </p:grpSpPr>
        <p:sp>
          <p:nvSpPr>
            <p:cNvPr id="12" name="White circle"/>
            <p:cNvSpPr/>
            <p:nvPr/>
          </p:nvSpPr>
          <p:spPr>
            <a:xfrm>
              <a:off x="11889202" y="7990282"/>
              <a:ext cx="605625" cy="605638"/>
            </a:xfrm>
            <a:custGeom>
              <a:avLst/>
              <a:gdLst/>
              <a:ahLst/>
              <a:cxnLst/>
              <a:rect l="0" t="0" r="0" b="0"/>
              <a:pathLst>
                <a:path w="605624" h="605637">
                  <a:moveTo>
                    <a:pt x="0" y="302818"/>
                  </a:moveTo>
                  <a:cubicBezTo>
                    <a:pt x="0" y="135585"/>
                    <a:pt x="135572" y="0"/>
                    <a:pt x="302806" y="0"/>
                  </a:cubicBezTo>
                  <a:cubicBezTo>
                    <a:pt x="470039" y="0"/>
                    <a:pt x="605624" y="135585"/>
                    <a:pt x="605624" y="302818"/>
                  </a:cubicBezTo>
                  <a:cubicBezTo>
                    <a:pt x="605624" y="470052"/>
                    <a:pt x="470039" y="605637"/>
                    <a:pt x="302806" y="605637"/>
                  </a:cubicBezTo>
                  <a:cubicBezTo>
                    <a:pt x="135572" y="605637"/>
                    <a:pt x="0" y="470052"/>
                    <a:pt x="0" y="302818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EFFFF"/>
                </a:gs>
              </a:gsLst>
              <a:lin ang="13500000" scaled="1"/>
            </a:gradFill>
            <a:ln w="12700" cmpd="sng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Color circle"/>
            <p:cNvSpPr/>
            <p:nvPr/>
          </p:nvSpPr>
          <p:spPr>
            <a:xfrm>
              <a:off x="12107100" y="8208176"/>
              <a:ext cx="169837" cy="169850"/>
            </a:xfrm>
            <a:custGeom>
              <a:avLst/>
              <a:gdLst/>
              <a:ahLst/>
              <a:cxnLst/>
              <a:rect l="0" t="0" r="0" b="0"/>
              <a:pathLst>
                <a:path w="169837" h="169849">
                  <a:moveTo>
                    <a:pt x="0" y="84924"/>
                  </a:moveTo>
                  <a:cubicBezTo>
                    <a:pt x="0" y="38036"/>
                    <a:pt x="38011" y="0"/>
                    <a:pt x="84912" y="0"/>
                  </a:cubicBezTo>
                  <a:cubicBezTo>
                    <a:pt x="131800" y="0"/>
                    <a:pt x="169837" y="38036"/>
                    <a:pt x="169837" y="84924"/>
                  </a:cubicBezTo>
                  <a:cubicBezTo>
                    <a:pt x="169837" y="131813"/>
                    <a:pt x="131800" y="169849"/>
                    <a:pt x="84912" y="169849"/>
                  </a:cubicBezTo>
                  <a:cubicBezTo>
                    <a:pt x="38011" y="169849"/>
                    <a:pt x="0" y="131813"/>
                    <a:pt x="0" y="84924"/>
                  </a:cubicBez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" name="Circle 05"/>
          <p:cNvGrpSpPr/>
          <p:nvPr/>
        </p:nvGrpSpPr>
        <p:grpSpPr>
          <a:xfrm>
            <a:off x="11055885" y="5004145"/>
            <a:ext cx="454297" cy="454358"/>
            <a:chOff x="19149788" y="12132950"/>
            <a:chExt cx="605625" cy="605624"/>
          </a:xfrm>
        </p:grpSpPr>
        <p:sp>
          <p:nvSpPr>
            <p:cNvPr id="16" name="White circle"/>
            <p:cNvSpPr/>
            <p:nvPr/>
          </p:nvSpPr>
          <p:spPr>
            <a:xfrm>
              <a:off x="19149788" y="12132950"/>
              <a:ext cx="605625" cy="605624"/>
            </a:xfrm>
            <a:custGeom>
              <a:avLst/>
              <a:gdLst/>
              <a:ahLst/>
              <a:cxnLst/>
              <a:rect l="0" t="0" r="0" b="0"/>
              <a:pathLst>
                <a:path w="605624" h="605624">
                  <a:moveTo>
                    <a:pt x="0" y="302818"/>
                  </a:moveTo>
                  <a:cubicBezTo>
                    <a:pt x="0" y="135572"/>
                    <a:pt x="135572" y="0"/>
                    <a:pt x="302818" y="0"/>
                  </a:cubicBezTo>
                  <a:cubicBezTo>
                    <a:pt x="470052" y="0"/>
                    <a:pt x="605624" y="135572"/>
                    <a:pt x="605624" y="302818"/>
                  </a:cubicBezTo>
                  <a:cubicBezTo>
                    <a:pt x="605624" y="470052"/>
                    <a:pt x="470052" y="605624"/>
                    <a:pt x="302818" y="605624"/>
                  </a:cubicBezTo>
                  <a:cubicBezTo>
                    <a:pt x="135572" y="605624"/>
                    <a:pt x="0" y="470052"/>
                    <a:pt x="0" y="302818"/>
                  </a:cubicBez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EFFFF"/>
                </a:gs>
              </a:gsLst>
              <a:lin ang="13500000" scaled="1"/>
            </a:gradFill>
            <a:ln w="12700" cmpd="sng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Color circle"/>
            <p:cNvSpPr/>
            <p:nvPr/>
          </p:nvSpPr>
          <p:spPr>
            <a:xfrm>
              <a:off x="19367686" y="12350843"/>
              <a:ext cx="169825" cy="169838"/>
            </a:xfrm>
            <a:custGeom>
              <a:avLst/>
              <a:gdLst/>
              <a:ahLst/>
              <a:cxnLst/>
              <a:rect l="0" t="0" r="0" b="0"/>
              <a:pathLst>
                <a:path w="169824" h="169837">
                  <a:moveTo>
                    <a:pt x="0" y="84924"/>
                  </a:moveTo>
                  <a:cubicBezTo>
                    <a:pt x="0" y="38023"/>
                    <a:pt x="38011" y="0"/>
                    <a:pt x="84924" y="0"/>
                  </a:cubicBezTo>
                  <a:cubicBezTo>
                    <a:pt x="131813" y="0"/>
                    <a:pt x="169824" y="38023"/>
                    <a:pt x="169824" y="84924"/>
                  </a:cubicBezTo>
                  <a:cubicBezTo>
                    <a:pt x="169824" y="131813"/>
                    <a:pt x="131813" y="169837"/>
                    <a:pt x="84924" y="169837"/>
                  </a:cubicBezTo>
                  <a:cubicBezTo>
                    <a:pt x="38011" y="169837"/>
                    <a:pt x="0" y="131813"/>
                    <a:pt x="0" y="84924"/>
                  </a:cubicBez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" name="Connector 04"/>
          <p:cNvGrpSpPr/>
          <p:nvPr/>
        </p:nvGrpSpPr>
        <p:grpSpPr>
          <a:xfrm>
            <a:off x="11410995" y="2603715"/>
            <a:ext cx="1635596" cy="1864889"/>
            <a:chOff x="15713892" y="3873506"/>
            <a:chExt cx="2180415" cy="2485752"/>
          </a:xfrm>
        </p:grpSpPr>
        <p:sp>
          <p:nvSpPr>
            <p:cNvPr id="18" name="Free Form 18"/>
            <p:cNvSpPr/>
            <p:nvPr/>
          </p:nvSpPr>
          <p:spPr>
            <a:xfrm>
              <a:off x="15713892" y="6094806"/>
              <a:ext cx="264452" cy="264452"/>
            </a:xfrm>
            <a:custGeom>
              <a:avLst/>
              <a:gdLst/>
              <a:ahLst/>
              <a:cxnLst/>
              <a:rect l="0" t="0" r="0" b="0"/>
              <a:pathLst>
                <a:path w="264452" h="264452">
                  <a:moveTo>
                    <a:pt x="28067" y="81406"/>
                  </a:moveTo>
                  <a:cubicBezTo>
                    <a:pt x="56134" y="23888"/>
                    <a:pt x="125526" y="0"/>
                    <a:pt x="183045" y="28066"/>
                  </a:cubicBezTo>
                  <a:cubicBezTo>
                    <a:pt x="240576" y="56133"/>
                    <a:pt x="264452" y="125526"/>
                    <a:pt x="236385" y="183045"/>
                  </a:cubicBezTo>
                  <a:cubicBezTo>
                    <a:pt x="208318" y="240576"/>
                    <a:pt x="138938" y="264452"/>
                    <a:pt x="81407" y="236385"/>
                  </a:cubicBezTo>
                  <a:cubicBezTo>
                    <a:pt x="23888" y="208318"/>
                    <a:pt x="0" y="138937"/>
                    <a:pt x="28067" y="81406"/>
                  </a:cubicBezTo>
                  <a:close/>
                </a:path>
              </a:pathLst>
            </a:custGeom>
            <a:solidFill>
              <a:srgbClr val="444444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 Form 19"/>
            <p:cNvSpPr/>
            <p:nvPr/>
          </p:nvSpPr>
          <p:spPr>
            <a:xfrm>
              <a:off x="15846127" y="3873506"/>
              <a:ext cx="2048180" cy="2353526"/>
            </a:xfrm>
            <a:custGeom>
              <a:avLst/>
              <a:gdLst/>
              <a:ahLst/>
              <a:cxnLst/>
              <a:rect l="0" t="0" r="0" b="0"/>
              <a:pathLst>
                <a:path w="2048179" h="2353525">
                  <a:moveTo>
                    <a:pt x="0" y="2353525"/>
                  </a:moveTo>
                  <a:lnTo>
                    <a:pt x="1057579" y="0"/>
                  </a:lnTo>
                  <a:lnTo>
                    <a:pt x="2048179" y="0"/>
                  </a:lnTo>
                </a:path>
              </a:pathLst>
            </a:custGeom>
            <a:noFill/>
            <a:ln w="25400" cmpd="sng">
              <a:solidFill>
                <a:srgbClr val="444444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" name="Connector 02"/>
          <p:cNvGrpSpPr/>
          <p:nvPr/>
        </p:nvGrpSpPr>
        <p:grpSpPr>
          <a:xfrm>
            <a:off x="4868501" y="2906028"/>
            <a:ext cx="1635224" cy="1864889"/>
            <a:chOff x="6490207" y="3873506"/>
            <a:chExt cx="2179919" cy="2485752"/>
          </a:xfrm>
        </p:grpSpPr>
        <p:sp>
          <p:nvSpPr>
            <p:cNvPr id="22" name="Free Form 22"/>
            <p:cNvSpPr/>
            <p:nvPr/>
          </p:nvSpPr>
          <p:spPr>
            <a:xfrm>
              <a:off x="8405674" y="6094806"/>
              <a:ext cx="264452" cy="264452"/>
            </a:xfrm>
            <a:custGeom>
              <a:avLst/>
              <a:gdLst/>
              <a:ahLst/>
              <a:cxnLst/>
              <a:rect l="0" t="0" r="0" b="0"/>
              <a:pathLst>
                <a:path w="264452" h="264452">
                  <a:moveTo>
                    <a:pt x="236385" y="81406"/>
                  </a:moveTo>
                  <a:cubicBezTo>
                    <a:pt x="208318" y="23888"/>
                    <a:pt x="138937" y="0"/>
                    <a:pt x="81406" y="28066"/>
                  </a:cubicBezTo>
                  <a:cubicBezTo>
                    <a:pt x="23875" y="56133"/>
                    <a:pt x="0" y="125526"/>
                    <a:pt x="28066" y="183045"/>
                  </a:cubicBezTo>
                  <a:cubicBezTo>
                    <a:pt x="56133" y="240576"/>
                    <a:pt x="125526" y="264452"/>
                    <a:pt x="183045" y="236385"/>
                  </a:cubicBezTo>
                  <a:cubicBezTo>
                    <a:pt x="240576" y="208318"/>
                    <a:pt x="264452" y="138937"/>
                    <a:pt x="236385" y="81406"/>
                  </a:cubicBezTo>
                  <a:close/>
                </a:path>
              </a:pathLst>
            </a:custGeom>
            <a:solidFill>
              <a:srgbClr val="444444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 Form 23"/>
            <p:cNvSpPr/>
            <p:nvPr/>
          </p:nvSpPr>
          <p:spPr>
            <a:xfrm>
              <a:off x="6490207" y="3873506"/>
              <a:ext cx="2048193" cy="2353526"/>
            </a:xfrm>
            <a:custGeom>
              <a:avLst/>
              <a:gdLst/>
              <a:ahLst/>
              <a:cxnLst/>
              <a:rect l="0" t="0" r="0" b="0"/>
              <a:pathLst>
                <a:path w="2048192" h="2353525">
                  <a:moveTo>
                    <a:pt x="2048192" y="2353525"/>
                  </a:moveTo>
                  <a:lnTo>
                    <a:pt x="990600" y="0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444444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2" name="Connector 03"/>
          <p:cNvGrpSpPr/>
          <p:nvPr/>
        </p:nvGrpSpPr>
        <p:grpSpPr>
          <a:xfrm>
            <a:off x="9081902" y="3515649"/>
            <a:ext cx="150817" cy="609950"/>
            <a:chOff x="12076366" y="4203701"/>
            <a:chExt cx="231788" cy="1295400"/>
          </a:xfrm>
        </p:grpSpPr>
        <p:sp>
          <p:nvSpPr>
            <p:cNvPr id="26" name="Free Form 26"/>
            <p:cNvSpPr/>
            <p:nvPr/>
          </p:nvSpPr>
          <p:spPr>
            <a:xfrm>
              <a:off x="12076366" y="5267326"/>
              <a:ext cx="231788" cy="231775"/>
            </a:xfrm>
            <a:custGeom>
              <a:avLst/>
              <a:gdLst/>
              <a:ahLst/>
              <a:cxnLst/>
              <a:rect l="0" t="0" r="0" b="0"/>
              <a:pathLst>
                <a:path w="231787" h="231775">
                  <a:moveTo>
                    <a:pt x="0" y="115887"/>
                  </a:moveTo>
                  <a:cubicBezTo>
                    <a:pt x="0" y="51879"/>
                    <a:pt x="51879" y="0"/>
                    <a:pt x="115887" y="0"/>
                  </a:cubicBezTo>
                  <a:cubicBezTo>
                    <a:pt x="179908" y="0"/>
                    <a:pt x="231787" y="51879"/>
                    <a:pt x="231787" y="115887"/>
                  </a:cubicBezTo>
                  <a:cubicBezTo>
                    <a:pt x="231787" y="179895"/>
                    <a:pt x="179908" y="231775"/>
                    <a:pt x="115887" y="231775"/>
                  </a:cubicBezTo>
                  <a:cubicBezTo>
                    <a:pt x="51879" y="231775"/>
                    <a:pt x="0" y="179895"/>
                    <a:pt x="0" y="115887"/>
                  </a:cubicBezTo>
                  <a:close/>
                </a:path>
              </a:pathLst>
            </a:custGeom>
            <a:solidFill>
              <a:srgbClr val="444444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Line 27"/>
            <p:cNvSpPr/>
            <p:nvPr/>
          </p:nvSpPr>
          <p:spPr>
            <a:xfrm>
              <a:off x="12192260" y="4203701"/>
              <a:ext cx="0" cy="1179512"/>
            </a:xfrm>
            <a:prstGeom prst="line">
              <a:avLst/>
            </a:prstGeom>
            <a:noFill/>
            <a:ln w="25400" cmpd="sng">
              <a:solidFill>
                <a:srgbClr val="444444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Name">
            <a:extLst>
              <a:ext uri="{FF2B5EF4-FFF2-40B4-BE49-F238E27FC236}">
                <a16:creationId xmlns:a16="http://schemas.microsoft.com/office/drawing/2014/main" id="{3F337D5F-9FA1-A646-AADC-D7DAF496D94F}"/>
              </a:ext>
            </a:extLst>
          </p:cNvPr>
          <p:cNvSpPr txBox="1"/>
          <p:nvPr/>
        </p:nvSpPr>
        <p:spPr>
          <a:xfrm>
            <a:off x="4141562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1"/>
              </a:lnSpc>
              <a:defRPr lang="en-US"/>
            </a:pPr>
            <a:r>
              <a:rPr lang="en-US" sz="4200" b="1" dirty="0" err="1">
                <a:latin typeface="+mj-lt"/>
                <a:ea typeface="Montserrat-Bold" charset="77"/>
                <a:cs typeface="Montserrat-Bold" charset="77"/>
              </a:rPr>
              <a:t>Comparativa</a:t>
            </a:r>
            <a:r>
              <a:rPr lang="en-US" sz="4200" b="1" dirty="0">
                <a:latin typeface="+mj-lt"/>
                <a:ea typeface="Montserrat-Bold" charset="77"/>
                <a:cs typeface="Montserrat-Bold" charset="77"/>
              </a:rPr>
              <a:t> y </a:t>
            </a:r>
            <a:r>
              <a:rPr lang="en-US" sz="4200" b="1" dirty="0" err="1">
                <a:latin typeface="+mj-lt"/>
                <a:ea typeface="Montserrat-Bold" charset="77"/>
                <a:cs typeface="Montserrat-Bold" charset="77"/>
              </a:rPr>
              <a:t>resultados</a:t>
            </a:r>
            <a:endParaRPr sz="4200" b="1" dirty="0">
              <a:latin typeface="+mj-lt"/>
              <a:ea typeface="Montserrat-Bold" charset="77"/>
              <a:cs typeface="Montserrat-Bold" charset="77"/>
            </a:endParaRPr>
          </a:p>
        </p:txBody>
      </p:sp>
      <p:grpSp>
        <p:nvGrpSpPr>
          <p:cNvPr id="51" name="Text">
            <a:extLst>
              <a:ext uri="{FF2B5EF4-FFF2-40B4-BE49-F238E27FC236}">
                <a16:creationId xmlns:a16="http://schemas.microsoft.com/office/drawing/2014/main" id="{D1B0FE46-888B-E345-84EE-98F4F6CE6CAC}"/>
              </a:ext>
            </a:extLst>
          </p:cNvPr>
          <p:cNvGrpSpPr/>
          <p:nvPr/>
        </p:nvGrpSpPr>
        <p:grpSpPr>
          <a:xfrm>
            <a:off x="1307920" y="2501225"/>
            <a:ext cx="3352630" cy="821810"/>
            <a:chOff x="5861600" y="1860888"/>
            <a:chExt cx="1509316" cy="11097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85FB4A-6B87-FD45-A3A4-699FFDA5F41C}"/>
                </a:ext>
              </a:extLst>
            </p:cNvPr>
            <p:cNvSpPr txBox="1"/>
            <p:nvPr/>
          </p:nvSpPr>
          <p:spPr>
            <a:xfrm>
              <a:off x="5861600" y="1926148"/>
              <a:ext cx="1509316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RED NEURONAL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CACDC9-C908-6944-9763-2D1EE41FD707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2"/>
                  </a:solidFill>
                  <a:latin typeface="+mj-lt"/>
                  <a:ea typeface="Roboto Condensed" panose="02000000000000000000" pitchFamily="2" charset="0"/>
                </a:rPr>
                <a:t>Con preentramiento</a:t>
              </a:r>
              <a:endParaRPr lang="ru-RU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55" name="Text">
            <a:extLst>
              <a:ext uri="{FF2B5EF4-FFF2-40B4-BE49-F238E27FC236}">
                <a16:creationId xmlns:a16="http://schemas.microsoft.com/office/drawing/2014/main" id="{15C00A4E-B878-024B-80FE-B1044DFA9C1C}"/>
              </a:ext>
            </a:extLst>
          </p:cNvPr>
          <p:cNvGrpSpPr/>
          <p:nvPr/>
        </p:nvGrpSpPr>
        <p:grpSpPr>
          <a:xfrm>
            <a:off x="7141330" y="933956"/>
            <a:ext cx="3881146" cy="738665"/>
            <a:chOff x="5725143" y="1858441"/>
            <a:chExt cx="1747248" cy="9975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2496CF-E695-9941-BFA2-DE59CB399633}"/>
                </a:ext>
              </a:extLst>
            </p:cNvPr>
            <p:cNvSpPr txBox="1"/>
            <p:nvPr/>
          </p:nvSpPr>
          <p:spPr>
            <a:xfrm>
              <a:off x="5929486" y="1912473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VISION TRANSFORMER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EB413C-56DA-8C47-916E-CEC780719633}"/>
                </a:ext>
              </a:extLst>
            </p:cNvPr>
            <p:cNvSpPr txBox="1"/>
            <p:nvPr/>
          </p:nvSpPr>
          <p:spPr>
            <a:xfrm>
              <a:off x="5725143" y="1858441"/>
              <a:ext cx="1747248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accent3"/>
                  </a:solidFill>
                  <a:latin typeface="+mj-lt"/>
                  <a:ea typeface="Roboto Condensed" panose="02000000000000000000" pitchFamily="2" charset="0"/>
                </a:rPr>
                <a:t>ViT</a:t>
              </a:r>
              <a:endParaRPr lang="ru-RU" sz="2000" dirty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59" name="Text">
            <a:extLst>
              <a:ext uri="{FF2B5EF4-FFF2-40B4-BE49-F238E27FC236}">
                <a16:creationId xmlns:a16="http://schemas.microsoft.com/office/drawing/2014/main" id="{D7425AE0-B926-574D-B404-4FEA61B89CE4}"/>
              </a:ext>
            </a:extLst>
          </p:cNvPr>
          <p:cNvGrpSpPr/>
          <p:nvPr/>
        </p:nvGrpSpPr>
        <p:grpSpPr>
          <a:xfrm>
            <a:off x="12996443" y="2074225"/>
            <a:ext cx="3801968" cy="1064843"/>
            <a:chOff x="5872868" y="1845178"/>
            <a:chExt cx="1711603" cy="1437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A92D91-76F9-364B-845E-398CB72461C7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4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1C2023-90DF-DE44-8B70-4901BEA1BD85}"/>
                </a:ext>
              </a:extLst>
            </p:cNvPr>
            <p:cNvSpPr txBox="1"/>
            <p:nvPr/>
          </p:nvSpPr>
          <p:spPr>
            <a:xfrm>
              <a:off x="5929486" y="1901695"/>
              <a:ext cx="1654985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RED NEURONAL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52F031-FF8B-E141-814E-889CFA984E38}"/>
                </a:ext>
              </a:extLst>
            </p:cNvPr>
            <p:cNvSpPr txBox="1"/>
            <p:nvPr/>
          </p:nvSpPr>
          <p:spPr>
            <a:xfrm>
              <a:off x="6016671" y="184517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4"/>
                  </a:solidFill>
                  <a:latin typeface="+mj-lt"/>
                  <a:ea typeface="Roboto Condensed" panose="02000000000000000000" pitchFamily="2" charset="0"/>
                </a:rPr>
                <a:t>Sin preentrenamiento</a:t>
              </a:r>
              <a:endParaRPr lang="ru-RU" sz="2000" dirty="0">
                <a:solidFill>
                  <a:schemeClr val="accent4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250F6C3A-7FC2-BF08-05A7-8596B1EB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245" y="3052415"/>
            <a:ext cx="4592580" cy="193295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404DEAD2-81BA-DAC1-14F7-0F7E19B1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61" y="3515649"/>
            <a:ext cx="4317989" cy="197312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4165D831-8BA5-99AA-3765-89595342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32" y="1579283"/>
            <a:ext cx="3951573" cy="1967787"/>
          </a:xfrm>
          <a:prstGeom prst="rect">
            <a:avLst/>
          </a:prstGeom>
        </p:spPr>
      </p:pic>
      <p:sp>
        <p:nvSpPr>
          <p:cNvPr id="67" name="Percents">
            <a:extLst>
              <a:ext uri="{FF2B5EF4-FFF2-40B4-BE49-F238E27FC236}">
                <a16:creationId xmlns:a16="http://schemas.microsoft.com/office/drawing/2014/main" id="{143328C4-45AF-A136-EEF5-110E47934CD0}"/>
              </a:ext>
            </a:extLst>
          </p:cNvPr>
          <p:cNvSpPr txBox="1"/>
          <p:nvPr/>
        </p:nvSpPr>
        <p:spPr>
          <a:xfrm>
            <a:off x="7409793" y="8601845"/>
            <a:ext cx="361268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5400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10 0 %</a:t>
            </a:r>
            <a:endParaRPr lang="en" sz="5400" dirty="0">
              <a:latin typeface="+mj-lt"/>
              <a:ea typeface="Roboto Condensed" panose="02000000000000000000" pitchFamily="2" charset="0"/>
            </a:endParaRPr>
          </a:p>
          <a:p>
            <a:pPr algn="ctr"/>
            <a:r>
              <a:rPr lang="en" sz="3600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PRECISIÓN</a:t>
            </a:r>
            <a:endParaRPr lang="ru-RU" sz="5400" dirty="0">
              <a:solidFill>
                <a:schemeClr val="bg2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68" name="Flecha: curvada hacia la derecha 67">
            <a:hlinkClick r:id="rId6" action="ppaction://hlinksldjump"/>
            <a:extLst>
              <a:ext uri="{FF2B5EF4-FFF2-40B4-BE49-F238E27FC236}">
                <a16:creationId xmlns:a16="http://schemas.microsoft.com/office/drawing/2014/main" id="{91095BB8-E1CC-6A19-9CCA-A774100B378D}"/>
              </a:ext>
            </a:extLst>
          </p:cNvPr>
          <p:cNvSpPr/>
          <p:nvPr/>
        </p:nvSpPr>
        <p:spPr>
          <a:xfrm rot="724098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44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g circle A">
            <a:extLst>
              <a:ext uri="{FF2B5EF4-FFF2-40B4-BE49-F238E27FC236}">
                <a16:creationId xmlns:a16="http://schemas.microsoft.com/office/drawing/2014/main" id="{D932BFE7-9F10-B8EC-C04F-59E762ABE358}"/>
              </a:ext>
            </a:extLst>
          </p:cNvPr>
          <p:cNvSpPr/>
          <p:nvPr/>
        </p:nvSpPr>
        <p:spPr>
          <a:xfrm>
            <a:off x="12232776" y="2995187"/>
            <a:ext cx="3045358" cy="3045758"/>
          </a:xfrm>
          <a:custGeom>
            <a:avLst/>
            <a:gdLst/>
            <a:ahLst/>
            <a:cxnLst/>
            <a:rect l="0" t="0" r="0" b="0"/>
            <a:pathLst>
              <a:path w="4059770" h="4059758">
                <a:moveTo>
                  <a:pt x="0" y="2029879"/>
                </a:moveTo>
                <a:cubicBezTo>
                  <a:pt x="0" y="908811"/>
                  <a:pt x="908812" y="0"/>
                  <a:pt x="2029879" y="0"/>
                </a:cubicBezTo>
                <a:cubicBezTo>
                  <a:pt x="3150958" y="0"/>
                  <a:pt x="4059770" y="908811"/>
                  <a:pt x="4059770" y="2029879"/>
                </a:cubicBezTo>
                <a:cubicBezTo>
                  <a:pt x="4059770" y="3150946"/>
                  <a:pt x="3150958" y="4059758"/>
                  <a:pt x="2029879" y="4059758"/>
                </a:cubicBezTo>
                <a:cubicBezTo>
                  <a:pt x="908812" y="4059758"/>
                  <a:pt x="0" y="3150946"/>
                  <a:pt x="0" y="2029879"/>
                </a:cubicBezTo>
                <a:close/>
              </a:path>
            </a:pathLst>
          </a:custGeom>
          <a:solidFill>
            <a:srgbClr val="0070C0">
              <a:alpha val="85000"/>
            </a:srgbClr>
          </a:solidFill>
          <a:ln w="12700" cmpd="sng">
            <a:noFill/>
            <a:prstDash val="solid"/>
          </a:ln>
        </p:spPr>
        <p:txBody>
          <a:bodyPr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AAE83B24-B0E6-325F-3290-DDF541914FB2}"/>
              </a:ext>
            </a:extLst>
          </p:cNvPr>
          <p:cNvSpPr txBox="1"/>
          <p:nvPr/>
        </p:nvSpPr>
        <p:spPr>
          <a:xfrm>
            <a:off x="4030298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1"/>
              </a:lnSpc>
              <a:defRPr lang="en-US"/>
            </a:pP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Prueba</a:t>
            </a:r>
            <a:r>
              <a:rPr lang="en-US" sz="4200" b="1" dirty="0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 con </a:t>
            </a: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una</a:t>
            </a:r>
            <a:r>
              <a:rPr lang="en-US" sz="4200" b="1" dirty="0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 imagen </a:t>
            </a: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propia</a:t>
            </a:r>
            <a:endParaRPr sz="4200" b="1" dirty="0">
              <a:solidFill>
                <a:srgbClr val="303030"/>
              </a:solidFill>
              <a:latin typeface="+mj-lt"/>
              <a:ea typeface="Montserrat-Bold" charset="77"/>
              <a:cs typeface="Montserrat-Bold" charset="77"/>
            </a:endParaRPr>
          </a:p>
        </p:txBody>
      </p:sp>
      <p:pic>
        <p:nvPicPr>
          <p:cNvPr id="4" name="Imagen 3" descr="Un pájaro dentro de una jaula&#10;&#10;Descripción generada automáticamente con confianza media">
            <a:extLst>
              <a:ext uri="{FF2B5EF4-FFF2-40B4-BE49-F238E27FC236}">
                <a16:creationId xmlns:a16="http://schemas.microsoft.com/office/drawing/2014/main" id="{8786CFF8-8184-D5B2-A2ED-A61E63F7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12" y="1660908"/>
            <a:ext cx="4445875" cy="7452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069C8C5D-3E13-E3FC-4E16-558E120AAA0F}"/>
              </a:ext>
            </a:extLst>
          </p:cNvPr>
          <p:cNvSpPr txBox="1"/>
          <p:nvPr/>
        </p:nvSpPr>
        <p:spPr>
          <a:xfrm>
            <a:off x="11657786" y="3949379"/>
            <a:ext cx="4195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b="1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Esta mascota </a:t>
            </a:r>
          </a:p>
          <a:p>
            <a:pPr algn="ctr"/>
            <a:r>
              <a:rPr lang="en" sz="1800" b="1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pretenece a la </a:t>
            </a:r>
          </a:p>
          <a:p>
            <a:pPr algn="ctr"/>
            <a:r>
              <a:rPr lang="en" sz="1800" b="1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especie </a:t>
            </a:r>
          </a:p>
          <a:p>
            <a:pPr algn="ctr"/>
            <a:r>
              <a:rPr lang="en" sz="1800" b="1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“INSEPARABLE”</a:t>
            </a:r>
          </a:p>
          <a:p>
            <a:pPr algn="ctr"/>
            <a:r>
              <a:rPr lang="en" sz="1800" b="1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</a:rPr>
              <a:t> en castellano</a:t>
            </a:r>
            <a:endParaRPr lang="ru-RU" sz="1600" b="1" dirty="0">
              <a:solidFill>
                <a:schemeClr val="bg2"/>
              </a:solidFill>
              <a:latin typeface="+mj-lt"/>
              <a:ea typeface="Roboto Condensed" panose="02000000000000000000" pitchFamily="2" charset="0"/>
            </a:endParaRPr>
          </a:p>
        </p:txBody>
      </p:sp>
      <p:grpSp>
        <p:nvGrpSpPr>
          <p:cNvPr id="7" name="Hand A">
            <a:extLst>
              <a:ext uri="{FF2B5EF4-FFF2-40B4-BE49-F238E27FC236}">
                <a16:creationId xmlns:a16="http://schemas.microsoft.com/office/drawing/2014/main" id="{C73C1A85-B7B0-3E2E-FB71-294CBAD31F9D}"/>
              </a:ext>
            </a:extLst>
          </p:cNvPr>
          <p:cNvGrpSpPr/>
          <p:nvPr/>
        </p:nvGrpSpPr>
        <p:grpSpPr>
          <a:xfrm>
            <a:off x="12727691" y="6442679"/>
            <a:ext cx="2759320" cy="3912584"/>
            <a:chOff x="3265118" y="8503769"/>
            <a:chExt cx="3678455" cy="5215169"/>
          </a:xfrm>
        </p:grpSpPr>
        <p:pic>
          <p:nvPicPr>
            <p:cNvPr id="8" name="Shadow">
              <a:extLst>
                <a:ext uri="{FF2B5EF4-FFF2-40B4-BE49-F238E27FC236}">
                  <a16:creationId xmlns:a16="http://schemas.microsoft.com/office/drawing/2014/main" id="{15E33556-7DDC-8B15-6EB9-66C29DA1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3202" y="9427345"/>
              <a:ext cx="1420371" cy="4291593"/>
            </a:xfrm>
            <a:prstGeom prst="rect">
              <a:avLst/>
            </a:prstGeom>
          </p:spPr>
        </p:pic>
        <p:sp>
          <p:nvSpPr>
            <p:cNvPr id="9" name="Hand">
              <a:extLst>
                <a:ext uri="{FF2B5EF4-FFF2-40B4-BE49-F238E27FC236}">
                  <a16:creationId xmlns:a16="http://schemas.microsoft.com/office/drawing/2014/main" id="{22A930EA-D71C-C2E2-09EF-BF0ED4ECC35F}"/>
                </a:ext>
              </a:extLst>
            </p:cNvPr>
            <p:cNvSpPr/>
            <p:nvPr/>
          </p:nvSpPr>
          <p:spPr>
            <a:xfrm>
              <a:off x="3265118" y="8503769"/>
              <a:ext cx="2427846" cy="2894838"/>
            </a:xfrm>
            <a:custGeom>
              <a:avLst/>
              <a:gdLst/>
              <a:ahLst/>
              <a:cxnLst/>
              <a:rect l="0" t="0" r="0" b="0"/>
              <a:pathLst>
                <a:path w="2427846" h="2894838">
                  <a:moveTo>
                    <a:pt x="772121" y="206908"/>
                  </a:moveTo>
                  <a:lnTo>
                    <a:pt x="772121" y="1585836"/>
                  </a:lnTo>
                  <a:cubicBezTo>
                    <a:pt x="666978" y="1480426"/>
                    <a:pt x="555980" y="1369872"/>
                    <a:pt x="339394" y="1369872"/>
                  </a:cubicBezTo>
                  <a:lnTo>
                    <a:pt x="339394" y="1369872"/>
                  </a:lnTo>
                  <a:cubicBezTo>
                    <a:pt x="122745" y="1369872"/>
                    <a:pt x="0" y="1420444"/>
                    <a:pt x="0" y="1586572"/>
                  </a:cubicBezTo>
                  <a:lnTo>
                    <a:pt x="0" y="1586572"/>
                  </a:lnTo>
                  <a:cubicBezTo>
                    <a:pt x="332155" y="1586572"/>
                    <a:pt x="516750" y="1889759"/>
                    <a:pt x="516750" y="2075535"/>
                  </a:cubicBezTo>
                  <a:lnTo>
                    <a:pt x="516750" y="2075535"/>
                  </a:lnTo>
                  <a:lnTo>
                    <a:pt x="516750" y="2140534"/>
                  </a:lnTo>
                  <a:cubicBezTo>
                    <a:pt x="516750" y="2431567"/>
                    <a:pt x="720851" y="2563533"/>
                    <a:pt x="828027" y="2563533"/>
                  </a:cubicBezTo>
                  <a:lnTo>
                    <a:pt x="828027" y="2563533"/>
                  </a:lnTo>
                  <a:lnTo>
                    <a:pt x="828027" y="2894838"/>
                  </a:lnTo>
                  <a:lnTo>
                    <a:pt x="2269782" y="2894838"/>
                  </a:lnTo>
                  <a:lnTo>
                    <a:pt x="2269782" y="2571559"/>
                  </a:lnTo>
                  <a:cubicBezTo>
                    <a:pt x="2345994" y="2571559"/>
                    <a:pt x="2427846" y="2518130"/>
                    <a:pt x="2427808" y="2411260"/>
                  </a:cubicBezTo>
                  <a:lnTo>
                    <a:pt x="2427808" y="2411260"/>
                  </a:lnTo>
                  <a:lnTo>
                    <a:pt x="2427808" y="1020406"/>
                  </a:lnTo>
                  <a:cubicBezTo>
                    <a:pt x="2427808" y="906094"/>
                    <a:pt x="2335098" y="813422"/>
                    <a:pt x="2220760" y="813485"/>
                  </a:cubicBezTo>
                  <a:lnTo>
                    <a:pt x="2220760" y="813485"/>
                  </a:lnTo>
                  <a:cubicBezTo>
                    <a:pt x="2106625" y="813422"/>
                    <a:pt x="2013991" y="906094"/>
                    <a:pt x="2013991" y="1020406"/>
                  </a:cubicBezTo>
                  <a:lnTo>
                    <a:pt x="2013991" y="1020406"/>
                  </a:lnTo>
                  <a:cubicBezTo>
                    <a:pt x="2013991" y="906094"/>
                    <a:pt x="1921065" y="813485"/>
                    <a:pt x="1806981" y="813422"/>
                  </a:cubicBezTo>
                  <a:lnTo>
                    <a:pt x="1806981" y="813422"/>
                  </a:lnTo>
                  <a:cubicBezTo>
                    <a:pt x="1692630" y="813422"/>
                    <a:pt x="1599971" y="906094"/>
                    <a:pt x="1599971" y="1020406"/>
                  </a:cubicBezTo>
                  <a:lnTo>
                    <a:pt x="1599971" y="1020406"/>
                  </a:lnTo>
                  <a:cubicBezTo>
                    <a:pt x="1599971" y="906094"/>
                    <a:pt x="1507299" y="813422"/>
                    <a:pt x="1393012" y="813422"/>
                  </a:cubicBezTo>
                  <a:lnTo>
                    <a:pt x="1393012" y="813422"/>
                  </a:lnTo>
                  <a:cubicBezTo>
                    <a:pt x="1278826" y="813422"/>
                    <a:pt x="1185926" y="906094"/>
                    <a:pt x="1185926" y="1020406"/>
                  </a:cubicBezTo>
                  <a:lnTo>
                    <a:pt x="1185926" y="1020406"/>
                  </a:lnTo>
                  <a:lnTo>
                    <a:pt x="1185926" y="206908"/>
                  </a:lnTo>
                  <a:cubicBezTo>
                    <a:pt x="1185926" y="92671"/>
                    <a:pt x="1093266" y="0"/>
                    <a:pt x="979220" y="0"/>
                  </a:cubicBezTo>
                  <a:lnTo>
                    <a:pt x="979220" y="0"/>
                  </a:lnTo>
                  <a:cubicBezTo>
                    <a:pt x="864793" y="0"/>
                    <a:pt x="772121" y="92671"/>
                    <a:pt x="772121" y="206908"/>
                  </a:cubicBezTo>
                  <a:close/>
                </a:path>
              </a:pathLst>
            </a:custGeom>
            <a:gradFill>
              <a:gsLst>
                <a:gs pos="0">
                  <a:srgbClr val="FFD6BB"/>
                </a:gs>
                <a:gs pos="100000">
                  <a:srgbClr val="F9C19B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Shadow">
              <a:extLst>
                <a:ext uri="{FF2B5EF4-FFF2-40B4-BE49-F238E27FC236}">
                  <a16:creationId xmlns:a16="http://schemas.microsoft.com/office/drawing/2014/main" id="{195CA709-3911-9B30-DE96-4F9810D360C7}"/>
                </a:ext>
              </a:extLst>
            </p:cNvPr>
            <p:cNvSpPr/>
            <p:nvPr/>
          </p:nvSpPr>
          <p:spPr>
            <a:xfrm>
              <a:off x="4178603" y="8503769"/>
              <a:ext cx="1514361" cy="2894838"/>
            </a:xfrm>
            <a:custGeom>
              <a:avLst/>
              <a:gdLst/>
              <a:ahLst/>
              <a:cxnLst/>
              <a:rect l="0" t="0" r="0" b="0"/>
              <a:pathLst>
                <a:path w="1514360" h="2894838">
                  <a:moveTo>
                    <a:pt x="0" y="10833"/>
                  </a:moveTo>
                  <a:cubicBezTo>
                    <a:pt x="76504" y="42913"/>
                    <a:pt x="130568" y="117767"/>
                    <a:pt x="130568" y="205879"/>
                  </a:cubicBezTo>
                  <a:lnTo>
                    <a:pt x="130568" y="205879"/>
                  </a:lnTo>
                  <a:lnTo>
                    <a:pt x="130568" y="1177328"/>
                  </a:lnTo>
                  <a:cubicBezTo>
                    <a:pt x="130568" y="1216482"/>
                    <a:pt x="162369" y="1248282"/>
                    <a:pt x="201498" y="1248282"/>
                  </a:cubicBezTo>
                  <a:lnTo>
                    <a:pt x="201498" y="1248282"/>
                  </a:lnTo>
                  <a:cubicBezTo>
                    <a:pt x="240728" y="1248282"/>
                    <a:pt x="272440" y="1216482"/>
                    <a:pt x="272440" y="1177328"/>
                  </a:cubicBezTo>
                  <a:lnTo>
                    <a:pt x="272440" y="1177328"/>
                  </a:lnTo>
                  <a:lnTo>
                    <a:pt x="272440" y="206908"/>
                  </a:lnTo>
                  <a:cubicBezTo>
                    <a:pt x="272440" y="92671"/>
                    <a:pt x="179781" y="0"/>
                    <a:pt x="65735" y="0"/>
                  </a:cubicBezTo>
                  <a:lnTo>
                    <a:pt x="65735" y="0"/>
                  </a:lnTo>
                  <a:cubicBezTo>
                    <a:pt x="42722" y="0"/>
                    <a:pt x="20675" y="3898"/>
                    <a:pt x="0" y="10833"/>
                  </a:cubicBezTo>
                  <a:close/>
                  <a:moveTo>
                    <a:pt x="818603" y="827620"/>
                  </a:moveTo>
                  <a:cubicBezTo>
                    <a:pt x="818197" y="827989"/>
                    <a:pt x="817676" y="828357"/>
                    <a:pt x="817270" y="828738"/>
                  </a:cubicBezTo>
                  <a:lnTo>
                    <a:pt x="817270" y="828738"/>
                  </a:lnTo>
                  <a:cubicBezTo>
                    <a:pt x="899604" y="857948"/>
                    <a:pt x="958634" y="936332"/>
                    <a:pt x="958634" y="1028649"/>
                  </a:cubicBezTo>
                  <a:lnTo>
                    <a:pt x="958634" y="1028649"/>
                  </a:lnTo>
                  <a:lnTo>
                    <a:pt x="958634" y="1188669"/>
                  </a:lnTo>
                  <a:cubicBezTo>
                    <a:pt x="958634" y="1227747"/>
                    <a:pt x="990396" y="1259547"/>
                    <a:pt x="1029550" y="1259547"/>
                  </a:cubicBezTo>
                  <a:lnTo>
                    <a:pt x="1029550" y="1259547"/>
                  </a:lnTo>
                  <a:cubicBezTo>
                    <a:pt x="1068743" y="1259547"/>
                    <a:pt x="1100505" y="1227747"/>
                    <a:pt x="1100505" y="1188669"/>
                  </a:cubicBezTo>
                  <a:lnTo>
                    <a:pt x="1100505" y="1188669"/>
                  </a:lnTo>
                  <a:lnTo>
                    <a:pt x="1100505" y="1028649"/>
                  </a:lnTo>
                  <a:cubicBezTo>
                    <a:pt x="1100505" y="1020254"/>
                    <a:pt x="1100099" y="1012456"/>
                    <a:pt x="1099705" y="1004570"/>
                  </a:cubicBezTo>
                  <a:lnTo>
                    <a:pt x="1099705" y="1004570"/>
                  </a:lnTo>
                  <a:cubicBezTo>
                    <a:pt x="1091603" y="897699"/>
                    <a:pt x="1002284" y="813485"/>
                    <a:pt x="893495" y="813422"/>
                  </a:cubicBezTo>
                  <a:lnTo>
                    <a:pt x="893495" y="813422"/>
                  </a:lnTo>
                  <a:cubicBezTo>
                    <a:pt x="867028" y="813422"/>
                    <a:pt x="841857" y="818565"/>
                    <a:pt x="818603" y="827620"/>
                  </a:cubicBezTo>
                  <a:close/>
                  <a:moveTo>
                    <a:pt x="406069" y="827112"/>
                  </a:moveTo>
                  <a:cubicBezTo>
                    <a:pt x="486905" y="857135"/>
                    <a:pt x="544563" y="934427"/>
                    <a:pt x="544563" y="1025702"/>
                  </a:cubicBezTo>
                  <a:lnTo>
                    <a:pt x="544563" y="1025702"/>
                  </a:lnTo>
                  <a:lnTo>
                    <a:pt x="544563" y="1185722"/>
                  </a:lnTo>
                  <a:cubicBezTo>
                    <a:pt x="544563" y="1224876"/>
                    <a:pt x="576326" y="1256601"/>
                    <a:pt x="615492" y="1256601"/>
                  </a:cubicBezTo>
                  <a:lnTo>
                    <a:pt x="615492" y="1256601"/>
                  </a:lnTo>
                  <a:cubicBezTo>
                    <a:pt x="654723" y="1256601"/>
                    <a:pt x="686485" y="1224876"/>
                    <a:pt x="686485" y="1185722"/>
                  </a:cubicBezTo>
                  <a:lnTo>
                    <a:pt x="686485" y="1185722"/>
                  </a:lnTo>
                  <a:lnTo>
                    <a:pt x="686485" y="1025702"/>
                  </a:lnTo>
                  <a:cubicBezTo>
                    <a:pt x="686485" y="1021867"/>
                    <a:pt x="686295" y="1018120"/>
                    <a:pt x="686180" y="1014285"/>
                  </a:cubicBezTo>
                  <a:lnTo>
                    <a:pt x="686180" y="1014285"/>
                  </a:lnTo>
                  <a:cubicBezTo>
                    <a:pt x="682904" y="902779"/>
                    <a:pt x="591756" y="813422"/>
                    <a:pt x="479526" y="813422"/>
                  </a:cubicBezTo>
                  <a:lnTo>
                    <a:pt x="479526" y="813422"/>
                  </a:lnTo>
                  <a:cubicBezTo>
                    <a:pt x="453631" y="813422"/>
                    <a:pt x="428929" y="818362"/>
                    <a:pt x="406069" y="827112"/>
                  </a:cubicBezTo>
                  <a:close/>
                  <a:moveTo>
                    <a:pt x="1307274" y="813485"/>
                  </a:moveTo>
                  <a:cubicBezTo>
                    <a:pt x="1282903" y="813485"/>
                    <a:pt x="1259611" y="817918"/>
                    <a:pt x="1237894" y="825639"/>
                  </a:cubicBezTo>
                  <a:lnTo>
                    <a:pt x="1237894" y="825639"/>
                  </a:lnTo>
                  <a:cubicBezTo>
                    <a:pt x="1317282" y="856411"/>
                    <a:pt x="1373847" y="932878"/>
                    <a:pt x="1373847" y="1023112"/>
                  </a:cubicBezTo>
                  <a:lnTo>
                    <a:pt x="1373847" y="1023112"/>
                  </a:lnTo>
                  <a:lnTo>
                    <a:pt x="1373847" y="2330132"/>
                  </a:lnTo>
                  <a:cubicBezTo>
                    <a:pt x="1373847" y="2465641"/>
                    <a:pt x="1200505" y="2465641"/>
                    <a:pt x="1200505" y="2567724"/>
                  </a:cubicBezTo>
                  <a:lnTo>
                    <a:pt x="1200505" y="2567724"/>
                  </a:lnTo>
                  <a:lnTo>
                    <a:pt x="1200505" y="2894838"/>
                  </a:lnTo>
                  <a:lnTo>
                    <a:pt x="1356296" y="2894838"/>
                  </a:lnTo>
                  <a:lnTo>
                    <a:pt x="1356296" y="2571559"/>
                  </a:lnTo>
                  <a:cubicBezTo>
                    <a:pt x="1358646" y="2571559"/>
                    <a:pt x="1361033" y="2571051"/>
                    <a:pt x="1363421" y="2570962"/>
                  </a:cubicBezTo>
                  <a:lnTo>
                    <a:pt x="1363421" y="2570962"/>
                  </a:lnTo>
                  <a:lnTo>
                    <a:pt x="1363421" y="2567724"/>
                  </a:lnTo>
                  <a:cubicBezTo>
                    <a:pt x="1363421" y="2568905"/>
                    <a:pt x="1363687" y="2569870"/>
                    <a:pt x="1363687" y="2570962"/>
                  </a:cubicBezTo>
                  <a:lnTo>
                    <a:pt x="1363687" y="2570962"/>
                  </a:lnTo>
                  <a:cubicBezTo>
                    <a:pt x="1437728" y="2567584"/>
                    <a:pt x="1514360" y="2514663"/>
                    <a:pt x="1514322" y="2411260"/>
                  </a:cubicBezTo>
                  <a:lnTo>
                    <a:pt x="1514322" y="2411260"/>
                  </a:lnTo>
                  <a:lnTo>
                    <a:pt x="1514322" y="1020406"/>
                  </a:lnTo>
                  <a:cubicBezTo>
                    <a:pt x="1514322" y="906145"/>
                    <a:pt x="1421676" y="813498"/>
                    <a:pt x="1307401" y="813485"/>
                  </a:cubicBezTo>
                  <a:lnTo>
                    <a:pt x="1307401" y="813485"/>
                  </a:lnTo>
                  <a:cubicBezTo>
                    <a:pt x="1307350" y="813485"/>
                    <a:pt x="1307312" y="813485"/>
                    <a:pt x="1307274" y="813485"/>
                  </a:cubicBezTo>
                  <a:close/>
                </a:path>
              </a:pathLst>
            </a:custGeom>
            <a:gradFill>
              <a:gsLst>
                <a:gs pos="0">
                  <a:srgbClr val="F9C19B"/>
                </a:gs>
                <a:gs pos="100000">
                  <a:srgbClr val="E5AD85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Suit">
              <a:extLst>
                <a:ext uri="{FF2B5EF4-FFF2-40B4-BE49-F238E27FC236}">
                  <a16:creationId xmlns:a16="http://schemas.microsoft.com/office/drawing/2014/main" id="{5B876BFD-37CB-1852-2A15-C72E803A661C}"/>
                </a:ext>
              </a:extLst>
            </p:cNvPr>
            <p:cNvSpPr/>
            <p:nvPr/>
          </p:nvSpPr>
          <p:spPr>
            <a:xfrm>
              <a:off x="3887068" y="11527368"/>
              <a:ext cx="1853332" cy="2188632"/>
            </a:xfrm>
            <a:custGeom>
              <a:avLst/>
              <a:gdLst>
                <a:gd name="connsiteX0" fmla="*/ 0 w 1853332"/>
                <a:gd name="connsiteY0" fmla="*/ 0 h 2188632"/>
                <a:gd name="connsiteX1" fmla="*/ 1853332 w 1853332"/>
                <a:gd name="connsiteY1" fmla="*/ 0 h 2188632"/>
                <a:gd name="connsiteX2" fmla="*/ 1853332 w 1853332"/>
                <a:gd name="connsiteY2" fmla="*/ 2188632 h 2188632"/>
                <a:gd name="connsiteX3" fmla="*/ 0 w 1853332"/>
                <a:gd name="connsiteY3" fmla="*/ 2188632 h 2188632"/>
                <a:gd name="connsiteX4" fmla="*/ 0 w 1853332"/>
                <a:gd name="connsiteY4" fmla="*/ 0 h 2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332" h="2188632">
                  <a:moveTo>
                    <a:pt x="0" y="0"/>
                  </a:moveTo>
                  <a:lnTo>
                    <a:pt x="1853332" y="0"/>
                  </a:lnTo>
                  <a:lnTo>
                    <a:pt x="1853332" y="2188632"/>
                  </a:lnTo>
                  <a:lnTo>
                    <a:pt x="0" y="21886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5750"/>
                </a:gs>
                <a:gs pos="100000">
                  <a:srgbClr val="47353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White rec.">
              <a:extLst>
                <a:ext uri="{FF2B5EF4-FFF2-40B4-BE49-F238E27FC236}">
                  <a16:creationId xmlns:a16="http://schemas.microsoft.com/office/drawing/2014/main" id="{BDF2A522-5298-0075-C38B-056E87A7B24D}"/>
                </a:ext>
              </a:extLst>
            </p:cNvPr>
            <p:cNvSpPr/>
            <p:nvPr/>
          </p:nvSpPr>
          <p:spPr>
            <a:xfrm>
              <a:off x="3968425" y="11398597"/>
              <a:ext cx="1690618" cy="131752"/>
            </a:xfrm>
            <a:custGeom>
              <a:avLst/>
              <a:gdLst>
                <a:gd name="connsiteX0" fmla="*/ 0 w 1690618"/>
                <a:gd name="connsiteY0" fmla="*/ 0 h 131752"/>
                <a:gd name="connsiteX1" fmla="*/ 1690618 w 1690618"/>
                <a:gd name="connsiteY1" fmla="*/ 0 h 131752"/>
                <a:gd name="connsiteX2" fmla="*/ 1690618 w 1690618"/>
                <a:gd name="connsiteY2" fmla="*/ 131752 h 131752"/>
                <a:gd name="connsiteX3" fmla="*/ 0 w 1690618"/>
                <a:gd name="connsiteY3" fmla="*/ 131752 h 131752"/>
                <a:gd name="connsiteX4" fmla="*/ 0 w 1690618"/>
                <a:gd name="connsiteY4" fmla="*/ 0 h 13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8" h="131752">
                  <a:moveTo>
                    <a:pt x="0" y="0"/>
                  </a:moveTo>
                  <a:lnTo>
                    <a:pt x="1690618" y="0"/>
                  </a:lnTo>
                  <a:lnTo>
                    <a:pt x="1690618" y="131752"/>
                  </a:lnTo>
                  <a:lnTo>
                    <a:pt x="0" y="131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Button">
              <a:extLst>
                <a:ext uri="{FF2B5EF4-FFF2-40B4-BE49-F238E27FC236}">
                  <a16:creationId xmlns:a16="http://schemas.microsoft.com/office/drawing/2014/main" id="{BEF9AC1E-9241-A0E3-F29A-4203B9992E9D}"/>
                </a:ext>
              </a:extLst>
            </p:cNvPr>
            <p:cNvSpPr/>
            <p:nvPr/>
          </p:nvSpPr>
          <p:spPr>
            <a:xfrm>
              <a:off x="5370878" y="11740834"/>
              <a:ext cx="114224" cy="114237"/>
            </a:xfrm>
            <a:custGeom>
              <a:avLst/>
              <a:gdLst/>
              <a:ahLst/>
              <a:cxnLst/>
              <a:rect l="0" t="0" r="0" b="0"/>
              <a:pathLst>
                <a:path w="114223" h="114236">
                  <a:moveTo>
                    <a:pt x="57150" y="114236"/>
                  </a:moveTo>
                  <a:cubicBezTo>
                    <a:pt x="88646" y="114236"/>
                    <a:pt x="114223" y="88684"/>
                    <a:pt x="114223" y="57111"/>
                  </a:cubicBezTo>
                  <a:cubicBezTo>
                    <a:pt x="114223" y="25539"/>
                    <a:pt x="88646" y="0"/>
                    <a:pt x="57150" y="0"/>
                  </a:cubicBezTo>
                  <a:cubicBezTo>
                    <a:pt x="25577" y="0"/>
                    <a:pt x="0" y="25539"/>
                    <a:pt x="0" y="57111"/>
                  </a:cubicBezTo>
                  <a:cubicBezTo>
                    <a:pt x="0" y="88684"/>
                    <a:pt x="25577" y="114236"/>
                    <a:pt x="57150" y="114236"/>
                  </a:cubicBezTo>
                  <a:close/>
                </a:path>
              </a:pathLst>
            </a:custGeom>
            <a:solidFill>
              <a:srgbClr val="FEFFFF">
                <a:alpha val="99000"/>
              </a:srgbClr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Text">
            <a:extLst>
              <a:ext uri="{FF2B5EF4-FFF2-40B4-BE49-F238E27FC236}">
                <a16:creationId xmlns:a16="http://schemas.microsoft.com/office/drawing/2014/main" id="{37609336-D03F-4E66-BB03-9E15245E301D}"/>
              </a:ext>
            </a:extLst>
          </p:cNvPr>
          <p:cNvGrpSpPr/>
          <p:nvPr/>
        </p:nvGrpSpPr>
        <p:grpSpPr>
          <a:xfrm>
            <a:off x="12124581" y="2210555"/>
            <a:ext cx="3628346" cy="2194691"/>
            <a:chOff x="5737476" y="1901695"/>
            <a:chExt cx="1633440" cy="296376"/>
          </a:xfrm>
        </p:grpSpPr>
        <p:sp>
          <p:nvSpPr>
            <p:cNvPr id="15" name="TextBox 78">
              <a:extLst>
                <a:ext uri="{FF2B5EF4-FFF2-40B4-BE49-F238E27FC236}">
                  <a16:creationId xmlns:a16="http://schemas.microsoft.com/office/drawing/2014/main" id="{3C1ADAC3-45D3-62E1-D168-DB9F12B71A11}"/>
                </a:ext>
              </a:extLst>
            </p:cNvPr>
            <p:cNvSpPr txBox="1"/>
            <p:nvPr/>
          </p:nvSpPr>
          <p:spPr>
            <a:xfrm>
              <a:off x="5737476" y="2160664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17488" algn="l"/>
                </a:tabLst>
              </a:pPr>
              <a:endParaRPr lang="ru-RU" sz="1200" dirty="0">
                <a:solidFill>
                  <a:schemeClr val="bg1"/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6" name="TextBox 79">
              <a:extLst>
                <a:ext uri="{FF2B5EF4-FFF2-40B4-BE49-F238E27FC236}">
                  <a16:creationId xmlns:a16="http://schemas.microsoft.com/office/drawing/2014/main" id="{AA98C3D9-1EC0-55DF-3073-FC37BEFDC392}"/>
                </a:ext>
              </a:extLst>
            </p:cNvPr>
            <p:cNvSpPr txBox="1"/>
            <p:nvPr/>
          </p:nvSpPr>
          <p:spPr>
            <a:xfrm>
              <a:off x="5929486" y="1901695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22" name="Free Form 2">
            <a:extLst>
              <a:ext uri="{FF2B5EF4-FFF2-40B4-BE49-F238E27FC236}">
                <a16:creationId xmlns:a16="http://schemas.microsoft.com/office/drawing/2014/main" id="{F66CA68E-0443-CD00-84FC-3DEBAFA405D2}"/>
              </a:ext>
            </a:extLst>
          </p:cNvPr>
          <p:cNvSpPr/>
          <p:nvPr/>
        </p:nvSpPr>
        <p:spPr>
          <a:xfrm>
            <a:off x="11246880" y="5178650"/>
            <a:ext cx="259629" cy="259656"/>
          </a:xfrm>
          <a:custGeom>
            <a:avLst/>
            <a:gdLst/>
            <a:ahLst/>
            <a:cxnLst/>
            <a:rect l="0" t="0" r="0" b="0"/>
            <a:pathLst>
              <a:path w="346113" h="346100">
                <a:moveTo>
                  <a:pt x="0" y="173050"/>
                </a:moveTo>
                <a:cubicBezTo>
                  <a:pt x="0" y="77470"/>
                  <a:pt x="77482" y="0"/>
                  <a:pt x="173050" y="0"/>
                </a:cubicBezTo>
                <a:cubicBezTo>
                  <a:pt x="268630" y="0"/>
                  <a:pt x="346113" y="77470"/>
                  <a:pt x="346113" y="173050"/>
                </a:cubicBezTo>
                <a:cubicBezTo>
                  <a:pt x="346113" y="268630"/>
                  <a:pt x="268630" y="346100"/>
                  <a:pt x="173050" y="346100"/>
                </a:cubicBezTo>
                <a:cubicBezTo>
                  <a:pt x="77482" y="346100"/>
                  <a:pt x="0" y="268630"/>
                  <a:pt x="0" y="173050"/>
                </a:cubicBezTo>
                <a:close/>
              </a:path>
            </a:pathLst>
          </a:custGeom>
          <a:solidFill>
            <a:srgbClr val="DBDBDB">
              <a:alpha val="99000"/>
            </a:srgbClr>
          </a:solidFill>
          <a:ln w="12700" cmpd="sng">
            <a:noFill/>
            <a:prstDash val="solid"/>
          </a:ln>
        </p:spPr>
        <p:txBody>
          <a:bodyPr lIns="91438" tIns="45719" rIns="91438" bIns="45719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Free Form 3">
            <a:extLst>
              <a:ext uri="{FF2B5EF4-FFF2-40B4-BE49-F238E27FC236}">
                <a16:creationId xmlns:a16="http://schemas.microsoft.com/office/drawing/2014/main" id="{07DDA7EC-1EBD-6241-648F-5A43AFDD6800}"/>
              </a:ext>
            </a:extLst>
          </p:cNvPr>
          <p:cNvSpPr/>
          <p:nvPr/>
        </p:nvSpPr>
        <p:spPr>
          <a:xfrm>
            <a:off x="11947361" y="2413439"/>
            <a:ext cx="188313" cy="188330"/>
          </a:xfrm>
          <a:custGeom>
            <a:avLst/>
            <a:gdLst/>
            <a:ahLst/>
            <a:cxnLst/>
            <a:rect l="0" t="0" r="0" b="0"/>
            <a:pathLst>
              <a:path w="251040" h="251028">
                <a:moveTo>
                  <a:pt x="0" y="125514"/>
                </a:moveTo>
                <a:cubicBezTo>
                  <a:pt x="0" y="56197"/>
                  <a:pt x="56197" y="0"/>
                  <a:pt x="125514" y="0"/>
                </a:cubicBezTo>
                <a:cubicBezTo>
                  <a:pt x="194843" y="0"/>
                  <a:pt x="251040" y="56197"/>
                  <a:pt x="251040" y="125514"/>
                </a:cubicBezTo>
                <a:cubicBezTo>
                  <a:pt x="251040" y="194830"/>
                  <a:pt x="194843" y="251028"/>
                  <a:pt x="125514" y="251028"/>
                </a:cubicBezTo>
                <a:cubicBezTo>
                  <a:pt x="56197" y="251028"/>
                  <a:pt x="0" y="194830"/>
                  <a:pt x="0" y="125514"/>
                </a:cubicBezTo>
                <a:close/>
              </a:path>
            </a:pathLst>
          </a:custGeom>
          <a:solidFill>
            <a:srgbClr val="DBDBDB">
              <a:alpha val="99000"/>
            </a:srgbClr>
          </a:solidFill>
          <a:ln w="12700" cmpd="sng">
            <a:noFill/>
            <a:prstDash val="solid"/>
          </a:ln>
        </p:spPr>
        <p:txBody>
          <a:bodyPr lIns="91438" tIns="45719" rIns="91438" bIns="45719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Free Form 5">
            <a:extLst>
              <a:ext uri="{FF2B5EF4-FFF2-40B4-BE49-F238E27FC236}">
                <a16:creationId xmlns:a16="http://schemas.microsoft.com/office/drawing/2014/main" id="{8A17DF33-4732-5BA2-07F6-62F14B922D0A}"/>
              </a:ext>
            </a:extLst>
          </p:cNvPr>
          <p:cNvSpPr/>
          <p:nvPr/>
        </p:nvSpPr>
        <p:spPr>
          <a:xfrm>
            <a:off x="15129264" y="3642083"/>
            <a:ext cx="188313" cy="188329"/>
          </a:xfrm>
          <a:custGeom>
            <a:avLst/>
            <a:gdLst/>
            <a:ahLst/>
            <a:cxnLst/>
            <a:rect l="0" t="0" r="0" b="0"/>
            <a:pathLst>
              <a:path w="251040" h="251028">
                <a:moveTo>
                  <a:pt x="0" y="125514"/>
                </a:moveTo>
                <a:cubicBezTo>
                  <a:pt x="0" y="56197"/>
                  <a:pt x="56197" y="0"/>
                  <a:pt x="125514" y="0"/>
                </a:cubicBezTo>
                <a:cubicBezTo>
                  <a:pt x="194843" y="0"/>
                  <a:pt x="251040" y="56197"/>
                  <a:pt x="251040" y="125514"/>
                </a:cubicBezTo>
                <a:cubicBezTo>
                  <a:pt x="251040" y="194830"/>
                  <a:pt x="194843" y="251028"/>
                  <a:pt x="125514" y="251028"/>
                </a:cubicBezTo>
                <a:cubicBezTo>
                  <a:pt x="56197" y="251028"/>
                  <a:pt x="0" y="194830"/>
                  <a:pt x="0" y="125514"/>
                </a:cubicBezTo>
                <a:close/>
              </a:path>
            </a:pathLst>
          </a:custGeom>
          <a:solidFill>
            <a:srgbClr val="0070C0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Free Form 9">
            <a:extLst>
              <a:ext uri="{FF2B5EF4-FFF2-40B4-BE49-F238E27FC236}">
                <a16:creationId xmlns:a16="http://schemas.microsoft.com/office/drawing/2014/main" id="{E10A3D4C-9715-BF84-8DB0-97C24C132238}"/>
              </a:ext>
            </a:extLst>
          </p:cNvPr>
          <p:cNvSpPr/>
          <p:nvPr/>
        </p:nvSpPr>
        <p:spPr>
          <a:xfrm>
            <a:off x="15583641" y="6070724"/>
            <a:ext cx="403292" cy="403336"/>
          </a:xfrm>
          <a:custGeom>
            <a:avLst/>
            <a:gdLst/>
            <a:ahLst/>
            <a:cxnLst/>
            <a:rect l="0" t="0" r="0" b="0"/>
            <a:pathLst>
              <a:path w="537629" h="537616">
                <a:moveTo>
                  <a:pt x="0" y="268808"/>
                </a:moveTo>
                <a:cubicBezTo>
                  <a:pt x="0" y="120345"/>
                  <a:pt x="120357" y="0"/>
                  <a:pt x="268808" y="0"/>
                </a:cubicBezTo>
                <a:cubicBezTo>
                  <a:pt x="417271" y="0"/>
                  <a:pt x="537629" y="120345"/>
                  <a:pt x="537629" y="268808"/>
                </a:cubicBezTo>
                <a:cubicBezTo>
                  <a:pt x="537629" y="417258"/>
                  <a:pt x="417271" y="537616"/>
                  <a:pt x="268808" y="537616"/>
                </a:cubicBezTo>
                <a:cubicBezTo>
                  <a:pt x="120357" y="537616"/>
                  <a:pt x="0" y="417258"/>
                  <a:pt x="0" y="268808"/>
                </a:cubicBezTo>
                <a:close/>
              </a:path>
            </a:pathLst>
          </a:custGeom>
          <a:solidFill>
            <a:srgbClr val="0070C0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Free Form 46">
            <a:extLst>
              <a:ext uri="{FF2B5EF4-FFF2-40B4-BE49-F238E27FC236}">
                <a16:creationId xmlns:a16="http://schemas.microsoft.com/office/drawing/2014/main" id="{C1D8B2C6-13F0-2EA7-677B-36A7EFC10972}"/>
              </a:ext>
            </a:extLst>
          </p:cNvPr>
          <p:cNvSpPr/>
          <p:nvPr/>
        </p:nvSpPr>
        <p:spPr>
          <a:xfrm>
            <a:off x="16311291" y="6694057"/>
            <a:ext cx="259629" cy="259664"/>
          </a:xfrm>
          <a:custGeom>
            <a:avLst/>
            <a:gdLst/>
            <a:ahLst/>
            <a:cxnLst/>
            <a:rect l="0" t="0" r="0" b="0"/>
            <a:pathLst>
              <a:path w="346113" h="346113">
                <a:moveTo>
                  <a:pt x="0" y="173062"/>
                </a:moveTo>
                <a:cubicBezTo>
                  <a:pt x="0" y="77482"/>
                  <a:pt x="77482" y="0"/>
                  <a:pt x="173062" y="0"/>
                </a:cubicBezTo>
                <a:cubicBezTo>
                  <a:pt x="268643" y="0"/>
                  <a:pt x="346113" y="77482"/>
                  <a:pt x="346113" y="173062"/>
                </a:cubicBezTo>
                <a:cubicBezTo>
                  <a:pt x="346113" y="268630"/>
                  <a:pt x="268643" y="346113"/>
                  <a:pt x="173062" y="346113"/>
                </a:cubicBezTo>
                <a:cubicBezTo>
                  <a:pt x="77482" y="346113"/>
                  <a:pt x="0" y="268630"/>
                  <a:pt x="0" y="173062"/>
                </a:cubicBezTo>
                <a:close/>
              </a:path>
            </a:pathLst>
          </a:custGeom>
          <a:solidFill>
            <a:srgbClr val="DBDBDB">
              <a:alpha val="99000"/>
            </a:srgbClr>
          </a:solidFill>
          <a:ln w="12700" cmpd="sng">
            <a:noFill/>
            <a:prstDash val="solid"/>
          </a:ln>
        </p:spPr>
        <p:txBody>
          <a:bodyPr lIns="91438" tIns="45719" rIns="91438" bIns="45719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Free Form 47">
            <a:extLst>
              <a:ext uri="{FF2B5EF4-FFF2-40B4-BE49-F238E27FC236}">
                <a16:creationId xmlns:a16="http://schemas.microsoft.com/office/drawing/2014/main" id="{76549456-79AE-80C7-0B42-FA30403AEA3E}"/>
              </a:ext>
            </a:extLst>
          </p:cNvPr>
          <p:cNvSpPr/>
          <p:nvPr/>
        </p:nvSpPr>
        <p:spPr>
          <a:xfrm>
            <a:off x="16108496" y="3053576"/>
            <a:ext cx="665227" cy="665317"/>
          </a:xfrm>
          <a:custGeom>
            <a:avLst/>
            <a:gdLst/>
            <a:ahLst/>
            <a:cxnLst/>
            <a:rect l="0" t="0" r="0" b="0"/>
            <a:pathLst>
              <a:path w="886815" h="886815">
                <a:moveTo>
                  <a:pt x="0" y="443407"/>
                </a:moveTo>
                <a:cubicBezTo>
                  <a:pt x="0" y="198513"/>
                  <a:pt x="198513" y="0"/>
                  <a:pt x="443407" y="0"/>
                </a:cubicBezTo>
                <a:cubicBezTo>
                  <a:pt x="688289" y="0"/>
                  <a:pt x="886815" y="198513"/>
                  <a:pt x="886815" y="443407"/>
                </a:cubicBezTo>
                <a:cubicBezTo>
                  <a:pt x="886815" y="688289"/>
                  <a:pt x="688289" y="886815"/>
                  <a:pt x="443407" y="886815"/>
                </a:cubicBezTo>
                <a:cubicBezTo>
                  <a:pt x="198513" y="886815"/>
                  <a:pt x="0" y="688289"/>
                  <a:pt x="0" y="443407"/>
                </a:cubicBezTo>
                <a:close/>
              </a:path>
            </a:pathLst>
          </a:custGeom>
          <a:solidFill>
            <a:srgbClr val="DBDBDB">
              <a:alpha val="99000"/>
            </a:srgbClr>
          </a:solidFill>
          <a:ln w="12700" cmpd="sng">
            <a:noFill/>
            <a:prstDash val="solid"/>
          </a:ln>
        </p:spPr>
        <p:txBody>
          <a:bodyPr lIns="91438" tIns="45719" rIns="91438" bIns="45719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8" name="Free Form 9">
            <a:extLst>
              <a:ext uri="{FF2B5EF4-FFF2-40B4-BE49-F238E27FC236}">
                <a16:creationId xmlns:a16="http://schemas.microsoft.com/office/drawing/2014/main" id="{EDD668DC-FB38-DA3C-AF91-5E4BCD6BAE62}"/>
              </a:ext>
            </a:extLst>
          </p:cNvPr>
          <p:cNvSpPr/>
          <p:nvPr/>
        </p:nvSpPr>
        <p:spPr>
          <a:xfrm>
            <a:off x="11839871" y="6179231"/>
            <a:ext cx="403292" cy="403336"/>
          </a:xfrm>
          <a:custGeom>
            <a:avLst/>
            <a:gdLst/>
            <a:ahLst/>
            <a:cxnLst/>
            <a:rect l="0" t="0" r="0" b="0"/>
            <a:pathLst>
              <a:path w="537629" h="537616">
                <a:moveTo>
                  <a:pt x="0" y="268808"/>
                </a:moveTo>
                <a:cubicBezTo>
                  <a:pt x="0" y="120345"/>
                  <a:pt x="120357" y="0"/>
                  <a:pt x="268808" y="0"/>
                </a:cubicBezTo>
                <a:cubicBezTo>
                  <a:pt x="417271" y="0"/>
                  <a:pt x="537629" y="120345"/>
                  <a:pt x="537629" y="268808"/>
                </a:cubicBezTo>
                <a:cubicBezTo>
                  <a:pt x="537629" y="417258"/>
                  <a:pt x="417271" y="537616"/>
                  <a:pt x="268808" y="537616"/>
                </a:cubicBezTo>
                <a:cubicBezTo>
                  <a:pt x="120357" y="537616"/>
                  <a:pt x="0" y="417258"/>
                  <a:pt x="0" y="268808"/>
                </a:cubicBezTo>
                <a:close/>
              </a:path>
            </a:pathLst>
          </a:custGeom>
          <a:solidFill>
            <a:srgbClr val="0070C0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Free Form 5">
            <a:extLst>
              <a:ext uri="{FF2B5EF4-FFF2-40B4-BE49-F238E27FC236}">
                <a16:creationId xmlns:a16="http://schemas.microsoft.com/office/drawing/2014/main" id="{631EC649-95AF-FC2C-69D3-CF68E66B57F1}"/>
              </a:ext>
            </a:extLst>
          </p:cNvPr>
          <p:cNvSpPr/>
          <p:nvPr/>
        </p:nvSpPr>
        <p:spPr>
          <a:xfrm>
            <a:off x="11640402" y="3795731"/>
            <a:ext cx="188313" cy="188329"/>
          </a:xfrm>
          <a:custGeom>
            <a:avLst/>
            <a:gdLst/>
            <a:ahLst/>
            <a:cxnLst/>
            <a:rect l="0" t="0" r="0" b="0"/>
            <a:pathLst>
              <a:path w="251040" h="251028">
                <a:moveTo>
                  <a:pt x="0" y="125514"/>
                </a:moveTo>
                <a:cubicBezTo>
                  <a:pt x="0" y="56197"/>
                  <a:pt x="56197" y="0"/>
                  <a:pt x="125514" y="0"/>
                </a:cubicBezTo>
                <a:cubicBezTo>
                  <a:pt x="194843" y="0"/>
                  <a:pt x="251040" y="56197"/>
                  <a:pt x="251040" y="125514"/>
                </a:cubicBezTo>
                <a:cubicBezTo>
                  <a:pt x="251040" y="194830"/>
                  <a:pt x="194843" y="251028"/>
                  <a:pt x="125514" y="251028"/>
                </a:cubicBezTo>
                <a:cubicBezTo>
                  <a:pt x="56197" y="251028"/>
                  <a:pt x="0" y="194830"/>
                  <a:pt x="0" y="125514"/>
                </a:cubicBezTo>
                <a:close/>
              </a:path>
            </a:pathLst>
          </a:custGeom>
          <a:solidFill>
            <a:srgbClr val="0070C0">
              <a:alpha val="99000"/>
            </a:srgbClr>
          </a:solidFill>
          <a:ln w="12700" cmpd="sng">
            <a:noFill/>
            <a:prstDash val="solid"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Free Form 2">
            <a:extLst>
              <a:ext uri="{FF2B5EF4-FFF2-40B4-BE49-F238E27FC236}">
                <a16:creationId xmlns:a16="http://schemas.microsoft.com/office/drawing/2014/main" id="{C61F4583-3BE9-9E95-8D90-DD4951A02C10}"/>
              </a:ext>
            </a:extLst>
          </p:cNvPr>
          <p:cNvSpPr/>
          <p:nvPr/>
        </p:nvSpPr>
        <p:spPr>
          <a:xfrm>
            <a:off x="14177470" y="2351170"/>
            <a:ext cx="259629" cy="259656"/>
          </a:xfrm>
          <a:custGeom>
            <a:avLst/>
            <a:gdLst/>
            <a:ahLst/>
            <a:cxnLst/>
            <a:rect l="0" t="0" r="0" b="0"/>
            <a:pathLst>
              <a:path w="346113" h="346100">
                <a:moveTo>
                  <a:pt x="0" y="173050"/>
                </a:moveTo>
                <a:cubicBezTo>
                  <a:pt x="0" y="77470"/>
                  <a:pt x="77482" y="0"/>
                  <a:pt x="173050" y="0"/>
                </a:cubicBezTo>
                <a:cubicBezTo>
                  <a:pt x="268630" y="0"/>
                  <a:pt x="346113" y="77470"/>
                  <a:pt x="346113" y="173050"/>
                </a:cubicBezTo>
                <a:cubicBezTo>
                  <a:pt x="346113" y="268630"/>
                  <a:pt x="268630" y="346100"/>
                  <a:pt x="173050" y="346100"/>
                </a:cubicBezTo>
                <a:cubicBezTo>
                  <a:pt x="77482" y="346100"/>
                  <a:pt x="0" y="268630"/>
                  <a:pt x="0" y="173050"/>
                </a:cubicBezTo>
                <a:close/>
              </a:path>
            </a:pathLst>
          </a:custGeom>
          <a:solidFill>
            <a:srgbClr val="DBDBDB">
              <a:alpha val="99000"/>
            </a:srgbClr>
          </a:solidFill>
          <a:ln w="12700" cmpd="sng">
            <a:noFill/>
            <a:prstDash val="solid"/>
          </a:ln>
        </p:spPr>
        <p:txBody>
          <a:bodyPr lIns="91438" tIns="45719" rIns="91438" bIns="45719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Flecha: curvada hacia la derecha 30">
            <a:hlinkClick r:id="rId4" action="ppaction://hlinksldjump"/>
            <a:extLst>
              <a:ext uri="{FF2B5EF4-FFF2-40B4-BE49-F238E27FC236}">
                <a16:creationId xmlns:a16="http://schemas.microsoft.com/office/drawing/2014/main" id="{A2DEB48E-2CC4-0A1C-4092-FD4214A381B6}"/>
              </a:ext>
            </a:extLst>
          </p:cNvPr>
          <p:cNvSpPr/>
          <p:nvPr/>
        </p:nvSpPr>
        <p:spPr>
          <a:xfrm rot="227943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g circle A"/>
          <p:cNvSpPr/>
          <p:nvPr/>
        </p:nvSpPr>
        <p:spPr>
          <a:xfrm>
            <a:off x="1943859" y="2928535"/>
            <a:ext cx="3045358" cy="3045758"/>
          </a:xfrm>
          <a:custGeom>
            <a:avLst/>
            <a:gdLst/>
            <a:ahLst/>
            <a:cxnLst/>
            <a:rect l="0" t="0" r="0" b="0"/>
            <a:pathLst>
              <a:path w="4059770" h="4059758">
                <a:moveTo>
                  <a:pt x="0" y="2029879"/>
                </a:moveTo>
                <a:cubicBezTo>
                  <a:pt x="0" y="908811"/>
                  <a:pt x="908812" y="0"/>
                  <a:pt x="2029879" y="0"/>
                </a:cubicBezTo>
                <a:cubicBezTo>
                  <a:pt x="3150958" y="0"/>
                  <a:pt x="4059770" y="908811"/>
                  <a:pt x="4059770" y="2029879"/>
                </a:cubicBezTo>
                <a:cubicBezTo>
                  <a:pt x="4059770" y="3150946"/>
                  <a:pt x="3150958" y="4059758"/>
                  <a:pt x="2029879" y="4059758"/>
                </a:cubicBezTo>
                <a:cubicBezTo>
                  <a:pt x="908812" y="4059758"/>
                  <a:pt x="0" y="3150946"/>
                  <a:pt x="0" y="2029879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 cmpd="sng">
            <a:noFill/>
            <a:prstDash val="solid"/>
          </a:ln>
        </p:spPr>
        <p:txBody>
          <a:bodyPr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0" name="Big circle B"/>
          <p:cNvSpPr/>
          <p:nvPr/>
        </p:nvSpPr>
        <p:spPr>
          <a:xfrm>
            <a:off x="7596222" y="1951701"/>
            <a:ext cx="3045349" cy="3045758"/>
          </a:xfrm>
          <a:custGeom>
            <a:avLst/>
            <a:gdLst/>
            <a:ahLst/>
            <a:cxnLst/>
            <a:rect l="0" t="0" r="0" b="0"/>
            <a:pathLst>
              <a:path w="4059758" h="4059758">
                <a:moveTo>
                  <a:pt x="0" y="2029879"/>
                </a:moveTo>
                <a:cubicBezTo>
                  <a:pt x="0" y="908811"/>
                  <a:pt x="908812" y="0"/>
                  <a:pt x="2029879" y="0"/>
                </a:cubicBezTo>
                <a:cubicBezTo>
                  <a:pt x="3150946" y="0"/>
                  <a:pt x="4059758" y="908811"/>
                  <a:pt x="4059758" y="2029879"/>
                </a:cubicBezTo>
                <a:cubicBezTo>
                  <a:pt x="4059758" y="3150946"/>
                  <a:pt x="3150946" y="4059758"/>
                  <a:pt x="2029879" y="4059758"/>
                </a:cubicBezTo>
                <a:cubicBezTo>
                  <a:pt x="908812" y="4059758"/>
                  <a:pt x="0" y="3150946"/>
                  <a:pt x="0" y="2029879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 cmpd="sng">
            <a:noFill/>
            <a:prstDash val="solid"/>
          </a:ln>
        </p:spPr>
        <p:txBody>
          <a:bodyPr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Big circle C"/>
          <p:cNvSpPr/>
          <p:nvPr/>
        </p:nvSpPr>
        <p:spPr>
          <a:xfrm>
            <a:off x="13375187" y="2524778"/>
            <a:ext cx="3045357" cy="3045759"/>
          </a:xfrm>
          <a:custGeom>
            <a:avLst/>
            <a:gdLst/>
            <a:ahLst/>
            <a:cxnLst/>
            <a:rect l="0" t="0" r="0" b="0"/>
            <a:pathLst>
              <a:path w="4059770" h="4059758">
                <a:moveTo>
                  <a:pt x="0" y="2029879"/>
                </a:moveTo>
                <a:cubicBezTo>
                  <a:pt x="0" y="908811"/>
                  <a:pt x="908824" y="0"/>
                  <a:pt x="2029891" y="0"/>
                </a:cubicBezTo>
                <a:cubicBezTo>
                  <a:pt x="3150958" y="0"/>
                  <a:pt x="4059770" y="908811"/>
                  <a:pt x="4059770" y="2029879"/>
                </a:cubicBezTo>
                <a:cubicBezTo>
                  <a:pt x="4059770" y="3150946"/>
                  <a:pt x="3150958" y="4059758"/>
                  <a:pt x="2029891" y="4059758"/>
                </a:cubicBezTo>
                <a:cubicBezTo>
                  <a:pt x="908824" y="4059758"/>
                  <a:pt x="0" y="3150946"/>
                  <a:pt x="0" y="2029879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 w="12700" cmpd="sng">
            <a:noFill/>
            <a:prstDash val="solid"/>
          </a:ln>
        </p:spPr>
        <p:txBody>
          <a:bodyPr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grpSp>
        <p:nvGrpSpPr>
          <p:cNvPr id="53" name="Little circles for A"/>
          <p:cNvGrpSpPr/>
          <p:nvPr/>
        </p:nvGrpSpPr>
        <p:grpSpPr>
          <a:xfrm>
            <a:off x="652452" y="1660423"/>
            <a:ext cx="5526843" cy="6196584"/>
            <a:chOff x="883768" y="2218238"/>
            <a:chExt cx="7367845" cy="8259563"/>
          </a:xfrm>
        </p:grpSpPr>
        <p:sp>
          <p:nvSpPr>
            <p:cNvPr id="2" name="Free Form 2"/>
            <p:cNvSpPr/>
            <p:nvPr/>
          </p:nvSpPr>
          <p:spPr>
            <a:xfrm>
              <a:off x="883768" y="5904048"/>
              <a:ext cx="346112" cy="346101"/>
            </a:xfrm>
            <a:custGeom>
              <a:avLst/>
              <a:gdLst/>
              <a:ahLst/>
              <a:cxnLst/>
              <a:rect l="0" t="0" r="0" b="0"/>
              <a:pathLst>
                <a:path w="346113" h="346100">
                  <a:moveTo>
                    <a:pt x="0" y="173050"/>
                  </a:moveTo>
                  <a:cubicBezTo>
                    <a:pt x="0" y="77470"/>
                    <a:pt x="77482" y="0"/>
                    <a:pt x="173050" y="0"/>
                  </a:cubicBezTo>
                  <a:cubicBezTo>
                    <a:pt x="268630" y="0"/>
                    <a:pt x="346113" y="77470"/>
                    <a:pt x="346113" y="173050"/>
                  </a:cubicBezTo>
                  <a:cubicBezTo>
                    <a:pt x="346113" y="268630"/>
                    <a:pt x="268630" y="346100"/>
                    <a:pt x="173050" y="346100"/>
                  </a:cubicBezTo>
                  <a:cubicBezTo>
                    <a:pt x="77482" y="346100"/>
                    <a:pt x="0" y="268630"/>
                    <a:pt x="0" y="173050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 Form 3"/>
            <p:cNvSpPr/>
            <p:nvPr/>
          </p:nvSpPr>
          <p:spPr>
            <a:xfrm>
              <a:off x="1817581" y="2218238"/>
              <a:ext cx="251040" cy="251029"/>
            </a:xfrm>
            <a:custGeom>
              <a:avLst/>
              <a:gdLst/>
              <a:ahLst/>
              <a:cxnLst/>
              <a:rect l="0" t="0" r="0" b="0"/>
              <a:pathLst>
                <a:path w="251040" h="251028">
                  <a:moveTo>
                    <a:pt x="0" y="125514"/>
                  </a:moveTo>
                  <a:cubicBezTo>
                    <a:pt x="0" y="56197"/>
                    <a:pt x="56197" y="0"/>
                    <a:pt x="125514" y="0"/>
                  </a:cubicBezTo>
                  <a:cubicBezTo>
                    <a:pt x="194843" y="0"/>
                    <a:pt x="251040" y="56197"/>
                    <a:pt x="251040" y="125514"/>
                  </a:cubicBezTo>
                  <a:cubicBezTo>
                    <a:pt x="251040" y="194830"/>
                    <a:pt x="194843" y="251028"/>
                    <a:pt x="125514" y="251028"/>
                  </a:cubicBezTo>
                  <a:cubicBezTo>
                    <a:pt x="56197" y="251028"/>
                    <a:pt x="0" y="194830"/>
                    <a:pt x="0" y="125514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059382" y="3855925"/>
              <a:ext cx="251040" cy="251028"/>
            </a:xfrm>
            <a:custGeom>
              <a:avLst/>
              <a:gdLst/>
              <a:ahLst/>
              <a:cxnLst/>
              <a:rect l="0" t="0" r="0" b="0"/>
              <a:pathLst>
                <a:path w="251040" h="251028">
                  <a:moveTo>
                    <a:pt x="0" y="125514"/>
                  </a:moveTo>
                  <a:cubicBezTo>
                    <a:pt x="0" y="56197"/>
                    <a:pt x="56197" y="0"/>
                    <a:pt x="125514" y="0"/>
                  </a:cubicBezTo>
                  <a:cubicBezTo>
                    <a:pt x="194843" y="0"/>
                    <a:pt x="251040" y="56197"/>
                    <a:pt x="251040" y="125514"/>
                  </a:cubicBezTo>
                  <a:cubicBezTo>
                    <a:pt x="251040" y="194830"/>
                    <a:pt x="194843" y="251028"/>
                    <a:pt x="125514" y="251028"/>
                  </a:cubicBezTo>
                  <a:cubicBezTo>
                    <a:pt x="56197" y="251028"/>
                    <a:pt x="0" y="194830"/>
                    <a:pt x="0" y="125514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 Form 8"/>
            <p:cNvSpPr/>
            <p:nvPr/>
          </p:nvSpPr>
          <p:spPr>
            <a:xfrm>
              <a:off x="2301936" y="8576893"/>
              <a:ext cx="847674" cy="847674"/>
            </a:xfrm>
            <a:custGeom>
              <a:avLst/>
              <a:gdLst/>
              <a:ahLst/>
              <a:cxnLst/>
              <a:rect l="0" t="0" r="0" b="0"/>
              <a:pathLst>
                <a:path w="847674" h="847674">
                  <a:moveTo>
                    <a:pt x="0" y="423837"/>
                  </a:moveTo>
                  <a:cubicBezTo>
                    <a:pt x="0" y="189763"/>
                    <a:pt x="189750" y="0"/>
                    <a:pt x="423837" y="0"/>
                  </a:cubicBezTo>
                  <a:cubicBezTo>
                    <a:pt x="657910" y="0"/>
                    <a:pt x="847674" y="189763"/>
                    <a:pt x="847674" y="423837"/>
                  </a:cubicBezTo>
                  <a:cubicBezTo>
                    <a:pt x="847674" y="657923"/>
                    <a:pt x="657910" y="847674"/>
                    <a:pt x="423837" y="847674"/>
                  </a:cubicBezTo>
                  <a:cubicBezTo>
                    <a:pt x="189750" y="847674"/>
                    <a:pt x="0" y="657923"/>
                    <a:pt x="0" y="423837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 Form 9"/>
            <p:cNvSpPr/>
            <p:nvPr/>
          </p:nvSpPr>
          <p:spPr>
            <a:xfrm>
              <a:off x="6665112" y="7093113"/>
              <a:ext cx="537629" cy="537616"/>
            </a:xfrm>
            <a:custGeom>
              <a:avLst/>
              <a:gdLst/>
              <a:ahLst/>
              <a:cxnLst/>
              <a:rect l="0" t="0" r="0" b="0"/>
              <a:pathLst>
                <a:path w="537629" h="537616">
                  <a:moveTo>
                    <a:pt x="0" y="268808"/>
                  </a:moveTo>
                  <a:cubicBezTo>
                    <a:pt x="0" y="120345"/>
                    <a:pt x="120357" y="0"/>
                    <a:pt x="268808" y="0"/>
                  </a:cubicBezTo>
                  <a:cubicBezTo>
                    <a:pt x="417271" y="0"/>
                    <a:pt x="537629" y="120345"/>
                    <a:pt x="537629" y="268808"/>
                  </a:cubicBezTo>
                  <a:cubicBezTo>
                    <a:pt x="537629" y="417258"/>
                    <a:pt x="417271" y="537616"/>
                    <a:pt x="268808" y="537616"/>
                  </a:cubicBezTo>
                  <a:cubicBezTo>
                    <a:pt x="120357" y="537616"/>
                    <a:pt x="0" y="417258"/>
                    <a:pt x="0" y="268808"/>
                  </a:cubicBez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550250" y="7515503"/>
              <a:ext cx="1388174" cy="1388174"/>
            </a:xfrm>
            <a:custGeom>
              <a:avLst/>
              <a:gdLst/>
              <a:ahLst/>
              <a:cxnLst/>
              <a:rect l="0" t="0" r="0" b="0"/>
              <a:pathLst>
                <a:path w="1388173" h="1388173">
                  <a:moveTo>
                    <a:pt x="0" y="694080"/>
                  </a:moveTo>
                  <a:cubicBezTo>
                    <a:pt x="0" y="310743"/>
                    <a:pt x="310756" y="0"/>
                    <a:pt x="694080" y="0"/>
                  </a:cubicBezTo>
                  <a:cubicBezTo>
                    <a:pt x="1077417" y="0"/>
                    <a:pt x="1388173" y="310743"/>
                    <a:pt x="1388173" y="694080"/>
                  </a:cubicBezTo>
                  <a:cubicBezTo>
                    <a:pt x="1388173" y="1077429"/>
                    <a:pt x="1077417" y="1388173"/>
                    <a:pt x="694080" y="1388173"/>
                  </a:cubicBezTo>
                  <a:cubicBezTo>
                    <a:pt x="310756" y="1388173"/>
                    <a:pt x="0" y="1077429"/>
                    <a:pt x="0" y="694080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 Form 11"/>
            <p:cNvSpPr/>
            <p:nvPr/>
          </p:nvSpPr>
          <p:spPr>
            <a:xfrm>
              <a:off x="5379107" y="9424565"/>
              <a:ext cx="1053237" cy="1053236"/>
            </a:xfrm>
            <a:custGeom>
              <a:avLst/>
              <a:gdLst/>
              <a:ahLst/>
              <a:cxnLst/>
              <a:rect l="0" t="0" r="0" b="0"/>
              <a:pathLst>
                <a:path w="1053236" h="1053236">
                  <a:moveTo>
                    <a:pt x="0" y="526618"/>
                  </a:moveTo>
                  <a:cubicBezTo>
                    <a:pt x="0" y="235788"/>
                    <a:pt x="235775" y="0"/>
                    <a:pt x="526618" y="0"/>
                  </a:cubicBezTo>
                  <a:cubicBezTo>
                    <a:pt x="817460" y="0"/>
                    <a:pt x="1053236" y="235788"/>
                    <a:pt x="1053236" y="526618"/>
                  </a:cubicBezTo>
                  <a:cubicBezTo>
                    <a:pt x="1053236" y="817460"/>
                    <a:pt x="817460" y="1053236"/>
                    <a:pt x="526618" y="1053236"/>
                  </a:cubicBezTo>
                  <a:cubicBezTo>
                    <a:pt x="235775" y="1053236"/>
                    <a:pt x="0" y="817460"/>
                    <a:pt x="0" y="52661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 Form 46"/>
            <p:cNvSpPr/>
            <p:nvPr/>
          </p:nvSpPr>
          <p:spPr>
            <a:xfrm>
              <a:off x="7635144" y="7923968"/>
              <a:ext cx="346112" cy="346112"/>
            </a:xfrm>
            <a:custGeom>
              <a:avLst/>
              <a:gdLst/>
              <a:ahLst/>
              <a:cxnLst/>
              <a:rect l="0" t="0" r="0" b="0"/>
              <a:pathLst>
                <a:path w="346113" h="346113">
                  <a:moveTo>
                    <a:pt x="0" y="173062"/>
                  </a:moveTo>
                  <a:cubicBezTo>
                    <a:pt x="0" y="77482"/>
                    <a:pt x="77482" y="0"/>
                    <a:pt x="173062" y="0"/>
                  </a:cubicBezTo>
                  <a:cubicBezTo>
                    <a:pt x="268643" y="0"/>
                    <a:pt x="346113" y="77482"/>
                    <a:pt x="346113" y="173062"/>
                  </a:cubicBezTo>
                  <a:cubicBezTo>
                    <a:pt x="346113" y="268630"/>
                    <a:pt x="268643" y="346113"/>
                    <a:pt x="173062" y="346113"/>
                  </a:cubicBezTo>
                  <a:cubicBezTo>
                    <a:pt x="77482" y="346113"/>
                    <a:pt x="0" y="268630"/>
                    <a:pt x="0" y="173062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 Form 47"/>
            <p:cNvSpPr/>
            <p:nvPr/>
          </p:nvSpPr>
          <p:spPr>
            <a:xfrm>
              <a:off x="7364797" y="3071491"/>
              <a:ext cx="886816" cy="886816"/>
            </a:xfrm>
            <a:custGeom>
              <a:avLst/>
              <a:gdLst/>
              <a:ahLst/>
              <a:cxnLst/>
              <a:rect l="0" t="0" r="0" b="0"/>
              <a:pathLst>
                <a:path w="886815" h="886815">
                  <a:moveTo>
                    <a:pt x="0" y="443407"/>
                  </a:moveTo>
                  <a:cubicBezTo>
                    <a:pt x="0" y="198513"/>
                    <a:pt x="198513" y="0"/>
                    <a:pt x="443407" y="0"/>
                  </a:cubicBezTo>
                  <a:cubicBezTo>
                    <a:pt x="688289" y="0"/>
                    <a:pt x="886815" y="198513"/>
                    <a:pt x="886815" y="443407"/>
                  </a:cubicBezTo>
                  <a:cubicBezTo>
                    <a:pt x="886815" y="688289"/>
                    <a:pt x="688289" y="886815"/>
                    <a:pt x="443407" y="886815"/>
                  </a:cubicBezTo>
                  <a:cubicBezTo>
                    <a:pt x="198513" y="886815"/>
                    <a:pt x="0" y="688289"/>
                    <a:pt x="0" y="443407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5" name="Little circles for C"/>
          <p:cNvGrpSpPr/>
          <p:nvPr/>
        </p:nvGrpSpPr>
        <p:grpSpPr>
          <a:xfrm>
            <a:off x="12213297" y="3116015"/>
            <a:ext cx="5423764" cy="5140124"/>
            <a:chOff x="16169965" y="4153044"/>
            <a:chExt cx="7230430" cy="6851384"/>
          </a:xfrm>
        </p:grpSpPr>
        <p:sp>
          <p:nvSpPr>
            <p:cNvPr id="30" name="Free Form 30"/>
            <p:cNvSpPr/>
            <p:nvPr/>
          </p:nvSpPr>
          <p:spPr>
            <a:xfrm>
              <a:off x="16169965" y="7923968"/>
              <a:ext cx="346112" cy="346112"/>
            </a:xfrm>
            <a:custGeom>
              <a:avLst/>
              <a:gdLst/>
              <a:ahLst/>
              <a:cxnLst/>
              <a:rect l="0" t="0" r="0" b="0"/>
              <a:pathLst>
                <a:path w="346113" h="346113">
                  <a:moveTo>
                    <a:pt x="0" y="173062"/>
                  </a:moveTo>
                  <a:cubicBezTo>
                    <a:pt x="0" y="77482"/>
                    <a:pt x="77482" y="0"/>
                    <a:pt x="173050" y="0"/>
                  </a:cubicBezTo>
                  <a:cubicBezTo>
                    <a:pt x="268630" y="0"/>
                    <a:pt x="346113" y="77482"/>
                    <a:pt x="346113" y="173062"/>
                  </a:cubicBezTo>
                  <a:cubicBezTo>
                    <a:pt x="346113" y="268630"/>
                    <a:pt x="268630" y="346113"/>
                    <a:pt x="173050" y="346113"/>
                  </a:cubicBezTo>
                  <a:cubicBezTo>
                    <a:pt x="77482" y="346113"/>
                    <a:pt x="0" y="268630"/>
                    <a:pt x="0" y="173062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 Form 32"/>
            <p:cNvSpPr/>
            <p:nvPr/>
          </p:nvSpPr>
          <p:spPr>
            <a:xfrm>
              <a:off x="17048947" y="4310265"/>
              <a:ext cx="360223" cy="360235"/>
            </a:xfrm>
            <a:custGeom>
              <a:avLst/>
              <a:gdLst/>
              <a:ahLst/>
              <a:cxnLst/>
              <a:rect l="0" t="0" r="0" b="0"/>
              <a:pathLst>
                <a:path w="360222" h="360235">
                  <a:moveTo>
                    <a:pt x="0" y="180124"/>
                  </a:moveTo>
                  <a:cubicBezTo>
                    <a:pt x="0" y="80645"/>
                    <a:pt x="80644" y="0"/>
                    <a:pt x="180111" y="0"/>
                  </a:cubicBezTo>
                  <a:cubicBezTo>
                    <a:pt x="279590" y="0"/>
                    <a:pt x="360222" y="80645"/>
                    <a:pt x="360222" y="180124"/>
                  </a:cubicBezTo>
                  <a:cubicBezTo>
                    <a:pt x="360222" y="279603"/>
                    <a:pt x="279590" y="360235"/>
                    <a:pt x="180111" y="360235"/>
                  </a:cubicBezTo>
                  <a:cubicBezTo>
                    <a:pt x="80644" y="360235"/>
                    <a:pt x="0" y="279603"/>
                    <a:pt x="0" y="18012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 Form 34"/>
            <p:cNvSpPr/>
            <p:nvPr/>
          </p:nvSpPr>
          <p:spPr>
            <a:xfrm>
              <a:off x="21148514" y="8457184"/>
              <a:ext cx="847662" cy="847661"/>
            </a:xfrm>
            <a:custGeom>
              <a:avLst/>
              <a:gdLst/>
              <a:ahLst/>
              <a:cxnLst/>
              <a:rect l="0" t="0" r="0" b="0"/>
              <a:pathLst>
                <a:path w="847661" h="847661">
                  <a:moveTo>
                    <a:pt x="0" y="423824"/>
                  </a:moveTo>
                  <a:cubicBezTo>
                    <a:pt x="0" y="189750"/>
                    <a:pt x="189750" y="0"/>
                    <a:pt x="423824" y="0"/>
                  </a:cubicBezTo>
                  <a:cubicBezTo>
                    <a:pt x="657910" y="0"/>
                    <a:pt x="847661" y="189750"/>
                    <a:pt x="847661" y="423824"/>
                  </a:cubicBezTo>
                  <a:cubicBezTo>
                    <a:pt x="847661" y="657910"/>
                    <a:pt x="657910" y="847661"/>
                    <a:pt x="423824" y="847661"/>
                  </a:cubicBezTo>
                  <a:cubicBezTo>
                    <a:pt x="189750" y="847661"/>
                    <a:pt x="0" y="657910"/>
                    <a:pt x="0" y="423824"/>
                  </a:cubicBez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 Form 35"/>
            <p:cNvSpPr/>
            <p:nvPr/>
          </p:nvSpPr>
          <p:spPr>
            <a:xfrm>
              <a:off x="16978053" y="7194288"/>
              <a:ext cx="537616" cy="537617"/>
            </a:xfrm>
            <a:custGeom>
              <a:avLst/>
              <a:gdLst/>
              <a:ahLst/>
              <a:cxnLst/>
              <a:rect l="0" t="0" r="0" b="0"/>
              <a:pathLst>
                <a:path w="537616" h="537616">
                  <a:moveTo>
                    <a:pt x="0" y="268808"/>
                  </a:moveTo>
                  <a:cubicBezTo>
                    <a:pt x="0" y="120357"/>
                    <a:pt x="120357" y="0"/>
                    <a:pt x="268808" y="0"/>
                  </a:cubicBezTo>
                  <a:cubicBezTo>
                    <a:pt x="417258" y="0"/>
                    <a:pt x="537616" y="120357"/>
                    <a:pt x="537616" y="268808"/>
                  </a:cubicBezTo>
                  <a:cubicBezTo>
                    <a:pt x="537616" y="417258"/>
                    <a:pt x="417258" y="537616"/>
                    <a:pt x="268808" y="537616"/>
                  </a:cubicBezTo>
                  <a:cubicBezTo>
                    <a:pt x="120357" y="537616"/>
                    <a:pt x="0" y="417258"/>
                    <a:pt x="0" y="268808"/>
                  </a:cubicBez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 Form 36"/>
            <p:cNvSpPr/>
            <p:nvPr/>
          </p:nvSpPr>
          <p:spPr>
            <a:xfrm>
              <a:off x="18663791" y="6971956"/>
              <a:ext cx="1388173" cy="1388160"/>
            </a:xfrm>
            <a:custGeom>
              <a:avLst/>
              <a:gdLst/>
              <a:ahLst/>
              <a:cxnLst/>
              <a:rect l="0" t="0" r="0" b="0"/>
              <a:pathLst>
                <a:path w="1388173" h="1388160">
                  <a:moveTo>
                    <a:pt x="0" y="694080"/>
                  </a:moveTo>
                  <a:cubicBezTo>
                    <a:pt x="0" y="310743"/>
                    <a:pt x="310756" y="0"/>
                    <a:pt x="694080" y="0"/>
                  </a:cubicBezTo>
                  <a:cubicBezTo>
                    <a:pt x="1077417" y="0"/>
                    <a:pt x="1388173" y="310743"/>
                    <a:pt x="1388173" y="694080"/>
                  </a:cubicBezTo>
                  <a:cubicBezTo>
                    <a:pt x="1388173" y="1077417"/>
                    <a:pt x="1077417" y="1388160"/>
                    <a:pt x="694080" y="1388160"/>
                  </a:cubicBezTo>
                  <a:cubicBezTo>
                    <a:pt x="310756" y="1388160"/>
                    <a:pt x="0" y="1077417"/>
                    <a:pt x="0" y="694080"/>
                  </a:cubicBezTo>
                  <a:close/>
                </a:path>
              </a:pathLst>
            </a:custGeom>
            <a:solidFill>
              <a:schemeClr val="accent4">
                <a:alpha val="85000"/>
              </a:scheme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 Form 37"/>
            <p:cNvSpPr/>
            <p:nvPr/>
          </p:nvSpPr>
          <p:spPr>
            <a:xfrm>
              <a:off x="18263147" y="9951178"/>
              <a:ext cx="1053236" cy="1053250"/>
            </a:xfrm>
            <a:custGeom>
              <a:avLst/>
              <a:gdLst/>
              <a:ahLst/>
              <a:cxnLst/>
              <a:rect l="0" t="0" r="0" b="0"/>
              <a:pathLst>
                <a:path w="1053236" h="1053249">
                  <a:moveTo>
                    <a:pt x="0" y="526618"/>
                  </a:moveTo>
                  <a:cubicBezTo>
                    <a:pt x="0" y="235788"/>
                    <a:pt x="235762" y="0"/>
                    <a:pt x="526618" y="0"/>
                  </a:cubicBezTo>
                  <a:cubicBezTo>
                    <a:pt x="817460" y="0"/>
                    <a:pt x="1053236" y="235788"/>
                    <a:pt x="1053236" y="526618"/>
                  </a:cubicBezTo>
                  <a:cubicBezTo>
                    <a:pt x="1053236" y="817460"/>
                    <a:pt x="817460" y="1053249"/>
                    <a:pt x="526618" y="1053249"/>
                  </a:cubicBezTo>
                  <a:cubicBezTo>
                    <a:pt x="235762" y="1053249"/>
                    <a:pt x="0" y="817460"/>
                    <a:pt x="0" y="52661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 Form 48"/>
            <p:cNvSpPr/>
            <p:nvPr/>
          </p:nvSpPr>
          <p:spPr>
            <a:xfrm>
              <a:off x="22774374" y="4153044"/>
              <a:ext cx="626021" cy="626008"/>
            </a:xfrm>
            <a:custGeom>
              <a:avLst/>
              <a:gdLst/>
              <a:ahLst/>
              <a:cxnLst/>
              <a:rect l="0" t="0" r="0" b="0"/>
              <a:pathLst>
                <a:path w="626021" h="626008">
                  <a:moveTo>
                    <a:pt x="0" y="313004"/>
                  </a:moveTo>
                  <a:cubicBezTo>
                    <a:pt x="0" y="140131"/>
                    <a:pt x="140131" y="0"/>
                    <a:pt x="313004" y="0"/>
                  </a:cubicBezTo>
                  <a:cubicBezTo>
                    <a:pt x="485889" y="0"/>
                    <a:pt x="626021" y="140131"/>
                    <a:pt x="626021" y="313004"/>
                  </a:cubicBezTo>
                  <a:cubicBezTo>
                    <a:pt x="626021" y="485876"/>
                    <a:pt x="485889" y="626008"/>
                    <a:pt x="313004" y="626008"/>
                  </a:cubicBezTo>
                  <a:cubicBezTo>
                    <a:pt x="140131" y="626008"/>
                    <a:pt x="0" y="485876"/>
                    <a:pt x="0" y="313004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4" name="Little circles for B"/>
          <p:cNvGrpSpPr/>
          <p:nvPr/>
        </p:nvGrpSpPr>
        <p:grpSpPr>
          <a:xfrm>
            <a:off x="6774726" y="1686176"/>
            <a:ext cx="4941395" cy="5974312"/>
            <a:chOff x="9066981" y="1997639"/>
            <a:chExt cx="6587383" cy="7963291"/>
          </a:xfrm>
        </p:grpSpPr>
        <p:sp>
          <p:nvSpPr>
            <p:cNvPr id="18" name="Free Form 18"/>
            <p:cNvSpPr/>
            <p:nvPr/>
          </p:nvSpPr>
          <p:spPr>
            <a:xfrm>
              <a:off x="9903904" y="1997639"/>
              <a:ext cx="251041" cy="251028"/>
            </a:xfrm>
            <a:custGeom>
              <a:avLst/>
              <a:gdLst/>
              <a:ahLst/>
              <a:cxnLst/>
              <a:rect l="0" t="0" r="0" b="0"/>
              <a:pathLst>
                <a:path w="251040" h="251028">
                  <a:moveTo>
                    <a:pt x="0" y="125514"/>
                  </a:moveTo>
                  <a:cubicBezTo>
                    <a:pt x="0" y="56197"/>
                    <a:pt x="56197" y="0"/>
                    <a:pt x="125514" y="0"/>
                  </a:cubicBezTo>
                  <a:cubicBezTo>
                    <a:pt x="194843" y="0"/>
                    <a:pt x="251040" y="56197"/>
                    <a:pt x="251040" y="125514"/>
                  </a:cubicBezTo>
                  <a:cubicBezTo>
                    <a:pt x="251040" y="194830"/>
                    <a:pt x="194843" y="251028"/>
                    <a:pt x="125514" y="251028"/>
                  </a:cubicBezTo>
                  <a:cubicBezTo>
                    <a:pt x="56197" y="251028"/>
                    <a:pt x="0" y="194830"/>
                    <a:pt x="0" y="125514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 Form 19"/>
            <p:cNvSpPr/>
            <p:nvPr/>
          </p:nvSpPr>
          <p:spPr>
            <a:xfrm>
              <a:off x="13070992" y="8105623"/>
              <a:ext cx="503059" cy="503085"/>
            </a:xfrm>
            <a:custGeom>
              <a:avLst/>
              <a:gdLst/>
              <a:ahLst/>
              <a:cxnLst/>
              <a:rect l="0" t="0" r="0" b="0"/>
              <a:pathLst>
                <a:path w="503059" h="503085">
                  <a:moveTo>
                    <a:pt x="0" y="251536"/>
                  </a:moveTo>
                  <a:cubicBezTo>
                    <a:pt x="0" y="112623"/>
                    <a:pt x="112610" y="0"/>
                    <a:pt x="251536" y="0"/>
                  </a:cubicBezTo>
                  <a:cubicBezTo>
                    <a:pt x="390448" y="0"/>
                    <a:pt x="503059" y="112623"/>
                    <a:pt x="503059" y="251536"/>
                  </a:cubicBezTo>
                  <a:cubicBezTo>
                    <a:pt x="503059" y="390448"/>
                    <a:pt x="390448" y="503085"/>
                    <a:pt x="251536" y="503085"/>
                  </a:cubicBezTo>
                  <a:cubicBezTo>
                    <a:pt x="112610" y="503085"/>
                    <a:pt x="0" y="390448"/>
                    <a:pt x="0" y="251536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 Form 21"/>
            <p:cNvSpPr/>
            <p:nvPr/>
          </p:nvSpPr>
          <p:spPr>
            <a:xfrm>
              <a:off x="13798043" y="5576543"/>
              <a:ext cx="847674" cy="847674"/>
            </a:xfrm>
            <a:custGeom>
              <a:avLst/>
              <a:gdLst/>
              <a:ahLst/>
              <a:cxnLst/>
              <a:rect l="0" t="0" r="0" b="0"/>
              <a:pathLst>
                <a:path w="847674" h="847674">
                  <a:moveTo>
                    <a:pt x="0" y="423837"/>
                  </a:moveTo>
                  <a:cubicBezTo>
                    <a:pt x="0" y="189763"/>
                    <a:pt x="189750" y="0"/>
                    <a:pt x="423837" y="0"/>
                  </a:cubicBezTo>
                  <a:cubicBezTo>
                    <a:pt x="657923" y="0"/>
                    <a:pt x="847674" y="189763"/>
                    <a:pt x="847674" y="423837"/>
                  </a:cubicBezTo>
                  <a:cubicBezTo>
                    <a:pt x="847674" y="657923"/>
                    <a:pt x="657923" y="847674"/>
                    <a:pt x="423837" y="847674"/>
                  </a:cubicBezTo>
                  <a:cubicBezTo>
                    <a:pt x="189750" y="847674"/>
                    <a:pt x="0" y="657923"/>
                    <a:pt x="0" y="423837"/>
                  </a:cubicBez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 Form 22"/>
            <p:cNvSpPr/>
            <p:nvPr/>
          </p:nvSpPr>
          <p:spPr>
            <a:xfrm>
              <a:off x="11107018" y="5730138"/>
              <a:ext cx="1388174" cy="1388161"/>
            </a:xfrm>
            <a:custGeom>
              <a:avLst/>
              <a:gdLst/>
              <a:ahLst/>
              <a:cxnLst/>
              <a:rect l="0" t="0" r="0" b="0"/>
              <a:pathLst>
                <a:path w="1388173" h="1388160">
                  <a:moveTo>
                    <a:pt x="0" y="694080"/>
                  </a:moveTo>
                  <a:cubicBezTo>
                    <a:pt x="0" y="310743"/>
                    <a:pt x="310756" y="0"/>
                    <a:pt x="694080" y="0"/>
                  </a:cubicBezTo>
                  <a:cubicBezTo>
                    <a:pt x="1077417" y="0"/>
                    <a:pt x="1388173" y="310743"/>
                    <a:pt x="1388173" y="694080"/>
                  </a:cubicBezTo>
                  <a:cubicBezTo>
                    <a:pt x="1388173" y="1077417"/>
                    <a:pt x="1077417" y="1388160"/>
                    <a:pt x="694080" y="1388160"/>
                  </a:cubicBezTo>
                  <a:cubicBezTo>
                    <a:pt x="310756" y="1388160"/>
                    <a:pt x="0" y="1077417"/>
                    <a:pt x="0" y="694080"/>
                  </a:cubicBez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 Form 23"/>
            <p:cNvSpPr/>
            <p:nvPr/>
          </p:nvSpPr>
          <p:spPr>
            <a:xfrm>
              <a:off x="10029422" y="6747135"/>
              <a:ext cx="1053236" cy="1053237"/>
            </a:xfrm>
            <a:custGeom>
              <a:avLst/>
              <a:gdLst/>
              <a:ahLst/>
              <a:cxnLst/>
              <a:rect l="0" t="0" r="0" b="0"/>
              <a:pathLst>
                <a:path w="1053236" h="1053236">
                  <a:moveTo>
                    <a:pt x="0" y="526618"/>
                  </a:moveTo>
                  <a:cubicBezTo>
                    <a:pt x="0" y="235775"/>
                    <a:pt x="235775" y="0"/>
                    <a:pt x="526618" y="0"/>
                  </a:cubicBezTo>
                  <a:cubicBezTo>
                    <a:pt x="817460" y="0"/>
                    <a:pt x="1053236" y="235775"/>
                    <a:pt x="1053236" y="526618"/>
                  </a:cubicBezTo>
                  <a:cubicBezTo>
                    <a:pt x="1053236" y="817448"/>
                    <a:pt x="817460" y="1053236"/>
                    <a:pt x="526618" y="1053236"/>
                  </a:cubicBezTo>
                  <a:cubicBezTo>
                    <a:pt x="235775" y="1053236"/>
                    <a:pt x="0" y="817448"/>
                    <a:pt x="0" y="526618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 Form 43"/>
            <p:cNvSpPr/>
            <p:nvPr/>
          </p:nvSpPr>
          <p:spPr>
            <a:xfrm>
              <a:off x="14787169" y="9774799"/>
              <a:ext cx="186131" cy="186131"/>
            </a:xfrm>
            <a:custGeom>
              <a:avLst/>
              <a:gdLst/>
              <a:ahLst/>
              <a:cxnLst/>
              <a:rect l="0" t="0" r="0" b="0"/>
              <a:pathLst>
                <a:path w="186131" h="186131">
                  <a:moveTo>
                    <a:pt x="0" y="93065"/>
                  </a:moveTo>
                  <a:cubicBezTo>
                    <a:pt x="0" y="41655"/>
                    <a:pt x="41655" y="0"/>
                    <a:pt x="93065" y="0"/>
                  </a:cubicBezTo>
                  <a:cubicBezTo>
                    <a:pt x="144462" y="0"/>
                    <a:pt x="186131" y="41655"/>
                    <a:pt x="186131" y="93065"/>
                  </a:cubicBezTo>
                  <a:cubicBezTo>
                    <a:pt x="186131" y="144462"/>
                    <a:pt x="144462" y="186131"/>
                    <a:pt x="93065" y="186131"/>
                  </a:cubicBezTo>
                  <a:cubicBezTo>
                    <a:pt x="41655" y="186131"/>
                    <a:pt x="0" y="144462"/>
                    <a:pt x="0" y="93065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 Form 44"/>
            <p:cNvSpPr/>
            <p:nvPr/>
          </p:nvSpPr>
          <p:spPr>
            <a:xfrm>
              <a:off x="9335789" y="9168904"/>
              <a:ext cx="186144" cy="186144"/>
            </a:xfrm>
            <a:custGeom>
              <a:avLst/>
              <a:gdLst/>
              <a:ahLst/>
              <a:cxnLst/>
              <a:rect l="0" t="0" r="0" b="0"/>
              <a:pathLst>
                <a:path w="186143" h="186143">
                  <a:moveTo>
                    <a:pt x="0" y="93078"/>
                  </a:moveTo>
                  <a:cubicBezTo>
                    <a:pt x="0" y="41668"/>
                    <a:pt x="41668" y="0"/>
                    <a:pt x="93065" y="0"/>
                  </a:cubicBezTo>
                  <a:cubicBezTo>
                    <a:pt x="144462" y="0"/>
                    <a:pt x="186143" y="41668"/>
                    <a:pt x="186143" y="93078"/>
                  </a:cubicBezTo>
                  <a:cubicBezTo>
                    <a:pt x="186143" y="144475"/>
                    <a:pt x="144462" y="186143"/>
                    <a:pt x="93065" y="186143"/>
                  </a:cubicBezTo>
                  <a:cubicBezTo>
                    <a:pt x="41668" y="186143"/>
                    <a:pt x="0" y="144475"/>
                    <a:pt x="0" y="93078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 Form 45"/>
            <p:cNvSpPr/>
            <p:nvPr/>
          </p:nvSpPr>
          <p:spPr>
            <a:xfrm>
              <a:off x="15308239" y="4779064"/>
              <a:ext cx="346125" cy="346112"/>
            </a:xfrm>
            <a:custGeom>
              <a:avLst/>
              <a:gdLst/>
              <a:ahLst/>
              <a:cxnLst/>
              <a:rect l="0" t="0" r="0" b="0"/>
              <a:pathLst>
                <a:path w="346125" h="346113">
                  <a:moveTo>
                    <a:pt x="0" y="173050"/>
                  </a:moveTo>
                  <a:cubicBezTo>
                    <a:pt x="0" y="77470"/>
                    <a:pt x="77495" y="0"/>
                    <a:pt x="173062" y="0"/>
                  </a:cubicBezTo>
                  <a:cubicBezTo>
                    <a:pt x="268630" y="0"/>
                    <a:pt x="346125" y="77470"/>
                    <a:pt x="346125" y="173050"/>
                  </a:cubicBezTo>
                  <a:cubicBezTo>
                    <a:pt x="346125" y="268630"/>
                    <a:pt x="268630" y="346113"/>
                    <a:pt x="173062" y="346113"/>
                  </a:cubicBezTo>
                  <a:cubicBezTo>
                    <a:pt x="77495" y="346113"/>
                    <a:pt x="0" y="268630"/>
                    <a:pt x="0" y="173050"/>
                  </a:cubicBezTo>
                  <a:close/>
                </a:path>
              </a:pathLst>
            </a:custGeom>
            <a:solidFill>
              <a:srgbClr val="DBDBD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 Form 49"/>
            <p:cNvSpPr/>
            <p:nvPr/>
          </p:nvSpPr>
          <p:spPr>
            <a:xfrm>
              <a:off x="9066981" y="5307727"/>
              <a:ext cx="537616" cy="537629"/>
            </a:xfrm>
            <a:custGeom>
              <a:avLst/>
              <a:gdLst/>
              <a:ahLst/>
              <a:cxnLst/>
              <a:rect l="0" t="0" r="0" b="0"/>
              <a:pathLst>
                <a:path w="537616" h="537629">
                  <a:moveTo>
                    <a:pt x="0" y="268820"/>
                  </a:moveTo>
                  <a:cubicBezTo>
                    <a:pt x="0" y="120357"/>
                    <a:pt x="120357" y="0"/>
                    <a:pt x="268808" y="0"/>
                  </a:cubicBezTo>
                  <a:cubicBezTo>
                    <a:pt x="417271" y="0"/>
                    <a:pt x="537616" y="120357"/>
                    <a:pt x="537616" y="268820"/>
                  </a:cubicBezTo>
                  <a:cubicBezTo>
                    <a:pt x="537616" y="417271"/>
                    <a:pt x="417271" y="537629"/>
                    <a:pt x="268808" y="537629"/>
                  </a:cubicBezTo>
                  <a:cubicBezTo>
                    <a:pt x="120357" y="537629"/>
                    <a:pt x="0" y="417271"/>
                    <a:pt x="0" y="268820"/>
                  </a:cubicBez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0" name="Hand A"/>
          <p:cNvGrpSpPr/>
          <p:nvPr/>
        </p:nvGrpSpPr>
        <p:grpSpPr>
          <a:xfrm>
            <a:off x="2438774" y="6376027"/>
            <a:ext cx="2759320" cy="3912584"/>
            <a:chOff x="3265118" y="8503769"/>
            <a:chExt cx="3678455" cy="5215169"/>
          </a:xfrm>
        </p:grpSpPr>
        <p:pic>
          <p:nvPicPr>
            <p:cNvPr id="31" name="Shadow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3202" y="9427345"/>
              <a:ext cx="1420371" cy="4291593"/>
            </a:xfrm>
            <a:prstGeom prst="rect">
              <a:avLst/>
            </a:prstGeom>
          </p:spPr>
        </p:pic>
        <p:sp>
          <p:nvSpPr>
            <p:cNvPr id="12" name="Hand"/>
            <p:cNvSpPr/>
            <p:nvPr/>
          </p:nvSpPr>
          <p:spPr>
            <a:xfrm>
              <a:off x="3265118" y="8503769"/>
              <a:ext cx="2427846" cy="2894838"/>
            </a:xfrm>
            <a:custGeom>
              <a:avLst/>
              <a:gdLst/>
              <a:ahLst/>
              <a:cxnLst/>
              <a:rect l="0" t="0" r="0" b="0"/>
              <a:pathLst>
                <a:path w="2427846" h="2894838">
                  <a:moveTo>
                    <a:pt x="772121" y="206908"/>
                  </a:moveTo>
                  <a:lnTo>
                    <a:pt x="772121" y="1585836"/>
                  </a:lnTo>
                  <a:cubicBezTo>
                    <a:pt x="666978" y="1480426"/>
                    <a:pt x="555980" y="1369872"/>
                    <a:pt x="339394" y="1369872"/>
                  </a:cubicBezTo>
                  <a:lnTo>
                    <a:pt x="339394" y="1369872"/>
                  </a:lnTo>
                  <a:cubicBezTo>
                    <a:pt x="122745" y="1369872"/>
                    <a:pt x="0" y="1420444"/>
                    <a:pt x="0" y="1586572"/>
                  </a:cubicBezTo>
                  <a:lnTo>
                    <a:pt x="0" y="1586572"/>
                  </a:lnTo>
                  <a:cubicBezTo>
                    <a:pt x="332155" y="1586572"/>
                    <a:pt x="516750" y="1889759"/>
                    <a:pt x="516750" y="2075535"/>
                  </a:cubicBezTo>
                  <a:lnTo>
                    <a:pt x="516750" y="2075535"/>
                  </a:lnTo>
                  <a:lnTo>
                    <a:pt x="516750" y="2140534"/>
                  </a:lnTo>
                  <a:cubicBezTo>
                    <a:pt x="516750" y="2431567"/>
                    <a:pt x="720851" y="2563533"/>
                    <a:pt x="828027" y="2563533"/>
                  </a:cubicBezTo>
                  <a:lnTo>
                    <a:pt x="828027" y="2563533"/>
                  </a:lnTo>
                  <a:lnTo>
                    <a:pt x="828027" y="2894838"/>
                  </a:lnTo>
                  <a:lnTo>
                    <a:pt x="2269782" y="2894838"/>
                  </a:lnTo>
                  <a:lnTo>
                    <a:pt x="2269782" y="2571559"/>
                  </a:lnTo>
                  <a:cubicBezTo>
                    <a:pt x="2345994" y="2571559"/>
                    <a:pt x="2427846" y="2518130"/>
                    <a:pt x="2427808" y="2411260"/>
                  </a:cubicBezTo>
                  <a:lnTo>
                    <a:pt x="2427808" y="2411260"/>
                  </a:lnTo>
                  <a:lnTo>
                    <a:pt x="2427808" y="1020406"/>
                  </a:lnTo>
                  <a:cubicBezTo>
                    <a:pt x="2427808" y="906094"/>
                    <a:pt x="2335098" y="813422"/>
                    <a:pt x="2220760" y="813485"/>
                  </a:cubicBezTo>
                  <a:lnTo>
                    <a:pt x="2220760" y="813485"/>
                  </a:lnTo>
                  <a:cubicBezTo>
                    <a:pt x="2106625" y="813422"/>
                    <a:pt x="2013991" y="906094"/>
                    <a:pt x="2013991" y="1020406"/>
                  </a:cubicBezTo>
                  <a:lnTo>
                    <a:pt x="2013991" y="1020406"/>
                  </a:lnTo>
                  <a:cubicBezTo>
                    <a:pt x="2013991" y="906094"/>
                    <a:pt x="1921065" y="813485"/>
                    <a:pt x="1806981" y="813422"/>
                  </a:cubicBezTo>
                  <a:lnTo>
                    <a:pt x="1806981" y="813422"/>
                  </a:lnTo>
                  <a:cubicBezTo>
                    <a:pt x="1692630" y="813422"/>
                    <a:pt x="1599971" y="906094"/>
                    <a:pt x="1599971" y="1020406"/>
                  </a:cubicBezTo>
                  <a:lnTo>
                    <a:pt x="1599971" y="1020406"/>
                  </a:lnTo>
                  <a:cubicBezTo>
                    <a:pt x="1599971" y="906094"/>
                    <a:pt x="1507299" y="813422"/>
                    <a:pt x="1393012" y="813422"/>
                  </a:cubicBezTo>
                  <a:lnTo>
                    <a:pt x="1393012" y="813422"/>
                  </a:lnTo>
                  <a:cubicBezTo>
                    <a:pt x="1278826" y="813422"/>
                    <a:pt x="1185926" y="906094"/>
                    <a:pt x="1185926" y="1020406"/>
                  </a:cubicBezTo>
                  <a:lnTo>
                    <a:pt x="1185926" y="1020406"/>
                  </a:lnTo>
                  <a:lnTo>
                    <a:pt x="1185926" y="206908"/>
                  </a:lnTo>
                  <a:cubicBezTo>
                    <a:pt x="1185926" y="92671"/>
                    <a:pt x="1093266" y="0"/>
                    <a:pt x="979220" y="0"/>
                  </a:cubicBezTo>
                  <a:lnTo>
                    <a:pt x="979220" y="0"/>
                  </a:lnTo>
                  <a:cubicBezTo>
                    <a:pt x="864793" y="0"/>
                    <a:pt x="772121" y="92671"/>
                    <a:pt x="772121" y="206908"/>
                  </a:cubicBezTo>
                  <a:close/>
                </a:path>
              </a:pathLst>
            </a:custGeom>
            <a:gradFill>
              <a:gsLst>
                <a:gs pos="0">
                  <a:srgbClr val="FFD6BB"/>
                </a:gs>
                <a:gs pos="100000">
                  <a:srgbClr val="F9C19B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Shadow"/>
            <p:cNvSpPr/>
            <p:nvPr/>
          </p:nvSpPr>
          <p:spPr>
            <a:xfrm>
              <a:off x="4178603" y="8503769"/>
              <a:ext cx="1514361" cy="2894838"/>
            </a:xfrm>
            <a:custGeom>
              <a:avLst/>
              <a:gdLst/>
              <a:ahLst/>
              <a:cxnLst/>
              <a:rect l="0" t="0" r="0" b="0"/>
              <a:pathLst>
                <a:path w="1514360" h="2894838">
                  <a:moveTo>
                    <a:pt x="0" y="10833"/>
                  </a:moveTo>
                  <a:cubicBezTo>
                    <a:pt x="76504" y="42913"/>
                    <a:pt x="130568" y="117767"/>
                    <a:pt x="130568" y="205879"/>
                  </a:cubicBezTo>
                  <a:lnTo>
                    <a:pt x="130568" y="205879"/>
                  </a:lnTo>
                  <a:lnTo>
                    <a:pt x="130568" y="1177328"/>
                  </a:lnTo>
                  <a:cubicBezTo>
                    <a:pt x="130568" y="1216482"/>
                    <a:pt x="162369" y="1248282"/>
                    <a:pt x="201498" y="1248282"/>
                  </a:cubicBezTo>
                  <a:lnTo>
                    <a:pt x="201498" y="1248282"/>
                  </a:lnTo>
                  <a:cubicBezTo>
                    <a:pt x="240728" y="1248282"/>
                    <a:pt x="272440" y="1216482"/>
                    <a:pt x="272440" y="1177328"/>
                  </a:cubicBezTo>
                  <a:lnTo>
                    <a:pt x="272440" y="1177328"/>
                  </a:lnTo>
                  <a:lnTo>
                    <a:pt x="272440" y="206908"/>
                  </a:lnTo>
                  <a:cubicBezTo>
                    <a:pt x="272440" y="92671"/>
                    <a:pt x="179781" y="0"/>
                    <a:pt x="65735" y="0"/>
                  </a:cubicBezTo>
                  <a:lnTo>
                    <a:pt x="65735" y="0"/>
                  </a:lnTo>
                  <a:cubicBezTo>
                    <a:pt x="42722" y="0"/>
                    <a:pt x="20675" y="3898"/>
                    <a:pt x="0" y="10833"/>
                  </a:cubicBezTo>
                  <a:close/>
                  <a:moveTo>
                    <a:pt x="818603" y="827620"/>
                  </a:moveTo>
                  <a:cubicBezTo>
                    <a:pt x="818197" y="827989"/>
                    <a:pt x="817676" y="828357"/>
                    <a:pt x="817270" y="828738"/>
                  </a:cubicBezTo>
                  <a:lnTo>
                    <a:pt x="817270" y="828738"/>
                  </a:lnTo>
                  <a:cubicBezTo>
                    <a:pt x="899604" y="857948"/>
                    <a:pt x="958634" y="936332"/>
                    <a:pt x="958634" y="1028649"/>
                  </a:cubicBezTo>
                  <a:lnTo>
                    <a:pt x="958634" y="1028649"/>
                  </a:lnTo>
                  <a:lnTo>
                    <a:pt x="958634" y="1188669"/>
                  </a:lnTo>
                  <a:cubicBezTo>
                    <a:pt x="958634" y="1227747"/>
                    <a:pt x="990396" y="1259547"/>
                    <a:pt x="1029550" y="1259547"/>
                  </a:cubicBezTo>
                  <a:lnTo>
                    <a:pt x="1029550" y="1259547"/>
                  </a:lnTo>
                  <a:cubicBezTo>
                    <a:pt x="1068743" y="1259547"/>
                    <a:pt x="1100505" y="1227747"/>
                    <a:pt x="1100505" y="1188669"/>
                  </a:cubicBezTo>
                  <a:lnTo>
                    <a:pt x="1100505" y="1188669"/>
                  </a:lnTo>
                  <a:lnTo>
                    <a:pt x="1100505" y="1028649"/>
                  </a:lnTo>
                  <a:cubicBezTo>
                    <a:pt x="1100505" y="1020254"/>
                    <a:pt x="1100099" y="1012456"/>
                    <a:pt x="1099705" y="1004570"/>
                  </a:cubicBezTo>
                  <a:lnTo>
                    <a:pt x="1099705" y="1004570"/>
                  </a:lnTo>
                  <a:cubicBezTo>
                    <a:pt x="1091603" y="897699"/>
                    <a:pt x="1002284" y="813485"/>
                    <a:pt x="893495" y="813422"/>
                  </a:cubicBezTo>
                  <a:lnTo>
                    <a:pt x="893495" y="813422"/>
                  </a:lnTo>
                  <a:cubicBezTo>
                    <a:pt x="867028" y="813422"/>
                    <a:pt x="841857" y="818565"/>
                    <a:pt x="818603" y="827620"/>
                  </a:cubicBezTo>
                  <a:close/>
                  <a:moveTo>
                    <a:pt x="406069" y="827112"/>
                  </a:moveTo>
                  <a:cubicBezTo>
                    <a:pt x="486905" y="857135"/>
                    <a:pt x="544563" y="934427"/>
                    <a:pt x="544563" y="1025702"/>
                  </a:cubicBezTo>
                  <a:lnTo>
                    <a:pt x="544563" y="1025702"/>
                  </a:lnTo>
                  <a:lnTo>
                    <a:pt x="544563" y="1185722"/>
                  </a:lnTo>
                  <a:cubicBezTo>
                    <a:pt x="544563" y="1224876"/>
                    <a:pt x="576326" y="1256601"/>
                    <a:pt x="615492" y="1256601"/>
                  </a:cubicBezTo>
                  <a:lnTo>
                    <a:pt x="615492" y="1256601"/>
                  </a:lnTo>
                  <a:cubicBezTo>
                    <a:pt x="654723" y="1256601"/>
                    <a:pt x="686485" y="1224876"/>
                    <a:pt x="686485" y="1185722"/>
                  </a:cubicBezTo>
                  <a:lnTo>
                    <a:pt x="686485" y="1185722"/>
                  </a:lnTo>
                  <a:lnTo>
                    <a:pt x="686485" y="1025702"/>
                  </a:lnTo>
                  <a:cubicBezTo>
                    <a:pt x="686485" y="1021867"/>
                    <a:pt x="686295" y="1018120"/>
                    <a:pt x="686180" y="1014285"/>
                  </a:cubicBezTo>
                  <a:lnTo>
                    <a:pt x="686180" y="1014285"/>
                  </a:lnTo>
                  <a:cubicBezTo>
                    <a:pt x="682904" y="902779"/>
                    <a:pt x="591756" y="813422"/>
                    <a:pt x="479526" y="813422"/>
                  </a:cubicBezTo>
                  <a:lnTo>
                    <a:pt x="479526" y="813422"/>
                  </a:lnTo>
                  <a:cubicBezTo>
                    <a:pt x="453631" y="813422"/>
                    <a:pt x="428929" y="818362"/>
                    <a:pt x="406069" y="827112"/>
                  </a:cubicBezTo>
                  <a:close/>
                  <a:moveTo>
                    <a:pt x="1307274" y="813485"/>
                  </a:moveTo>
                  <a:cubicBezTo>
                    <a:pt x="1282903" y="813485"/>
                    <a:pt x="1259611" y="817918"/>
                    <a:pt x="1237894" y="825639"/>
                  </a:cubicBezTo>
                  <a:lnTo>
                    <a:pt x="1237894" y="825639"/>
                  </a:lnTo>
                  <a:cubicBezTo>
                    <a:pt x="1317282" y="856411"/>
                    <a:pt x="1373847" y="932878"/>
                    <a:pt x="1373847" y="1023112"/>
                  </a:cubicBezTo>
                  <a:lnTo>
                    <a:pt x="1373847" y="1023112"/>
                  </a:lnTo>
                  <a:lnTo>
                    <a:pt x="1373847" y="2330132"/>
                  </a:lnTo>
                  <a:cubicBezTo>
                    <a:pt x="1373847" y="2465641"/>
                    <a:pt x="1200505" y="2465641"/>
                    <a:pt x="1200505" y="2567724"/>
                  </a:cubicBezTo>
                  <a:lnTo>
                    <a:pt x="1200505" y="2567724"/>
                  </a:lnTo>
                  <a:lnTo>
                    <a:pt x="1200505" y="2894838"/>
                  </a:lnTo>
                  <a:lnTo>
                    <a:pt x="1356296" y="2894838"/>
                  </a:lnTo>
                  <a:lnTo>
                    <a:pt x="1356296" y="2571559"/>
                  </a:lnTo>
                  <a:cubicBezTo>
                    <a:pt x="1358646" y="2571559"/>
                    <a:pt x="1361033" y="2571051"/>
                    <a:pt x="1363421" y="2570962"/>
                  </a:cubicBezTo>
                  <a:lnTo>
                    <a:pt x="1363421" y="2570962"/>
                  </a:lnTo>
                  <a:lnTo>
                    <a:pt x="1363421" y="2567724"/>
                  </a:lnTo>
                  <a:cubicBezTo>
                    <a:pt x="1363421" y="2568905"/>
                    <a:pt x="1363687" y="2569870"/>
                    <a:pt x="1363687" y="2570962"/>
                  </a:cubicBezTo>
                  <a:lnTo>
                    <a:pt x="1363687" y="2570962"/>
                  </a:lnTo>
                  <a:cubicBezTo>
                    <a:pt x="1437728" y="2567584"/>
                    <a:pt x="1514360" y="2514663"/>
                    <a:pt x="1514322" y="2411260"/>
                  </a:cubicBezTo>
                  <a:lnTo>
                    <a:pt x="1514322" y="2411260"/>
                  </a:lnTo>
                  <a:lnTo>
                    <a:pt x="1514322" y="1020406"/>
                  </a:lnTo>
                  <a:cubicBezTo>
                    <a:pt x="1514322" y="906145"/>
                    <a:pt x="1421676" y="813498"/>
                    <a:pt x="1307401" y="813485"/>
                  </a:cubicBezTo>
                  <a:lnTo>
                    <a:pt x="1307401" y="813485"/>
                  </a:lnTo>
                  <a:cubicBezTo>
                    <a:pt x="1307350" y="813485"/>
                    <a:pt x="1307312" y="813485"/>
                    <a:pt x="1307274" y="813485"/>
                  </a:cubicBezTo>
                  <a:close/>
                </a:path>
              </a:pathLst>
            </a:custGeom>
            <a:gradFill>
              <a:gsLst>
                <a:gs pos="0">
                  <a:srgbClr val="F9C19B"/>
                </a:gs>
                <a:gs pos="100000">
                  <a:srgbClr val="E5AD85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Suit"/>
            <p:cNvSpPr/>
            <p:nvPr/>
          </p:nvSpPr>
          <p:spPr>
            <a:xfrm>
              <a:off x="3887068" y="11527368"/>
              <a:ext cx="1853332" cy="2188632"/>
            </a:xfrm>
            <a:custGeom>
              <a:avLst/>
              <a:gdLst>
                <a:gd name="connsiteX0" fmla="*/ 0 w 1853332"/>
                <a:gd name="connsiteY0" fmla="*/ 0 h 2188632"/>
                <a:gd name="connsiteX1" fmla="*/ 1853332 w 1853332"/>
                <a:gd name="connsiteY1" fmla="*/ 0 h 2188632"/>
                <a:gd name="connsiteX2" fmla="*/ 1853332 w 1853332"/>
                <a:gd name="connsiteY2" fmla="*/ 2188632 h 2188632"/>
                <a:gd name="connsiteX3" fmla="*/ 0 w 1853332"/>
                <a:gd name="connsiteY3" fmla="*/ 2188632 h 2188632"/>
                <a:gd name="connsiteX4" fmla="*/ 0 w 1853332"/>
                <a:gd name="connsiteY4" fmla="*/ 0 h 2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332" h="2188632">
                  <a:moveTo>
                    <a:pt x="0" y="0"/>
                  </a:moveTo>
                  <a:lnTo>
                    <a:pt x="1853332" y="0"/>
                  </a:lnTo>
                  <a:lnTo>
                    <a:pt x="1853332" y="2188632"/>
                  </a:lnTo>
                  <a:lnTo>
                    <a:pt x="0" y="218863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5750"/>
                </a:gs>
                <a:gs pos="100000">
                  <a:srgbClr val="47353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White rec."/>
            <p:cNvSpPr/>
            <p:nvPr/>
          </p:nvSpPr>
          <p:spPr>
            <a:xfrm>
              <a:off x="3968425" y="11398597"/>
              <a:ext cx="1690618" cy="131752"/>
            </a:xfrm>
            <a:custGeom>
              <a:avLst/>
              <a:gdLst>
                <a:gd name="connsiteX0" fmla="*/ 0 w 1690618"/>
                <a:gd name="connsiteY0" fmla="*/ 0 h 131752"/>
                <a:gd name="connsiteX1" fmla="*/ 1690618 w 1690618"/>
                <a:gd name="connsiteY1" fmla="*/ 0 h 131752"/>
                <a:gd name="connsiteX2" fmla="*/ 1690618 w 1690618"/>
                <a:gd name="connsiteY2" fmla="*/ 131752 h 131752"/>
                <a:gd name="connsiteX3" fmla="*/ 0 w 1690618"/>
                <a:gd name="connsiteY3" fmla="*/ 131752 h 131752"/>
                <a:gd name="connsiteX4" fmla="*/ 0 w 1690618"/>
                <a:gd name="connsiteY4" fmla="*/ 0 h 13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8" h="131752">
                  <a:moveTo>
                    <a:pt x="0" y="0"/>
                  </a:moveTo>
                  <a:lnTo>
                    <a:pt x="1690618" y="0"/>
                  </a:lnTo>
                  <a:lnTo>
                    <a:pt x="1690618" y="131752"/>
                  </a:lnTo>
                  <a:lnTo>
                    <a:pt x="0" y="131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Button"/>
            <p:cNvSpPr/>
            <p:nvPr/>
          </p:nvSpPr>
          <p:spPr>
            <a:xfrm>
              <a:off x="5370878" y="11740834"/>
              <a:ext cx="114224" cy="114237"/>
            </a:xfrm>
            <a:custGeom>
              <a:avLst/>
              <a:gdLst/>
              <a:ahLst/>
              <a:cxnLst/>
              <a:rect l="0" t="0" r="0" b="0"/>
              <a:pathLst>
                <a:path w="114223" h="114236">
                  <a:moveTo>
                    <a:pt x="57150" y="114236"/>
                  </a:moveTo>
                  <a:cubicBezTo>
                    <a:pt x="88646" y="114236"/>
                    <a:pt x="114223" y="88684"/>
                    <a:pt x="114223" y="57111"/>
                  </a:cubicBezTo>
                  <a:cubicBezTo>
                    <a:pt x="114223" y="25539"/>
                    <a:pt x="88646" y="0"/>
                    <a:pt x="57150" y="0"/>
                  </a:cubicBezTo>
                  <a:cubicBezTo>
                    <a:pt x="25577" y="0"/>
                    <a:pt x="0" y="25539"/>
                    <a:pt x="0" y="57111"/>
                  </a:cubicBezTo>
                  <a:cubicBezTo>
                    <a:pt x="0" y="88684"/>
                    <a:pt x="25577" y="114236"/>
                    <a:pt x="57150" y="114236"/>
                  </a:cubicBezTo>
                  <a:close/>
                </a:path>
              </a:pathLst>
            </a:custGeom>
            <a:solidFill>
              <a:srgbClr val="FEFFFF">
                <a:alpha val="99000"/>
              </a:srgbClr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6" name="Hand B"/>
          <p:cNvGrpSpPr/>
          <p:nvPr/>
        </p:nvGrpSpPr>
        <p:grpSpPr>
          <a:xfrm>
            <a:off x="7912098" y="5130875"/>
            <a:ext cx="2759320" cy="5230220"/>
            <a:chOff x="3265118" y="8503769"/>
            <a:chExt cx="3678455" cy="6971475"/>
          </a:xfrm>
        </p:grpSpPr>
        <p:pic>
          <p:nvPicPr>
            <p:cNvPr id="57" name="Shadow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3202" y="9427345"/>
              <a:ext cx="1420371" cy="6047899"/>
            </a:xfrm>
            <a:prstGeom prst="rect">
              <a:avLst/>
            </a:prstGeom>
          </p:spPr>
        </p:pic>
        <p:sp>
          <p:nvSpPr>
            <p:cNvPr id="58" name="Hand"/>
            <p:cNvSpPr/>
            <p:nvPr/>
          </p:nvSpPr>
          <p:spPr>
            <a:xfrm>
              <a:off x="3265118" y="8503769"/>
              <a:ext cx="2427846" cy="2894838"/>
            </a:xfrm>
            <a:custGeom>
              <a:avLst/>
              <a:gdLst/>
              <a:ahLst/>
              <a:cxnLst/>
              <a:rect l="0" t="0" r="0" b="0"/>
              <a:pathLst>
                <a:path w="2427846" h="2894838">
                  <a:moveTo>
                    <a:pt x="772121" y="206908"/>
                  </a:moveTo>
                  <a:lnTo>
                    <a:pt x="772121" y="1585836"/>
                  </a:lnTo>
                  <a:cubicBezTo>
                    <a:pt x="666978" y="1480426"/>
                    <a:pt x="555980" y="1369872"/>
                    <a:pt x="339394" y="1369872"/>
                  </a:cubicBezTo>
                  <a:lnTo>
                    <a:pt x="339394" y="1369872"/>
                  </a:lnTo>
                  <a:cubicBezTo>
                    <a:pt x="122745" y="1369872"/>
                    <a:pt x="0" y="1420444"/>
                    <a:pt x="0" y="1586572"/>
                  </a:cubicBezTo>
                  <a:lnTo>
                    <a:pt x="0" y="1586572"/>
                  </a:lnTo>
                  <a:cubicBezTo>
                    <a:pt x="332155" y="1586572"/>
                    <a:pt x="516750" y="1889759"/>
                    <a:pt x="516750" y="2075535"/>
                  </a:cubicBezTo>
                  <a:lnTo>
                    <a:pt x="516750" y="2075535"/>
                  </a:lnTo>
                  <a:lnTo>
                    <a:pt x="516750" y="2140534"/>
                  </a:lnTo>
                  <a:cubicBezTo>
                    <a:pt x="516750" y="2431567"/>
                    <a:pt x="720851" y="2563533"/>
                    <a:pt x="828027" y="2563533"/>
                  </a:cubicBezTo>
                  <a:lnTo>
                    <a:pt x="828027" y="2563533"/>
                  </a:lnTo>
                  <a:lnTo>
                    <a:pt x="828027" y="2894838"/>
                  </a:lnTo>
                  <a:lnTo>
                    <a:pt x="2269782" y="2894838"/>
                  </a:lnTo>
                  <a:lnTo>
                    <a:pt x="2269782" y="2571559"/>
                  </a:lnTo>
                  <a:cubicBezTo>
                    <a:pt x="2345994" y="2571559"/>
                    <a:pt x="2427846" y="2518130"/>
                    <a:pt x="2427808" y="2411260"/>
                  </a:cubicBezTo>
                  <a:lnTo>
                    <a:pt x="2427808" y="2411260"/>
                  </a:lnTo>
                  <a:lnTo>
                    <a:pt x="2427808" y="1020406"/>
                  </a:lnTo>
                  <a:cubicBezTo>
                    <a:pt x="2427808" y="906094"/>
                    <a:pt x="2335098" y="813422"/>
                    <a:pt x="2220760" y="813485"/>
                  </a:cubicBezTo>
                  <a:lnTo>
                    <a:pt x="2220760" y="813485"/>
                  </a:lnTo>
                  <a:cubicBezTo>
                    <a:pt x="2106625" y="813422"/>
                    <a:pt x="2013991" y="906094"/>
                    <a:pt x="2013991" y="1020406"/>
                  </a:cubicBezTo>
                  <a:lnTo>
                    <a:pt x="2013991" y="1020406"/>
                  </a:lnTo>
                  <a:cubicBezTo>
                    <a:pt x="2013991" y="906094"/>
                    <a:pt x="1921065" y="813485"/>
                    <a:pt x="1806981" y="813422"/>
                  </a:cubicBezTo>
                  <a:lnTo>
                    <a:pt x="1806981" y="813422"/>
                  </a:lnTo>
                  <a:cubicBezTo>
                    <a:pt x="1692630" y="813422"/>
                    <a:pt x="1599971" y="906094"/>
                    <a:pt x="1599971" y="1020406"/>
                  </a:cubicBezTo>
                  <a:lnTo>
                    <a:pt x="1599971" y="1020406"/>
                  </a:lnTo>
                  <a:cubicBezTo>
                    <a:pt x="1599971" y="906094"/>
                    <a:pt x="1507299" y="813422"/>
                    <a:pt x="1393012" y="813422"/>
                  </a:cubicBezTo>
                  <a:lnTo>
                    <a:pt x="1393012" y="813422"/>
                  </a:lnTo>
                  <a:cubicBezTo>
                    <a:pt x="1278826" y="813422"/>
                    <a:pt x="1185926" y="906094"/>
                    <a:pt x="1185926" y="1020406"/>
                  </a:cubicBezTo>
                  <a:lnTo>
                    <a:pt x="1185926" y="1020406"/>
                  </a:lnTo>
                  <a:lnTo>
                    <a:pt x="1185926" y="206908"/>
                  </a:lnTo>
                  <a:cubicBezTo>
                    <a:pt x="1185926" y="92671"/>
                    <a:pt x="1093266" y="0"/>
                    <a:pt x="979220" y="0"/>
                  </a:cubicBezTo>
                  <a:lnTo>
                    <a:pt x="979220" y="0"/>
                  </a:lnTo>
                  <a:cubicBezTo>
                    <a:pt x="864793" y="0"/>
                    <a:pt x="772121" y="92671"/>
                    <a:pt x="772121" y="206908"/>
                  </a:cubicBezTo>
                  <a:close/>
                </a:path>
              </a:pathLst>
            </a:custGeom>
            <a:gradFill>
              <a:gsLst>
                <a:gs pos="0">
                  <a:srgbClr val="FFD6BB"/>
                </a:gs>
                <a:gs pos="100000">
                  <a:srgbClr val="F9C19B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Shadow"/>
            <p:cNvSpPr/>
            <p:nvPr/>
          </p:nvSpPr>
          <p:spPr>
            <a:xfrm>
              <a:off x="4178603" y="8503769"/>
              <a:ext cx="1514361" cy="2894838"/>
            </a:xfrm>
            <a:custGeom>
              <a:avLst/>
              <a:gdLst/>
              <a:ahLst/>
              <a:cxnLst/>
              <a:rect l="0" t="0" r="0" b="0"/>
              <a:pathLst>
                <a:path w="1514360" h="2894838">
                  <a:moveTo>
                    <a:pt x="0" y="10833"/>
                  </a:moveTo>
                  <a:cubicBezTo>
                    <a:pt x="76504" y="42913"/>
                    <a:pt x="130568" y="117767"/>
                    <a:pt x="130568" y="205879"/>
                  </a:cubicBezTo>
                  <a:lnTo>
                    <a:pt x="130568" y="205879"/>
                  </a:lnTo>
                  <a:lnTo>
                    <a:pt x="130568" y="1177328"/>
                  </a:lnTo>
                  <a:cubicBezTo>
                    <a:pt x="130568" y="1216482"/>
                    <a:pt x="162369" y="1248282"/>
                    <a:pt x="201498" y="1248282"/>
                  </a:cubicBezTo>
                  <a:lnTo>
                    <a:pt x="201498" y="1248282"/>
                  </a:lnTo>
                  <a:cubicBezTo>
                    <a:pt x="240728" y="1248282"/>
                    <a:pt x="272440" y="1216482"/>
                    <a:pt x="272440" y="1177328"/>
                  </a:cubicBezTo>
                  <a:lnTo>
                    <a:pt x="272440" y="1177328"/>
                  </a:lnTo>
                  <a:lnTo>
                    <a:pt x="272440" y="206908"/>
                  </a:lnTo>
                  <a:cubicBezTo>
                    <a:pt x="272440" y="92671"/>
                    <a:pt x="179781" y="0"/>
                    <a:pt x="65735" y="0"/>
                  </a:cubicBezTo>
                  <a:lnTo>
                    <a:pt x="65735" y="0"/>
                  </a:lnTo>
                  <a:cubicBezTo>
                    <a:pt x="42722" y="0"/>
                    <a:pt x="20675" y="3898"/>
                    <a:pt x="0" y="10833"/>
                  </a:cubicBezTo>
                  <a:close/>
                  <a:moveTo>
                    <a:pt x="818603" y="827620"/>
                  </a:moveTo>
                  <a:cubicBezTo>
                    <a:pt x="818197" y="827989"/>
                    <a:pt x="817676" y="828357"/>
                    <a:pt x="817270" y="828738"/>
                  </a:cubicBezTo>
                  <a:lnTo>
                    <a:pt x="817270" y="828738"/>
                  </a:lnTo>
                  <a:cubicBezTo>
                    <a:pt x="899604" y="857948"/>
                    <a:pt x="958634" y="936332"/>
                    <a:pt x="958634" y="1028649"/>
                  </a:cubicBezTo>
                  <a:lnTo>
                    <a:pt x="958634" y="1028649"/>
                  </a:lnTo>
                  <a:lnTo>
                    <a:pt x="958634" y="1188669"/>
                  </a:lnTo>
                  <a:cubicBezTo>
                    <a:pt x="958634" y="1227747"/>
                    <a:pt x="990396" y="1259547"/>
                    <a:pt x="1029550" y="1259547"/>
                  </a:cubicBezTo>
                  <a:lnTo>
                    <a:pt x="1029550" y="1259547"/>
                  </a:lnTo>
                  <a:cubicBezTo>
                    <a:pt x="1068743" y="1259547"/>
                    <a:pt x="1100505" y="1227747"/>
                    <a:pt x="1100505" y="1188669"/>
                  </a:cubicBezTo>
                  <a:lnTo>
                    <a:pt x="1100505" y="1188669"/>
                  </a:lnTo>
                  <a:lnTo>
                    <a:pt x="1100505" y="1028649"/>
                  </a:lnTo>
                  <a:cubicBezTo>
                    <a:pt x="1100505" y="1020254"/>
                    <a:pt x="1100099" y="1012456"/>
                    <a:pt x="1099705" y="1004570"/>
                  </a:cubicBezTo>
                  <a:lnTo>
                    <a:pt x="1099705" y="1004570"/>
                  </a:lnTo>
                  <a:cubicBezTo>
                    <a:pt x="1091603" y="897699"/>
                    <a:pt x="1002284" y="813485"/>
                    <a:pt x="893495" y="813422"/>
                  </a:cubicBezTo>
                  <a:lnTo>
                    <a:pt x="893495" y="813422"/>
                  </a:lnTo>
                  <a:cubicBezTo>
                    <a:pt x="867028" y="813422"/>
                    <a:pt x="841857" y="818565"/>
                    <a:pt x="818603" y="827620"/>
                  </a:cubicBezTo>
                  <a:close/>
                  <a:moveTo>
                    <a:pt x="406069" y="827112"/>
                  </a:moveTo>
                  <a:cubicBezTo>
                    <a:pt x="486905" y="857135"/>
                    <a:pt x="544563" y="934427"/>
                    <a:pt x="544563" y="1025702"/>
                  </a:cubicBezTo>
                  <a:lnTo>
                    <a:pt x="544563" y="1025702"/>
                  </a:lnTo>
                  <a:lnTo>
                    <a:pt x="544563" y="1185722"/>
                  </a:lnTo>
                  <a:cubicBezTo>
                    <a:pt x="544563" y="1224876"/>
                    <a:pt x="576326" y="1256601"/>
                    <a:pt x="615492" y="1256601"/>
                  </a:cubicBezTo>
                  <a:lnTo>
                    <a:pt x="615492" y="1256601"/>
                  </a:lnTo>
                  <a:cubicBezTo>
                    <a:pt x="654723" y="1256601"/>
                    <a:pt x="686485" y="1224876"/>
                    <a:pt x="686485" y="1185722"/>
                  </a:cubicBezTo>
                  <a:lnTo>
                    <a:pt x="686485" y="1185722"/>
                  </a:lnTo>
                  <a:lnTo>
                    <a:pt x="686485" y="1025702"/>
                  </a:lnTo>
                  <a:cubicBezTo>
                    <a:pt x="686485" y="1021867"/>
                    <a:pt x="686295" y="1018120"/>
                    <a:pt x="686180" y="1014285"/>
                  </a:cubicBezTo>
                  <a:lnTo>
                    <a:pt x="686180" y="1014285"/>
                  </a:lnTo>
                  <a:cubicBezTo>
                    <a:pt x="682904" y="902779"/>
                    <a:pt x="591756" y="813422"/>
                    <a:pt x="479526" y="813422"/>
                  </a:cubicBezTo>
                  <a:lnTo>
                    <a:pt x="479526" y="813422"/>
                  </a:lnTo>
                  <a:cubicBezTo>
                    <a:pt x="453631" y="813422"/>
                    <a:pt x="428929" y="818362"/>
                    <a:pt x="406069" y="827112"/>
                  </a:cubicBezTo>
                  <a:close/>
                  <a:moveTo>
                    <a:pt x="1307274" y="813485"/>
                  </a:moveTo>
                  <a:cubicBezTo>
                    <a:pt x="1282903" y="813485"/>
                    <a:pt x="1259611" y="817918"/>
                    <a:pt x="1237894" y="825639"/>
                  </a:cubicBezTo>
                  <a:lnTo>
                    <a:pt x="1237894" y="825639"/>
                  </a:lnTo>
                  <a:cubicBezTo>
                    <a:pt x="1317282" y="856411"/>
                    <a:pt x="1373847" y="932878"/>
                    <a:pt x="1373847" y="1023112"/>
                  </a:cubicBezTo>
                  <a:lnTo>
                    <a:pt x="1373847" y="1023112"/>
                  </a:lnTo>
                  <a:lnTo>
                    <a:pt x="1373847" y="2330132"/>
                  </a:lnTo>
                  <a:cubicBezTo>
                    <a:pt x="1373847" y="2465641"/>
                    <a:pt x="1200505" y="2465641"/>
                    <a:pt x="1200505" y="2567724"/>
                  </a:cubicBezTo>
                  <a:lnTo>
                    <a:pt x="1200505" y="2567724"/>
                  </a:lnTo>
                  <a:lnTo>
                    <a:pt x="1200505" y="2894838"/>
                  </a:lnTo>
                  <a:lnTo>
                    <a:pt x="1356296" y="2894838"/>
                  </a:lnTo>
                  <a:lnTo>
                    <a:pt x="1356296" y="2571559"/>
                  </a:lnTo>
                  <a:cubicBezTo>
                    <a:pt x="1358646" y="2571559"/>
                    <a:pt x="1361033" y="2571051"/>
                    <a:pt x="1363421" y="2570962"/>
                  </a:cubicBezTo>
                  <a:lnTo>
                    <a:pt x="1363421" y="2570962"/>
                  </a:lnTo>
                  <a:lnTo>
                    <a:pt x="1363421" y="2567724"/>
                  </a:lnTo>
                  <a:cubicBezTo>
                    <a:pt x="1363421" y="2568905"/>
                    <a:pt x="1363687" y="2569870"/>
                    <a:pt x="1363687" y="2570962"/>
                  </a:cubicBezTo>
                  <a:lnTo>
                    <a:pt x="1363687" y="2570962"/>
                  </a:lnTo>
                  <a:cubicBezTo>
                    <a:pt x="1437728" y="2567584"/>
                    <a:pt x="1514360" y="2514663"/>
                    <a:pt x="1514322" y="2411260"/>
                  </a:cubicBezTo>
                  <a:lnTo>
                    <a:pt x="1514322" y="2411260"/>
                  </a:lnTo>
                  <a:lnTo>
                    <a:pt x="1514322" y="1020406"/>
                  </a:lnTo>
                  <a:cubicBezTo>
                    <a:pt x="1514322" y="906145"/>
                    <a:pt x="1421676" y="813498"/>
                    <a:pt x="1307401" y="813485"/>
                  </a:cubicBezTo>
                  <a:lnTo>
                    <a:pt x="1307401" y="813485"/>
                  </a:lnTo>
                  <a:cubicBezTo>
                    <a:pt x="1307350" y="813485"/>
                    <a:pt x="1307312" y="813485"/>
                    <a:pt x="1307274" y="813485"/>
                  </a:cubicBezTo>
                  <a:close/>
                </a:path>
              </a:pathLst>
            </a:custGeom>
            <a:gradFill>
              <a:gsLst>
                <a:gs pos="0">
                  <a:srgbClr val="F9C19B"/>
                </a:gs>
                <a:gs pos="100000">
                  <a:srgbClr val="E5AD85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Suit"/>
            <p:cNvSpPr/>
            <p:nvPr/>
          </p:nvSpPr>
          <p:spPr>
            <a:xfrm>
              <a:off x="3887068" y="11527368"/>
              <a:ext cx="1853332" cy="3944938"/>
            </a:xfrm>
            <a:custGeom>
              <a:avLst/>
              <a:gdLst>
                <a:gd name="connsiteX0" fmla="*/ 0 w 1853332"/>
                <a:gd name="connsiteY0" fmla="*/ 0 h 3944938"/>
                <a:gd name="connsiteX1" fmla="*/ 1853332 w 1853332"/>
                <a:gd name="connsiteY1" fmla="*/ 0 h 3944938"/>
                <a:gd name="connsiteX2" fmla="*/ 1853332 w 1853332"/>
                <a:gd name="connsiteY2" fmla="*/ 3944938 h 3944938"/>
                <a:gd name="connsiteX3" fmla="*/ 0 w 1853332"/>
                <a:gd name="connsiteY3" fmla="*/ 3944938 h 3944938"/>
                <a:gd name="connsiteX4" fmla="*/ 0 w 1853332"/>
                <a:gd name="connsiteY4" fmla="*/ 0 h 394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332" h="3944938">
                  <a:moveTo>
                    <a:pt x="0" y="0"/>
                  </a:moveTo>
                  <a:lnTo>
                    <a:pt x="1853332" y="0"/>
                  </a:lnTo>
                  <a:lnTo>
                    <a:pt x="1853332" y="3944938"/>
                  </a:lnTo>
                  <a:lnTo>
                    <a:pt x="0" y="394493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44444"/>
                </a:gs>
                <a:gs pos="100000">
                  <a:srgbClr val="30303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White rec."/>
            <p:cNvSpPr/>
            <p:nvPr/>
          </p:nvSpPr>
          <p:spPr>
            <a:xfrm>
              <a:off x="3968425" y="11398597"/>
              <a:ext cx="1690618" cy="131752"/>
            </a:xfrm>
            <a:custGeom>
              <a:avLst/>
              <a:gdLst>
                <a:gd name="connsiteX0" fmla="*/ 0 w 1690618"/>
                <a:gd name="connsiteY0" fmla="*/ 0 h 131752"/>
                <a:gd name="connsiteX1" fmla="*/ 1690618 w 1690618"/>
                <a:gd name="connsiteY1" fmla="*/ 0 h 131752"/>
                <a:gd name="connsiteX2" fmla="*/ 1690618 w 1690618"/>
                <a:gd name="connsiteY2" fmla="*/ 131752 h 131752"/>
                <a:gd name="connsiteX3" fmla="*/ 0 w 1690618"/>
                <a:gd name="connsiteY3" fmla="*/ 131752 h 131752"/>
                <a:gd name="connsiteX4" fmla="*/ 0 w 1690618"/>
                <a:gd name="connsiteY4" fmla="*/ 0 h 13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8" h="131752">
                  <a:moveTo>
                    <a:pt x="0" y="0"/>
                  </a:moveTo>
                  <a:lnTo>
                    <a:pt x="1690618" y="0"/>
                  </a:lnTo>
                  <a:lnTo>
                    <a:pt x="1690618" y="131752"/>
                  </a:lnTo>
                  <a:lnTo>
                    <a:pt x="0" y="131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Button"/>
            <p:cNvSpPr/>
            <p:nvPr/>
          </p:nvSpPr>
          <p:spPr>
            <a:xfrm>
              <a:off x="5370878" y="11740834"/>
              <a:ext cx="114224" cy="114237"/>
            </a:xfrm>
            <a:custGeom>
              <a:avLst/>
              <a:gdLst/>
              <a:ahLst/>
              <a:cxnLst/>
              <a:rect l="0" t="0" r="0" b="0"/>
              <a:pathLst>
                <a:path w="114223" h="114236">
                  <a:moveTo>
                    <a:pt x="57150" y="114236"/>
                  </a:moveTo>
                  <a:cubicBezTo>
                    <a:pt x="88646" y="114236"/>
                    <a:pt x="114223" y="88684"/>
                    <a:pt x="114223" y="57111"/>
                  </a:cubicBezTo>
                  <a:cubicBezTo>
                    <a:pt x="114223" y="25539"/>
                    <a:pt x="88646" y="0"/>
                    <a:pt x="57150" y="0"/>
                  </a:cubicBezTo>
                  <a:cubicBezTo>
                    <a:pt x="25577" y="0"/>
                    <a:pt x="0" y="25539"/>
                    <a:pt x="0" y="57111"/>
                  </a:cubicBezTo>
                  <a:cubicBezTo>
                    <a:pt x="0" y="88684"/>
                    <a:pt x="25577" y="114236"/>
                    <a:pt x="57150" y="114236"/>
                  </a:cubicBezTo>
                  <a:close/>
                </a:path>
              </a:pathLst>
            </a:custGeom>
            <a:solidFill>
              <a:srgbClr val="FEFFFF">
                <a:alpha val="99000"/>
              </a:srgbClr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3" name="Hand C"/>
          <p:cNvGrpSpPr/>
          <p:nvPr/>
        </p:nvGrpSpPr>
        <p:grpSpPr>
          <a:xfrm>
            <a:off x="13839410" y="5986169"/>
            <a:ext cx="2759320" cy="4306481"/>
            <a:chOff x="3265118" y="8503769"/>
            <a:chExt cx="3678455" cy="5740203"/>
          </a:xfrm>
        </p:grpSpPr>
        <p:pic>
          <p:nvPicPr>
            <p:cNvPr id="64" name="Shadow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3202" y="9427345"/>
              <a:ext cx="1420371" cy="4816627"/>
            </a:xfrm>
            <a:prstGeom prst="rect">
              <a:avLst/>
            </a:prstGeom>
          </p:spPr>
        </p:pic>
        <p:sp>
          <p:nvSpPr>
            <p:cNvPr id="65" name="Hand"/>
            <p:cNvSpPr/>
            <p:nvPr/>
          </p:nvSpPr>
          <p:spPr>
            <a:xfrm>
              <a:off x="3265118" y="8503769"/>
              <a:ext cx="2427846" cy="2894838"/>
            </a:xfrm>
            <a:custGeom>
              <a:avLst/>
              <a:gdLst/>
              <a:ahLst/>
              <a:cxnLst/>
              <a:rect l="0" t="0" r="0" b="0"/>
              <a:pathLst>
                <a:path w="2427846" h="2894838">
                  <a:moveTo>
                    <a:pt x="772121" y="206908"/>
                  </a:moveTo>
                  <a:lnTo>
                    <a:pt x="772121" y="1585836"/>
                  </a:lnTo>
                  <a:cubicBezTo>
                    <a:pt x="666978" y="1480426"/>
                    <a:pt x="555980" y="1369872"/>
                    <a:pt x="339394" y="1369872"/>
                  </a:cubicBezTo>
                  <a:lnTo>
                    <a:pt x="339394" y="1369872"/>
                  </a:lnTo>
                  <a:cubicBezTo>
                    <a:pt x="122745" y="1369872"/>
                    <a:pt x="0" y="1420444"/>
                    <a:pt x="0" y="1586572"/>
                  </a:cubicBezTo>
                  <a:lnTo>
                    <a:pt x="0" y="1586572"/>
                  </a:lnTo>
                  <a:cubicBezTo>
                    <a:pt x="332155" y="1586572"/>
                    <a:pt x="516750" y="1889759"/>
                    <a:pt x="516750" y="2075535"/>
                  </a:cubicBezTo>
                  <a:lnTo>
                    <a:pt x="516750" y="2075535"/>
                  </a:lnTo>
                  <a:lnTo>
                    <a:pt x="516750" y="2140534"/>
                  </a:lnTo>
                  <a:cubicBezTo>
                    <a:pt x="516750" y="2431567"/>
                    <a:pt x="720851" y="2563533"/>
                    <a:pt x="828027" y="2563533"/>
                  </a:cubicBezTo>
                  <a:lnTo>
                    <a:pt x="828027" y="2563533"/>
                  </a:lnTo>
                  <a:lnTo>
                    <a:pt x="828027" y="2894838"/>
                  </a:lnTo>
                  <a:lnTo>
                    <a:pt x="2269782" y="2894838"/>
                  </a:lnTo>
                  <a:lnTo>
                    <a:pt x="2269782" y="2571559"/>
                  </a:lnTo>
                  <a:cubicBezTo>
                    <a:pt x="2345994" y="2571559"/>
                    <a:pt x="2427846" y="2518130"/>
                    <a:pt x="2427808" y="2411260"/>
                  </a:cubicBezTo>
                  <a:lnTo>
                    <a:pt x="2427808" y="2411260"/>
                  </a:lnTo>
                  <a:lnTo>
                    <a:pt x="2427808" y="1020406"/>
                  </a:lnTo>
                  <a:cubicBezTo>
                    <a:pt x="2427808" y="906094"/>
                    <a:pt x="2335098" y="813422"/>
                    <a:pt x="2220760" y="813485"/>
                  </a:cubicBezTo>
                  <a:lnTo>
                    <a:pt x="2220760" y="813485"/>
                  </a:lnTo>
                  <a:cubicBezTo>
                    <a:pt x="2106625" y="813422"/>
                    <a:pt x="2013991" y="906094"/>
                    <a:pt x="2013991" y="1020406"/>
                  </a:cubicBezTo>
                  <a:lnTo>
                    <a:pt x="2013991" y="1020406"/>
                  </a:lnTo>
                  <a:cubicBezTo>
                    <a:pt x="2013991" y="906094"/>
                    <a:pt x="1921065" y="813485"/>
                    <a:pt x="1806981" y="813422"/>
                  </a:cubicBezTo>
                  <a:lnTo>
                    <a:pt x="1806981" y="813422"/>
                  </a:lnTo>
                  <a:cubicBezTo>
                    <a:pt x="1692630" y="813422"/>
                    <a:pt x="1599971" y="906094"/>
                    <a:pt x="1599971" y="1020406"/>
                  </a:cubicBezTo>
                  <a:lnTo>
                    <a:pt x="1599971" y="1020406"/>
                  </a:lnTo>
                  <a:cubicBezTo>
                    <a:pt x="1599971" y="906094"/>
                    <a:pt x="1507299" y="813422"/>
                    <a:pt x="1393012" y="813422"/>
                  </a:cubicBezTo>
                  <a:lnTo>
                    <a:pt x="1393012" y="813422"/>
                  </a:lnTo>
                  <a:cubicBezTo>
                    <a:pt x="1278826" y="813422"/>
                    <a:pt x="1185926" y="906094"/>
                    <a:pt x="1185926" y="1020406"/>
                  </a:cubicBezTo>
                  <a:lnTo>
                    <a:pt x="1185926" y="1020406"/>
                  </a:lnTo>
                  <a:lnTo>
                    <a:pt x="1185926" y="206908"/>
                  </a:lnTo>
                  <a:cubicBezTo>
                    <a:pt x="1185926" y="92671"/>
                    <a:pt x="1093266" y="0"/>
                    <a:pt x="979220" y="0"/>
                  </a:cubicBezTo>
                  <a:lnTo>
                    <a:pt x="979220" y="0"/>
                  </a:lnTo>
                  <a:cubicBezTo>
                    <a:pt x="864793" y="0"/>
                    <a:pt x="772121" y="92671"/>
                    <a:pt x="772121" y="206908"/>
                  </a:cubicBezTo>
                  <a:close/>
                </a:path>
              </a:pathLst>
            </a:custGeom>
            <a:gradFill>
              <a:gsLst>
                <a:gs pos="0">
                  <a:srgbClr val="FFD6BB"/>
                </a:gs>
                <a:gs pos="100000">
                  <a:srgbClr val="F9C19B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Shadow"/>
            <p:cNvSpPr/>
            <p:nvPr/>
          </p:nvSpPr>
          <p:spPr>
            <a:xfrm>
              <a:off x="4178603" y="8503769"/>
              <a:ext cx="1514361" cy="2894838"/>
            </a:xfrm>
            <a:custGeom>
              <a:avLst/>
              <a:gdLst/>
              <a:ahLst/>
              <a:cxnLst/>
              <a:rect l="0" t="0" r="0" b="0"/>
              <a:pathLst>
                <a:path w="1514360" h="2894838">
                  <a:moveTo>
                    <a:pt x="0" y="10833"/>
                  </a:moveTo>
                  <a:cubicBezTo>
                    <a:pt x="76504" y="42913"/>
                    <a:pt x="130568" y="117767"/>
                    <a:pt x="130568" y="205879"/>
                  </a:cubicBezTo>
                  <a:lnTo>
                    <a:pt x="130568" y="205879"/>
                  </a:lnTo>
                  <a:lnTo>
                    <a:pt x="130568" y="1177328"/>
                  </a:lnTo>
                  <a:cubicBezTo>
                    <a:pt x="130568" y="1216482"/>
                    <a:pt x="162369" y="1248282"/>
                    <a:pt x="201498" y="1248282"/>
                  </a:cubicBezTo>
                  <a:lnTo>
                    <a:pt x="201498" y="1248282"/>
                  </a:lnTo>
                  <a:cubicBezTo>
                    <a:pt x="240728" y="1248282"/>
                    <a:pt x="272440" y="1216482"/>
                    <a:pt x="272440" y="1177328"/>
                  </a:cubicBezTo>
                  <a:lnTo>
                    <a:pt x="272440" y="1177328"/>
                  </a:lnTo>
                  <a:lnTo>
                    <a:pt x="272440" y="206908"/>
                  </a:lnTo>
                  <a:cubicBezTo>
                    <a:pt x="272440" y="92671"/>
                    <a:pt x="179781" y="0"/>
                    <a:pt x="65735" y="0"/>
                  </a:cubicBezTo>
                  <a:lnTo>
                    <a:pt x="65735" y="0"/>
                  </a:lnTo>
                  <a:cubicBezTo>
                    <a:pt x="42722" y="0"/>
                    <a:pt x="20675" y="3898"/>
                    <a:pt x="0" y="10833"/>
                  </a:cubicBezTo>
                  <a:close/>
                  <a:moveTo>
                    <a:pt x="818603" y="827620"/>
                  </a:moveTo>
                  <a:cubicBezTo>
                    <a:pt x="818197" y="827989"/>
                    <a:pt x="817676" y="828357"/>
                    <a:pt x="817270" y="828738"/>
                  </a:cubicBezTo>
                  <a:lnTo>
                    <a:pt x="817270" y="828738"/>
                  </a:lnTo>
                  <a:cubicBezTo>
                    <a:pt x="899604" y="857948"/>
                    <a:pt x="958634" y="936332"/>
                    <a:pt x="958634" y="1028649"/>
                  </a:cubicBezTo>
                  <a:lnTo>
                    <a:pt x="958634" y="1028649"/>
                  </a:lnTo>
                  <a:lnTo>
                    <a:pt x="958634" y="1188669"/>
                  </a:lnTo>
                  <a:cubicBezTo>
                    <a:pt x="958634" y="1227747"/>
                    <a:pt x="990396" y="1259547"/>
                    <a:pt x="1029550" y="1259547"/>
                  </a:cubicBezTo>
                  <a:lnTo>
                    <a:pt x="1029550" y="1259547"/>
                  </a:lnTo>
                  <a:cubicBezTo>
                    <a:pt x="1068743" y="1259547"/>
                    <a:pt x="1100505" y="1227747"/>
                    <a:pt x="1100505" y="1188669"/>
                  </a:cubicBezTo>
                  <a:lnTo>
                    <a:pt x="1100505" y="1188669"/>
                  </a:lnTo>
                  <a:lnTo>
                    <a:pt x="1100505" y="1028649"/>
                  </a:lnTo>
                  <a:cubicBezTo>
                    <a:pt x="1100505" y="1020254"/>
                    <a:pt x="1100099" y="1012456"/>
                    <a:pt x="1099705" y="1004570"/>
                  </a:cubicBezTo>
                  <a:lnTo>
                    <a:pt x="1099705" y="1004570"/>
                  </a:lnTo>
                  <a:cubicBezTo>
                    <a:pt x="1091603" y="897699"/>
                    <a:pt x="1002284" y="813485"/>
                    <a:pt x="893495" y="813422"/>
                  </a:cubicBezTo>
                  <a:lnTo>
                    <a:pt x="893495" y="813422"/>
                  </a:lnTo>
                  <a:cubicBezTo>
                    <a:pt x="867028" y="813422"/>
                    <a:pt x="841857" y="818565"/>
                    <a:pt x="818603" y="827620"/>
                  </a:cubicBezTo>
                  <a:close/>
                  <a:moveTo>
                    <a:pt x="406069" y="827112"/>
                  </a:moveTo>
                  <a:cubicBezTo>
                    <a:pt x="486905" y="857135"/>
                    <a:pt x="544563" y="934427"/>
                    <a:pt x="544563" y="1025702"/>
                  </a:cubicBezTo>
                  <a:lnTo>
                    <a:pt x="544563" y="1025702"/>
                  </a:lnTo>
                  <a:lnTo>
                    <a:pt x="544563" y="1185722"/>
                  </a:lnTo>
                  <a:cubicBezTo>
                    <a:pt x="544563" y="1224876"/>
                    <a:pt x="576326" y="1256601"/>
                    <a:pt x="615492" y="1256601"/>
                  </a:cubicBezTo>
                  <a:lnTo>
                    <a:pt x="615492" y="1256601"/>
                  </a:lnTo>
                  <a:cubicBezTo>
                    <a:pt x="654723" y="1256601"/>
                    <a:pt x="686485" y="1224876"/>
                    <a:pt x="686485" y="1185722"/>
                  </a:cubicBezTo>
                  <a:lnTo>
                    <a:pt x="686485" y="1185722"/>
                  </a:lnTo>
                  <a:lnTo>
                    <a:pt x="686485" y="1025702"/>
                  </a:lnTo>
                  <a:cubicBezTo>
                    <a:pt x="686485" y="1021867"/>
                    <a:pt x="686295" y="1018120"/>
                    <a:pt x="686180" y="1014285"/>
                  </a:cubicBezTo>
                  <a:lnTo>
                    <a:pt x="686180" y="1014285"/>
                  </a:lnTo>
                  <a:cubicBezTo>
                    <a:pt x="682904" y="902779"/>
                    <a:pt x="591756" y="813422"/>
                    <a:pt x="479526" y="813422"/>
                  </a:cubicBezTo>
                  <a:lnTo>
                    <a:pt x="479526" y="813422"/>
                  </a:lnTo>
                  <a:cubicBezTo>
                    <a:pt x="453631" y="813422"/>
                    <a:pt x="428929" y="818362"/>
                    <a:pt x="406069" y="827112"/>
                  </a:cubicBezTo>
                  <a:close/>
                  <a:moveTo>
                    <a:pt x="1307274" y="813485"/>
                  </a:moveTo>
                  <a:cubicBezTo>
                    <a:pt x="1282903" y="813485"/>
                    <a:pt x="1259611" y="817918"/>
                    <a:pt x="1237894" y="825639"/>
                  </a:cubicBezTo>
                  <a:lnTo>
                    <a:pt x="1237894" y="825639"/>
                  </a:lnTo>
                  <a:cubicBezTo>
                    <a:pt x="1317282" y="856411"/>
                    <a:pt x="1373847" y="932878"/>
                    <a:pt x="1373847" y="1023112"/>
                  </a:cubicBezTo>
                  <a:lnTo>
                    <a:pt x="1373847" y="1023112"/>
                  </a:lnTo>
                  <a:lnTo>
                    <a:pt x="1373847" y="2330132"/>
                  </a:lnTo>
                  <a:cubicBezTo>
                    <a:pt x="1373847" y="2465641"/>
                    <a:pt x="1200505" y="2465641"/>
                    <a:pt x="1200505" y="2567724"/>
                  </a:cubicBezTo>
                  <a:lnTo>
                    <a:pt x="1200505" y="2567724"/>
                  </a:lnTo>
                  <a:lnTo>
                    <a:pt x="1200505" y="2894838"/>
                  </a:lnTo>
                  <a:lnTo>
                    <a:pt x="1356296" y="2894838"/>
                  </a:lnTo>
                  <a:lnTo>
                    <a:pt x="1356296" y="2571559"/>
                  </a:lnTo>
                  <a:cubicBezTo>
                    <a:pt x="1358646" y="2571559"/>
                    <a:pt x="1361033" y="2571051"/>
                    <a:pt x="1363421" y="2570962"/>
                  </a:cubicBezTo>
                  <a:lnTo>
                    <a:pt x="1363421" y="2570962"/>
                  </a:lnTo>
                  <a:lnTo>
                    <a:pt x="1363421" y="2567724"/>
                  </a:lnTo>
                  <a:cubicBezTo>
                    <a:pt x="1363421" y="2568905"/>
                    <a:pt x="1363687" y="2569870"/>
                    <a:pt x="1363687" y="2570962"/>
                  </a:cubicBezTo>
                  <a:lnTo>
                    <a:pt x="1363687" y="2570962"/>
                  </a:lnTo>
                  <a:cubicBezTo>
                    <a:pt x="1437728" y="2567584"/>
                    <a:pt x="1514360" y="2514663"/>
                    <a:pt x="1514322" y="2411260"/>
                  </a:cubicBezTo>
                  <a:lnTo>
                    <a:pt x="1514322" y="2411260"/>
                  </a:lnTo>
                  <a:lnTo>
                    <a:pt x="1514322" y="1020406"/>
                  </a:lnTo>
                  <a:cubicBezTo>
                    <a:pt x="1514322" y="906145"/>
                    <a:pt x="1421676" y="813498"/>
                    <a:pt x="1307401" y="813485"/>
                  </a:cubicBezTo>
                  <a:lnTo>
                    <a:pt x="1307401" y="813485"/>
                  </a:lnTo>
                  <a:cubicBezTo>
                    <a:pt x="1307350" y="813485"/>
                    <a:pt x="1307312" y="813485"/>
                    <a:pt x="1307274" y="813485"/>
                  </a:cubicBezTo>
                  <a:close/>
                </a:path>
              </a:pathLst>
            </a:custGeom>
            <a:gradFill>
              <a:gsLst>
                <a:gs pos="0">
                  <a:srgbClr val="F9C19B"/>
                </a:gs>
                <a:gs pos="100000">
                  <a:srgbClr val="E5AD85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Suit"/>
            <p:cNvSpPr/>
            <p:nvPr/>
          </p:nvSpPr>
          <p:spPr>
            <a:xfrm>
              <a:off x="3887068" y="11527368"/>
              <a:ext cx="1853332" cy="2713666"/>
            </a:xfrm>
            <a:custGeom>
              <a:avLst/>
              <a:gdLst>
                <a:gd name="connsiteX0" fmla="*/ 0 w 1853332"/>
                <a:gd name="connsiteY0" fmla="*/ 0 h 2713666"/>
                <a:gd name="connsiteX1" fmla="*/ 1853332 w 1853332"/>
                <a:gd name="connsiteY1" fmla="*/ 0 h 2713666"/>
                <a:gd name="connsiteX2" fmla="*/ 1853332 w 1853332"/>
                <a:gd name="connsiteY2" fmla="*/ 2713666 h 2713666"/>
                <a:gd name="connsiteX3" fmla="*/ 0 w 1853332"/>
                <a:gd name="connsiteY3" fmla="*/ 2713666 h 2713666"/>
                <a:gd name="connsiteX4" fmla="*/ 0 w 1853332"/>
                <a:gd name="connsiteY4" fmla="*/ 0 h 27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332" h="2713666">
                  <a:moveTo>
                    <a:pt x="0" y="0"/>
                  </a:moveTo>
                  <a:lnTo>
                    <a:pt x="1853332" y="0"/>
                  </a:lnTo>
                  <a:lnTo>
                    <a:pt x="1853332" y="2713666"/>
                  </a:lnTo>
                  <a:lnTo>
                    <a:pt x="0" y="271366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AA19B"/>
                </a:gs>
                <a:gs pos="100000">
                  <a:srgbClr val="5D7E7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8" name="White rec."/>
            <p:cNvSpPr/>
            <p:nvPr/>
          </p:nvSpPr>
          <p:spPr>
            <a:xfrm>
              <a:off x="3968425" y="11398597"/>
              <a:ext cx="1690618" cy="131752"/>
            </a:xfrm>
            <a:custGeom>
              <a:avLst/>
              <a:gdLst>
                <a:gd name="connsiteX0" fmla="*/ 0 w 1690618"/>
                <a:gd name="connsiteY0" fmla="*/ 0 h 131752"/>
                <a:gd name="connsiteX1" fmla="*/ 1690618 w 1690618"/>
                <a:gd name="connsiteY1" fmla="*/ 0 h 131752"/>
                <a:gd name="connsiteX2" fmla="*/ 1690618 w 1690618"/>
                <a:gd name="connsiteY2" fmla="*/ 131752 h 131752"/>
                <a:gd name="connsiteX3" fmla="*/ 0 w 1690618"/>
                <a:gd name="connsiteY3" fmla="*/ 131752 h 131752"/>
                <a:gd name="connsiteX4" fmla="*/ 0 w 1690618"/>
                <a:gd name="connsiteY4" fmla="*/ 0 h 13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8" h="131752">
                  <a:moveTo>
                    <a:pt x="0" y="0"/>
                  </a:moveTo>
                  <a:lnTo>
                    <a:pt x="1690618" y="0"/>
                  </a:lnTo>
                  <a:lnTo>
                    <a:pt x="1690618" y="131752"/>
                  </a:lnTo>
                  <a:lnTo>
                    <a:pt x="0" y="131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Button"/>
            <p:cNvSpPr/>
            <p:nvPr/>
          </p:nvSpPr>
          <p:spPr>
            <a:xfrm>
              <a:off x="5370878" y="11740834"/>
              <a:ext cx="114224" cy="114237"/>
            </a:xfrm>
            <a:custGeom>
              <a:avLst/>
              <a:gdLst/>
              <a:ahLst/>
              <a:cxnLst/>
              <a:rect l="0" t="0" r="0" b="0"/>
              <a:pathLst>
                <a:path w="114223" h="114236">
                  <a:moveTo>
                    <a:pt x="57150" y="114236"/>
                  </a:moveTo>
                  <a:cubicBezTo>
                    <a:pt x="88646" y="114236"/>
                    <a:pt x="114223" y="88684"/>
                    <a:pt x="114223" y="57111"/>
                  </a:cubicBezTo>
                  <a:cubicBezTo>
                    <a:pt x="114223" y="25539"/>
                    <a:pt x="88646" y="0"/>
                    <a:pt x="57150" y="0"/>
                  </a:cubicBezTo>
                  <a:cubicBezTo>
                    <a:pt x="25577" y="0"/>
                    <a:pt x="0" y="25539"/>
                    <a:pt x="0" y="57111"/>
                  </a:cubicBezTo>
                  <a:cubicBezTo>
                    <a:pt x="0" y="88684"/>
                    <a:pt x="25577" y="114236"/>
                    <a:pt x="57150" y="114236"/>
                  </a:cubicBezTo>
                  <a:close/>
                </a:path>
              </a:pathLst>
            </a:custGeom>
            <a:solidFill>
              <a:srgbClr val="FEFFFF">
                <a:alpha val="99000"/>
              </a:srgbClr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Name">
            <a:extLst>
              <a:ext uri="{FF2B5EF4-FFF2-40B4-BE49-F238E27FC236}">
                <a16:creationId xmlns:a16="http://schemas.microsoft.com/office/drawing/2014/main" id="{B0DB4E73-046F-B84D-BA80-60ED9DB4F1DE}"/>
              </a:ext>
            </a:extLst>
          </p:cNvPr>
          <p:cNvSpPr txBox="1"/>
          <p:nvPr/>
        </p:nvSpPr>
        <p:spPr>
          <a:xfrm>
            <a:off x="4030298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1"/>
              </a:lnSpc>
              <a:defRPr lang="en-US"/>
            </a:pP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Prueba</a:t>
            </a:r>
            <a:r>
              <a:rPr lang="en-US" sz="4200" b="1" dirty="0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 con </a:t>
            </a: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una</a:t>
            </a:r>
            <a:r>
              <a:rPr lang="en-US" sz="4200" b="1" dirty="0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 imagen </a:t>
            </a: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propia</a:t>
            </a:r>
            <a:endParaRPr sz="4200" b="1" dirty="0">
              <a:solidFill>
                <a:srgbClr val="303030"/>
              </a:solidFill>
              <a:latin typeface="+mj-lt"/>
              <a:ea typeface="Montserrat-Bold" charset="77"/>
              <a:cs typeface="Montserrat-Bold" charset="77"/>
            </a:endParaRPr>
          </a:p>
        </p:txBody>
      </p:sp>
      <p:grpSp>
        <p:nvGrpSpPr>
          <p:cNvPr id="78" name="Text">
            <a:extLst>
              <a:ext uri="{FF2B5EF4-FFF2-40B4-BE49-F238E27FC236}">
                <a16:creationId xmlns:a16="http://schemas.microsoft.com/office/drawing/2014/main" id="{DF4FC54C-B790-CC46-993B-B85C4225AAB7}"/>
              </a:ext>
            </a:extLst>
          </p:cNvPr>
          <p:cNvGrpSpPr/>
          <p:nvPr/>
        </p:nvGrpSpPr>
        <p:grpSpPr>
          <a:xfrm>
            <a:off x="1835664" y="2143906"/>
            <a:ext cx="3628346" cy="2853552"/>
            <a:chOff x="5737476" y="1901695"/>
            <a:chExt cx="1633440" cy="38535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5D7F22-FEED-E149-BB93-538398B31EE5}"/>
                </a:ext>
              </a:extLst>
            </p:cNvPr>
            <p:cNvSpPr txBox="1"/>
            <p:nvPr/>
          </p:nvSpPr>
          <p:spPr>
            <a:xfrm>
              <a:off x="5737476" y="2160664"/>
              <a:ext cx="1509316" cy="3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17488" algn="l"/>
                </a:tabLst>
              </a:pPr>
              <a:endParaRPr lang="ru-RU" sz="1200" dirty="0">
                <a:solidFill>
                  <a:schemeClr val="bg1"/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76B247-1EC7-1B43-B5D3-BE082DF97E12}"/>
                </a:ext>
              </a:extLst>
            </p:cNvPr>
            <p:cNvSpPr txBox="1"/>
            <p:nvPr/>
          </p:nvSpPr>
          <p:spPr>
            <a:xfrm>
              <a:off x="5929486" y="1901695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B1AD31-ED28-D446-BE2B-0D89B9B1B3D4}"/>
                </a:ext>
              </a:extLst>
            </p:cNvPr>
            <p:cNvSpPr txBox="1"/>
            <p:nvPr/>
          </p:nvSpPr>
          <p:spPr>
            <a:xfrm>
              <a:off x="5753218" y="2100012"/>
              <a:ext cx="1350479" cy="1870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</a:rPr>
                <a:t>RED</a:t>
              </a:r>
            </a:p>
            <a:p>
              <a:pPr algn="ctr"/>
              <a:r>
                <a:rPr lang="en" sz="2800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</a:rPr>
                <a:t>FACED </a:t>
              </a:r>
            </a:p>
            <a:p>
              <a:pPr algn="ctr"/>
              <a:r>
                <a:rPr lang="en" sz="2800" dirty="0">
                  <a:solidFill>
                    <a:schemeClr val="bg1"/>
                  </a:solidFill>
                  <a:latin typeface="+mj-lt"/>
                  <a:ea typeface="Roboto Condensed" panose="02000000000000000000" pitchFamily="2" charset="0"/>
                </a:rPr>
                <a:t>LOVEBIRD</a:t>
              </a:r>
              <a:endParaRPr lang="ru-RU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4B55FC3-D69E-204B-AB5E-EAE2A50949EC}"/>
              </a:ext>
            </a:extLst>
          </p:cNvPr>
          <p:cNvSpPr txBox="1"/>
          <p:nvPr/>
        </p:nvSpPr>
        <p:spPr>
          <a:xfrm>
            <a:off x="14277161" y="115190"/>
            <a:ext cx="320183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600" b="1" dirty="0"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0" name="A">
            <a:extLst>
              <a:ext uri="{FF2B5EF4-FFF2-40B4-BE49-F238E27FC236}">
                <a16:creationId xmlns:a16="http://schemas.microsoft.com/office/drawing/2014/main" id="{5CA191D2-3795-9148-8D90-C58B293E809B}"/>
              </a:ext>
            </a:extLst>
          </p:cNvPr>
          <p:cNvSpPr txBox="1"/>
          <p:nvPr/>
        </p:nvSpPr>
        <p:spPr>
          <a:xfrm>
            <a:off x="1820281" y="6412253"/>
            <a:ext cx="45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dirty="0">
                <a:solidFill>
                  <a:schemeClr val="accent2">
                    <a:lumMod val="50000"/>
                  </a:schemeClr>
                </a:solidFill>
                <a:latin typeface="+mj-lt"/>
                <a:ea typeface="Roboto Condensed" panose="02000000000000000000" pitchFamily="2" charset="0"/>
              </a:rPr>
              <a:t>A</a:t>
            </a:r>
            <a:endParaRPr lang="ru-RU" sz="3600" dirty="0">
              <a:solidFill>
                <a:schemeClr val="accent2">
                  <a:lumMod val="50000"/>
                </a:schemeClr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1" name="B">
            <a:extLst>
              <a:ext uri="{FF2B5EF4-FFF2-40B4-BE49-F238E27FC236}">
                <a16:creationId xmlns:a16="http://schemas.microsoft.com/office/drawing/2014/main" id="{5B9DCFB3-EFD2-8E4D-A63E-132D86B934D3}"/>
              </a:ext>
            </a:extLst>
          </p:cNvPr>
          <p:cNvSpPr txBox="1"/>
          <p:nvPr/>
        </p:nvSpPr>
        <p:spPr>
          <a:xfrm>
            <a:off x="10445447" y="4383177"/>
            <a:ext cx="45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dirty="0">
                <a:solidFill>
                  <a:schemeClr val="accent3">
                    <a:lumMod val="50000"/>
                  </a:schemeClr>
                </a:solidFill>
                <a:latin typeface="+mj-lt"/>
                <a:ea typeface="Roboto Condensed" panose="02000000000000000000" pitchFamily="2" charset="0"/>
              </a:rPr>
              <a:t>B</a:t>
            </a:r>
            <a:endParaRPr lang="ru-RU" sz="3600" dirty="0">
              <a:solidFill>
                <a:schemeClr val="accent3">
                  <a:lumMod val="50000"/>
                </a:schemeClr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2" name="C">
            <a:extLst>
              <a:ext uri="{FF2B5EF4-FFF2-40B4-BE49-F238E27FC236}">
                <a16:creationId xmlns:a16="http://schemas.microsoft.com/office/drawing/2014/main" id="{612DB515-4324-4648-8A50-1DA868BDE91E}"/>
              </a:ext>
            </a:extLst>
          </p:cNvPr>
          <p:cNvSpPr txBox="1"/>
          <p:nvPr/>
        </p:nvSpPr>
        <p:spPr>
          <a:xfrm>
            <a:off x="16044671" y="6347792"/>
            <a:ext cx="45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600" dirty="0">
                <a:solidFill>
                  <a:schemeClr val="accent4">
                    <a:lumMod val="50000"/>
                  </a:schemeClr>
                </a:solidFill>
                <a:latin typeface="+mj-lt"/>
                <a:ea typeface="Roboto Condensed" panose="02000000000000000000" pitchFamily="2" charset="0"/>
              </a:rPr>
              <a:t>C</a:t>
            </a:r>
            <a:endParaRPr lang="ru-RU" sz="3600" dirty="0">
              <a:solidFill>
                <a:schemeClr val="accent4">
                  <a:lumMod val="50000"/>
                </a:schemeClr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95" name="TextBox 83">
            <a:extLst>
              <a:ext uri="{FF2B5EF4-FFF2-40B4-BE49-F238E27FC236}">
                <a16:creationId xmlns:a16="http://schemas.microsoft.com/office/drawing/2014/main" id="{D4737F9C-529C-4177-9042-79B0ADFA79D7}"/>
              </a:ext>
            </a:extLst>
          </p:cNvPr>
          <p:cNvSpPr txBox="1"/>
          <p:nvPr/>
        </p:nvSpPr>
        <p:spPr>
          <a:xfrm>
            <a:off x="20093527" y="611655"/>
            <a:ext cx="320183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1600" b="1" dirty="0">
              <a:latin typeface="+mj-lt"/>
              <a:ea typeface="Roboto Condensed" panose="02000000000000000000" pitchFamily="2" charset="0"/>
            </a:endParaRPr>
          </a:p>
        </p:txBody>
      </p:sp>
      <p:grpSp>
        <p:nvGrpSpPr>
          <p:cNvPr id="74" name="Text">
            <a:extLst>
              <a:ext uri="{FF2B5EF4-FFF2-40B4-BE49-F238E27FC236}">
                <a16:creationId xmlns:a16="http://schemas.microsoft.com/office/drawing/2014/main" id="{521E569B-97D1-949F-7484-6D55FDA4D189}"/>
              </a:ext>
            </a:extLst>
          </p:cNvPr>
          <p:cNvGrpSpPr/>
          <p:nvPr/>
        </p:nvGrpSpPr>
        <p:grpSpPr>
          <a:xfrm>
            <a:off x="1806581" y="1902277"/>
            <a:ext cx="3352630" cy="821810"/>
            <a:chOff x="5861600" y="1860888"/>
            <a:chExt cx="1509316" cy="110979"/>
          </a:xfrm>
        </p:grpSpPr>
        <p:sp>
          <p:nvSpPr>
            <p:cNvPr id="75" name="TextBox 52">
              <a:extLst>
                <a:ext uri="{FF2B5EF4-FFF2-40B4-BE49-F238E27FC236}">
                  <a16:creationId xmlns:a16="http://schemas.microsoft.com/office/drawing/2014/main" id="{00A941A5-0E5E-AEA1-C1A7-554702CCB051}"/>
                </a:ext>
              </a:extLst>
            </p:cNvPr>
            <p:cNvSpPr txBox="1"/>
            <p:nvPr/>
          </p:nvSpPr>
          <p:spPr>
            <a:xfrm>
              <a:off x="5861600" y="1926148"/>
              <a:ext cx="1509316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RED NEURONAL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76" name="TextBox 53">
              <a:extLst>
                <a:ext uri="{FF2B5EF4-FFF2-40B4-BE49-F238E27FC236}">
                  <a16:creationId xmlns:a16="http://schemas.microsoft.com/office/drawing/2014/main" id="{C265D6EE-87DC-EF8B-2030-33F49D745FEC}"/>
                </a:ext>
              </a:extLst>
            </p:cNvPr>
            <p:cNvSpPr txBox="1"/>
            <p:nvPr/>
          </p:nvSpPr>
          <p:spPr>
            <a:xfrm>
              <a:off x="5929486" y="186088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2"/>
                  </a:solidFill>
                  <a:latin typeface="+mj-lt"/>
                  <a:ea typeface="Roboto Condensed" panose="02000000000000000000" pitchFamily="2" charset="0"/>
                </a:rPr>
                <a:t>Con preentramiento</a:t>
              </a:r>
              <a:endParaRPr lang="ru-RU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77" name="Text">
            <a:extLst>
              <a:ext uri="{FF2B5EF4-FFF2-40B4-BE49-F238E27FC236}">
                <a16:creationId xmlns:a16="http://schemas.microsoft.com/office/drawing/2014/main" id="{A6436248-F25E-0A60-0114-7AF466D185A2}"/>
              </a:ext>
            </a:extLst>
          </p:cNvPr>
          <p:cNvGrpSpPr/>
          <p:nvPr/>
        </p:nvGrpSpPr>
        <p:grpSpPr>
          <a:xfrm>
            <a:off x="7141330" y="1216974"/>
            <a:ext cx="3881146" cy="738665"/>
            <a:chOff x="5725143" y="1858441"/>
            <a:chExt cx="1747248" cy="99751"/>
          </a:xfrm>
        </p:grpSpPr>
        <p:sp>
          <p:nvSpPr>
            <p:cNvPr id="86" name="TextBox 56">
              <a:extLst>
                <a:ext uri="{FF2B5EF4-FFF2-40B4-BE49-F238E27FC236}">
                  <a16:creationId xmlns:a16="http://schemas.microsoft.com/office/drawing/2014/main" id="{6C35003F-C551-D40B-40DB-EE4DF505F291}"/>
                </a:ext>
              </a:extLst>
            </p:cNvPr>
            <p:cNvSpPr txBox="1"/>
            <p:nvPr/>
          </p:nvSpPr>
          <p:spPr>
            <a:xfrm>
              <a:off x="5929486" y="1912473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VISION TRANSFORMER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87" name="TextBox 57">
              <a:extLst>
                <a:ext uri="{FF2B5EF4-FFF2-40B4-BE49-F238E27FC236}">
                  <a16:creationId xmlns:a16="http://schemas.microsoft.com/office/drawing/2014/main" id="{BA6DD83F-B4F2-0E1F-5898-3E211085AF5A}"/>
                </a:ext>
              </a:extLst>
            </p:cNvPr>
            <p:cNvSpPr txBox="1"/>
            <p:nvPr/>
          </p:nvSpPr>
          <p:spPr>
            <a:xfrm>
              <a:off x="5725143" y="1858441"/>
              <a:ext cx="1747248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accent3"/>
                  </a:solidFill>
                  <a:latin typeface="+mj-lt"/>
                  <a:ea typeface="Roboto Condensed" panose="02000000000000000000" pitchFamily="2" charset="0"/>
                </a:rPr>
                <a:t>ViT</a:t>
              </a:r>
              <a:endParaRPr lang="ru-RU" sz="2000" dirty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88" name="Text">
            <a:extLst>
              <a:ext uri="{FF2B5EF4-FFF2-40B4-BE49-F238E27FC236}">
                <a16:creationId xmlns:a16="http://schemas.microsoft.com/office/drawing/2014/main" id="{B2263C43-A2ED-896C-2CBB-50A272FD1BFB}"/>
              </a:ext>
            </a:extLst>
          </p:cNvPr>
          <p:cNvGrpSpPr/>
          <p:nvPr/>
        </p:nvGrpSpPr>
        <p:grpSpPr>
          <a:xfrm>
            <a:off x="13142862" y="1617941"/>
            <a:ext cx="3801968" cy="1064843"/>
            <a:chOff x="5872868" y="1845178"/>
            <a:chExt cx="1711603" cy="143799"/>
          </a:xfrm>
        </p:grpSpPr>
        <p:sp>
          <p:nvSpPr>
            <p:cNvPr id="89" name="TextBox 59">
              <a:extLst>
                <a:ext uri="{FF2B5EF4-FFF2-40B4-BE49-F238E27FC236}">
                  <a16:creationId xmlns:a16="http://schemas.microsoft.com/office/drawing/2014/main" id="{778A20C7-2A8D-FD1C-517E-CE7A912A7969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4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97" name="TextBox 60">
              <a:extLst>
                <a:ext uri="{FF2B5EF4-FFF2-40B4-BE49-F238E27FC236}">
                  <a16:creationId xmlns:a16="http://schemas.microsoft.com/office/drawing/2014/main" id="{684306F4-6DA2-9B2E-BF4A-7576D430D527}"/>
                </a:ext>
              </a:extLst>
            </p:cNvPr>
            <p:cNvSpPr txBox="1"/>
            <p:nvPr/>
          </p:nvSpPr>
          <p:spPr>
            <a:xfrm>
              <a:off x="5929486" y="1901695"/>
              <a:ext cx="1654985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RED NEURONAL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98" name="TextBox 61">
              <a:extLst>
                <a:ext uri="{FF2B5EF4-FFF2-40B4-BE49-F238E27FC236}">
                  <a16:creationId xmlns:a16="http://schemas.microsoft.com/office/drawing/2014/main" id="{A66E29FC-8B24-D6C6-2281-71EF5B87081D}"/>
                </a:ext>
              </a:extLst>
            </p:cNvPr>
            <p:cNvSpPr txBox="1"/>
            <p:nvPr/>
          </p:nvSpPr>
          <p:spPr>
            <a:xfrm>
              <a:off x="6016671" y="1845178"/>
              <a:ext cx="1441430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4"/>
                  </a:solidFill>
                  <a:latin typeface="+mj-lt"/>
                  <a:ea typeface="Roboto Condensed" panose="02000000000000000000" pitchFamily="2" charset="0"/>
                </a:rPr>
                <a:t>Sin preentrenamiento</a:t>
              </a:r>
              <a:endParaRPr lang="ru-RU" sz="2000" dirty="0">
                <a:solidFill>
                  <a:schemeClr val="accent4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5F0D572-5F9D-3BAE-ACA0-30462EDAB2DE}"/>
              </a:ext>
            </a:extLst>
          </p:cNvPr>
          <p:cNvSpPr txBox="1"/>
          <p:nvPr/>
        </p:nvSpPr>
        <p:spPr>
          <a:xfrm>
            <a:off x="5825359" y="4809640"/>
            <a:ext cx="116507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RED</a:t>
            </a:r>
          </a:p>
          <a:p>
            <a:pPr algn="ctr"/>
            <a:r>
              <a:rPr lang="en" sz="14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FACED </a:t>
            </a:r>
          </a:p>
          <a:p>
            <a:pPr algn="ctr"/>
            <a:r>
              <a:rPr lang="en" sz="14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LOVEBIRD</a:t>
            </a:r>
            <a:endParaRPr lang="ru-RU" sz="14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00" name="TextBox 80">
            <a:extLst>
              <a:ext uri="{FF2B5EF4-FFF2-40B4-BE49-F238E27FC236}">
                <a16:creationId xmlns:a16="http://schemas.microsoft.com/office/drawing/2014/main" id="{A8ABEE7D-3AD4-8B7A-E008-747AB686E594}"/>
              </a:ext>
            </a:extLst>
          </p:cNvPr>
          <p:cNvSpPr txBox="1"/>
          <p:nvPr/>
        </p:nvSpPr>
        <p:spPr>
          <a:xfrm>
            <a:off x="7636578" y="2692685"/>
            <a:ext cx="2999807" cy="1384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RED</a:t>
            </a:r>
          </a:p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FACED </a:t>
            </a:r>
          </a:p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LOVEBIRD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01" name="TextBox 80">
            <a:extLst>
              <a:ext uri="{FF2B5EF4-FFF2-40B4-BE49-F238E27FC236}">
                <a16:creationId xmlns:a16="http://schemas.microsoft.com/office/drawing/2014/main" id="{EE06FDC4-BD4F-1E01-1EAD-B1BA946CDE46}"/>
              </a:ext>
            </a:extLst>
          </p:cNvPr>
          <p:cNvSpPr txBox="1"/>
          <p:nvPr/>
        </p:nvSpPr>
        <p:spPr>
          <a:xfrm>
            <a:off x="13455704" y="3369097"/>
            <a:ext cx="2999807" cy="1384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RED</a:t>
            </a:r>
          </a:p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FACED </a:t>
            </a:r>
          </a:p>
          <a:p>
            <a:pPr algn="ctr"/>
            <a:r>
              <a:rPr lang="en" sz="2800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rPr>
              <a:t>LOVEBIRD</a:t>
            </a:r>
            <a:endParaRPr lang="ru-RU" sz="2800" dirty="0">
              <a:solidFill>
                <a:schemeClr val="bg1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106" name="Flecha: curvada hacia la derecha 105">
            <a:hlinkClick r:id="rId5" action="ppaction://hlinksldjump"/>
            <a:extLst>
              <a:ext uri="{FF2B5EF4-FFF2-40B4-BE49-F238E27FC236}">
                <a16:creationId xmlns:a16="http://schemas.microsoft.com/office/drawing/2014/main" id="{04E52648-AFB2-F1CC-E5C1-7CC5F05A4378}"/>
              </a:ext>
            </a:extLst>
          </p:cNvPr>
          <p:cNvSpPr/>
          <p:nvPr/>
        </p:nvSpPr>
        <p:spPr>
          <a:xfrm rot="233976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33" grpId="0" animBg="1"/>
      <p:bldP spid="73" grpId="0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v">
            <a:extLst>
              <a:ext uri="{FF2B5EF4-FFF2-40B4-BE49-F238E27FC236}">
                <a16:creationId xmlns:a16="http://schemas.microsoft.com/office/drawing/2014/main" id="{93E650DF-1F51-6481-0C55-019BF707A9A5}"/>
              </a:ext>
            </a:extLst>
          </p:cNvPr>
          <p:cNvGrpSpPr/>
          <p:nvPr/>
        </p:nvGrpSpPr>
        <p:grpSpPr>
          <a:xfrm>
            <a:off x="1725654" y="5865699"/>
            <a:ext cx="410876" cy="410921"/>
            <a:chOff x="2300472" y="7818517"/>
            <a:chExt cx="547739" cy="547726"/>
          </a:xfrm>
          <a:noFill/>
        </p:grpSpPr>
        <p:sp>
          <p:nvSpPr>
            <p:cNvPr id="3" name="Free Form 6">
              <a:extLst>
                <a:ext uri="{FF2B5EF4-FFF2-40B4-BE49-F238E27FC236}">
                  <a16:creationId xmlns:a16="http://schemas.microsoft.com/office/drawing/2014/main" id="{526188C7-2E1C-A594-34AF-C5C956E6F30B}"/>
                </a:ext>
              </a:extLst>
            </p:cNvPr>
            <p:cNvSpPr/>
            <p:nvPr/>
          </p:nvSpPr>
          <p:spPr>
            <a:xfrm>
              <a:off x="2300472" y="7818517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 Form 7">
              <a:extLst>
                <a:ext uri="{FF2B5EF4-FFF2-40B4-BE49-F238E27FC236}">
                  <a16:creationId xmlns:a16="http://schemas.microsoft.com/office/drawing/2014/main" id="{763A346B-A545-0659-3C21-D261FC53E401}"/>
                </a:ext>
              </a:extLst>
            </p:cNvPr>
            <p:cNvSpPr/>
            <p:nvPr/>
          </p:nvSpPr>
          <p:spPr>
            <a:xfrm>
              <a:off x="2388815" y="7977972"/>
              <a:ext cx="345541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x">
            <a:extLst>
              <a:ext uri="{FF2B5EF4-FFF2-40B4-BE49-F238E27FC236}">
                <a16:creationId xmlns:a16="http://schemas.microsoft.com/office/drawing/2014/main" id="{B964A334-E8B5-6136-1C13-5ACF41EF92D7}"/>
              </a:ext>
            </a:extLst>
          </p:cNvPr>
          <p:cNvGrpSpPr/>
          <p:nvPr/>
        </p:nvGrpSpPr>
        <p:grpSpPr>
          <a:xfrm>
            <a:off x="1725654" y="8973854"/>
            <a:ext cx="410876" cy="410921"/>
            <a:chOff x="2300472" y="11961446"/>
            <a:chExt cx="547739" cy="547726"/>
          </a:xfrm>
          <a:noFill/>
        </p:grpSpPr>
        <p:sp>
          <p:nvSpPr>
            <p:cNvPr id="6" name="Free Form 9">
              <a:extLst>
                <a:ext uri="{FF2B5EF4-FFF2-40B4-BE49-F238E27FC236}">
                  <a16:creationId xmlns:a16="http://schemas.microsoft.com/office/drawing/2014/main" id="{27D28E4D-FB1E-5685-DB34-B062E6511E51}"/>
                </a:ext>
              </a:extLst>
            </p:cNvPr>
            <p:cNvSpPr/>
            <p:nvPr/>
          </p:nvSpPr>
          <p:spPr>
            <a:xfrm>
              <a:off x="2300472" y="11961446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E1AE2089-A761-37CB-0677-E9FA10A0657E}"/>
                </a:ext>
              </a:extLst>
            </p:cNvPr>
            <p:cNvSpPr/>
            <p:nvPr/>
          </p:nvSpPr>
          <p:spPr>
            <a:xfrm flipV="1">
              <a:off x="2442622" y="12103597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115FDB2C-1DDF-DA6F-FA35-5020EB52FF73}"/>
                </a:ext>
              </a:extLst>
            </p:cNvPr>
            <p:cNvSpPr/>
            <p:nvPr/>
          </p:nvSpPr>
          <p:spPr>
            <a:xfrm>
              <a:off x="2442625" y="12103597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x">
            <a:extLst>
              <a:ext uri="{FF2B5EF4-FFF2-40B4-BE49-F238E27FC236}">
                <a16:creationId xmlns:a16="http://schemas.microsoft.com/office/drawing/2014/main" id="{697E6A4B-BB7B-10EF-26F3-91590CDDE86E}"/>
              </a:ext>
            </a:extLst>
          </p:cNvPr>
          <p:cNvGrpSpPr/>
          <p:nvPr/>
        </p:nvGrpSpPr>
        <p:grpSpPr>
          <a:xfrm>
            <a:off x="1725654" y="7419777"/>
            <a:ext cx="410876" cy="410921"/>
            <a:chOff x="2300472" y="9889981"/>
            <a:chExt cx="547739" cy="547726"/>
          </a:xfrm>
          <a:noFill/>
        </p:grpSpPr>
        <p:sp>
          <p:nvSpPr>
            <p:cNvPr id="10" name="Free Form 13">
              <a:extLst>
                <a:ext uri="{FF2B5EF4-FFF2-40B4-BE49-F238E27FC236}">
                  <a16:creationId xmlns:a16="http://schemas.microsoft.com/office/drawing/2014/main" id="{BC971711-020D-1D69-A3E6-D9F084033786}"/>
                </a:ext>
              </a:extLst>
            </p:cNvPr>
            <p:cNvSpPr/>
            <p:nvPr/>
          </p:nvSpPr>
          <p:spPr>
            <a:xfrm>
              <a:off x="2300472" y="9889981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7043429D-DB81-8A9C-78B2-92210D4D8BE2}"/>
                </a:ext>
              </a:extLst>
            </p:cNvPr>
            <p:cNvSpPr/>
            <p:nvPr/>
          </p:nvSpPr>
          <p:spPr>
            <a:xfrm flipV="1">
              <a:off x="2442622" y="10032133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F03FDDD5-7945-89E5-4018-2CE4045B0553}"/>
                </a:ext>
              </a:extLst>
            </p:cNvPr>
            <p:cNvSpPr/>
            <p:nvPr/>
          </p:nvSpPr>
          <p:spPr>
            <a:xfrm>
              <a:off x="2442625" y="10032133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3" name="v">
            <a:extLst>
              <a:ext uri="{FF2B5EF4-FFF2-40B4-BE49-F238E27FC236}">
                <a16:creationId xmlns:a16="http://schemas.microsoft.com/office/drawing/2014/main" id="{2B40A9BE-AC73-080C-E6AE-585697DD086B}"/>
              </a:ext>
            </a:extLst>
          </p:cNvPr>
          <p:cNvGrpSpPr/>
          <p:nvPr/>
        </p:nvGrpSpPr>
        <p:grpSpPr>
          <a:xfrm>
            <a:off x="6865560" y="5865699"/>
            <a:ext cx="410876" cy="410921"/>
            <a:chOff x="9152489" y="7818517"/>
            <a:chExt cx="547739" cy="547726"/>
          </a:xfrm>
          <a:noFill/>
        </p:grpSpPr>
        <p:sp>
          <p:nvSpPr>
            <p:cNvPr id="14" name="Free Form 24">
              <a:extLst>
                <a:ext uri="{FF2B5EF4-FFF2-40B4-BE49-F238E27FC236}">
                  <a16:creationId xmlns:a16="http://schemas.microsoft.com/office/drawing/2014/main" id="{D5FC0057-EBA0-2FA8-840C-0C83329ACD96}"/>
                </a:ext>
              </a:extLst>
            </p:cNvPr>
            <p:cNvSpPr/>
            <p:nvPr/>
          </p:nvSpPr>
          <p:spPr>
            <a:xfrm>
              <a:off x="9152489" y="7818517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 Form 25">
              <a:extLst>
                <a:ext uri="{FF2B5EF4-FFF2-40B4-BE49-F238E27FC236}">
                  <a16:creationId xmlns:a16="http://schemas.microsoft.com/office/drawing/2014/main" id="{50505652-EE4B-8268-03BA-9546052D79DE}"/>
                </a:ext>
              </a:extLst>
            </p:cNvPr>
            <p:cNvSpPr/>
            <p:nvPr/>
          </p:nvSpPr>
          <p:spPr>
            <a:xfrm>
              <a:off x="9240831" y="7977972"/>
              <a:ext cx="345541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v">
            <a:extLst>
              <a:ext uri="{FF2B5EF4-FFF2-40B4-BE49-F238E27FC236}">
                <a16:creationId xmlns:a16="http://schemas.microsoft.com/office/drawing/2014/main" id="{BDAA389D-71B7-321C-3456-9F51A964F288}"/>
              </a:ext>
            </a:extLst>
          </p:cNvPr>
          <p:cNvGrpSpPr/>
          <p:nvPr/>
        </p:nvGrpSpPr>
        <p:grpSpPr>
          <a:xfrm>
            <a:off x="12005464" y="5865699"/>
            <a:ext cx="410876" cy="410921"/>
            <a:chOff x="16004505" y="7818517"/>
            <a:chExt cx="547739" cy="547726"/>
          </a:xfrm>
          <a:noFill/>
        </p:grpSpPr>
        <p:sp>
          <p:nvSpPr>
            <p:cNvPr id="17" name="Free Form 33">
              <a:extLst>
                <a:ext uri="{FF2B5EF4-FFF2-40B4-BE49-F238E27FC236}">
                  <a16:creationId xmlns:a16="http://schemas.microsoft.com/office/drawing/2014/main" id="{EC330A24-8B35-C04D-34DF-84BF89845C3A}"/>
                </a:ext>
              </a:extLst>
            </p:cNvPr>
            <p:cNvSpPr/>
            <p:nvPr/>
          </p:nvSpPr>
          <p:spPr>
            <a:xfrm>
              <a:off x="16004505" y="7818517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62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62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 Form 34">
              <a:extLst>
                <a:ext uri="{FF2B5EF4-FFF2-40B4-BE49-F238E27FC236}">
                  <a16:creationId xmlns:a16="http://schemas.microsoft.com/office/drawing/2014/main" id="{43E4A0FE-781E-93DD-61BC-4387607983C7}"/>
                </a:ext>
              </a:extLst>
            </p:cNvPr>
            <p:cNvSpPr/>
            <p:nvPr/>
          </p:nvSpPr>
          <p:spPr>
            <a:xfrm>
              <a:off x="16092846" y="7977972"/>
              <a:ext cx="345542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9" name="v">
            <a:extLst>
              <a:ext uri="{FF2B5EF4-FFF2-40B4-BE49-F238E27FC236}">
                <a16:creationId xmlns:a16="http://schemas.microsoft.com/office/drawing/2014/main" id="{0411C3AD-F404-D622-F7F0-5372F4D9975E}"/>
              </a:ext>
            </a:extLst>
          </p:cNvPr>
          <p:cNvGrpSpPr/>
          <p:nvPr/>
        </p:nvGrpSpPr>
        <p:grpSpPr>
          <a:xfrm>
            <a:off x="12005464" y="7419777"/>
            <a:ext cx="410876" cy="410921"/>
            <a:chOff x="16004505" y="9889981"/>
            <a:chExt cx="547739" cy="547726"/>
          </a:xfrm>
          <a:noFill/>
        </p:grpSpPr>
        <p:sp>
          <p:nvSpPr>
            <p:cNvPr id="20" name="Free Form 36">
              <a:extLst>
                <a:ext uri="{FF2B5EF4-FFF2-40B4-BE49-F238E27FC236}">
                  <a16:creationId xmlns:a16="http://schemas.microsoft.com/office/drawing/2014/main" id="{324CB454-6E93-3257-C9CF-582816D7A470}"/>
                </a:ext>
              </a:extLst>
            </p:cNvPr>
            <p:cNvSpPr/>
            <p:nvPr/>
          </p:nvSpPr>
          <p:spPr>
            <a:xfrm>
              <a:off x="16004505" y="9889981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62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62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 Form 37">
              <a:extLst>
                <a:ext uri="{FF2B5EF4-FFF2-40B4-BE49-F238E27FC236}">
                  <a16:creationId xmlns:a16="http://schemas.microsoft.com/office/drawing/2014/main" id="{3C8955D9-BFD5-B45C-C7CC-D222DDF7D603}"/>
                </a:ext>
              </a:extLst>
            </p:cNvPr>
            <p:cNvSpPr/>
            <p:nvPr/>
          </p:nvSpPr>
          <p:spPr>
            <a:xfrm>
              <a:off x="16092846" y="10049437"/>
              <a:ext cx="345542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2" name="v">
            <a:extLst>
              <a:ext uri="{FF2B5EF4-FFF2-40B4-BE49-F238E27FC236}">
                <a16:creationId xmlns:a16="http://schemas.microsoft.com/office/drawing/2014/main" id="{432611BD-11D9-2C19-B2B2-28CA9838A06E}"/>
              </a:ext>
            </a:extLst>
          </p:cNvPr>
          <p:cNvGrpSpPr/>
          <p:nvPr/>
        </p:nvGrpSpPr>
        <p:grpSpPr>
          <a:xfrm>
            <a:off x="12005464" y="8973854"/>
            <a:ext cx="410876" cy="410921"/>
            <a:chOff x="16004505" y="11961446"/>
            <a:chExt cx="547739" cy="547726"/>
          </a:xfrm>
          <a:noFill/>
        </p:grpSpPr>
        <p:sp>
          <p:nvSpPr>
            <p:cNvPr id="23" name="Free Form 39">
              <a:extLst>
                <a:ext uri="{FF2B5EF4-FFF2-40B4-BE49-F238E27FC236}">
                  <a16:creationId xmlns:a16="http://schemas.microsoft.com/office/drawing/2014/main" id="{3DE8BF02-D015-7B02-97DF-496645520D44}"/>
                </a:ext>
              </a:extLst>
            </p:cNvPr>
            <p:cNvSpPr/>
            <p:nvPr/>
          </p:nvSpPr>
          <p:spPr>
            <a:xfrm>
              <a:off x="16004505" y="11961446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62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62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 Form 40">
              <a:extLst>
                <a:ext uri="{FF2B5EF4-FFF2-40B4-BE49-F238E27FC236}">
                  <a16:creationId xmlns:a16="http://schemas.microsoft.com/office/drawing/2014/main" id="{B9651ED2-2B7F-F442-10A8-FC38965FD2C0}"/>
                </a:ext>
              </a:extLst>
            </p:cNvPr>
            <p:cNvSpPr/>
            <p:nvPr/>
          </p:nvSpPr>
          <p:spPr>
            <a:xfrm>
              <a:off x="16092846" y="12120901"/>
              <a:ext cx="345542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5" name="Shape A">
            <a:extLst>
              <a:ext uri="{FF2B5EF4-FFF2-40B4-BE49-F238E27FC236}">
                <a16:creationId xmlns:a16="http://schemas.microsoft.com/office/drawing/2014/main" id="{11A7FEE6-63FB-3D38-A908-303D5DBAB1C1}"/>
              </a:ext>
            </a:extLst>
          </p:cNvPr>
          <p:cNvGrpSpPr/>
          <p:nvPr/>
        </p:nvGrpSpPr>
        <p:grpSpPr>
          <a:xfrm>
            <a:off x="1900299" y="1121406"/>
            <a:ext cx="4229824" cy="2068853"/>
            <a:chOff x="2533290" y="2240253"/>
            <a:chExt cx="5638787" cy="2757619"/>
          </a:xfrm>
          <a:noFill/>
        </p:grpSpPr>
        <p:sp>
          <p:nvSpPr>
            <p:cNvPr id="26" name="Free Form 48">
              <a:extLst>
                <a:ext uri="{FF2B5EF4-FFF2-40B4-BE49-F238E27FC236}">
                  <a16:creationId xmlns:a16="http://schemas.microsoft.com/office/drawing/2014/main" id="{7C5D6BE7-4815-9729-D9BA-AC4F7F9ADF6D}"/>
                </a:ext>
              </a:extLst>
            </p:cNvPr>
            <p:cNvSpPr/>
            <p:nvPr/>
          </p:nvSpPr>
          <p:spPr>
            <a:xfrm>
              <a:off x="3668017" y="2894105"/>
              <a:ext cx="3343936" cy="2078367"/>
            </a:xfrm>
            <a:custGeom>
              <a:avLst/>
              <a:gdLst/>
              <a:ahLst/>
              <a:cxnLst/>
              <a:rect l="0" t="0" r="0" b="0"/>
              <a:pathLst>
                <a:path w="3343935" h="2078367">
                  <a:moveTo>
                    <a:pt x="0" y="0"/>
                  </a:moveTo>
                  <a:lnTo>
                    <a:pt x="0" y="406400"/>
                  </a:lnTo>
                  <a:cubicBezTo>
                    <a:pt x="0" y="1329804"/>
                    <a:pt x="748563" y="2078367"/>
                    <a:pt x="1671967" y="2078367"/>
                  </a:cubicBezTo>
                  <a:cubicBezTo>
                    <a:pt x="2595359" y="2078367"/>
                    <a:pt x="3343935" y="1329804"/>
                    <a:pt x="3343935" y="406400"/>
                  </a:cubicBezTo>
                  <a:lnTo>
                    <a:pt x="3343935" y="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52400" dir="270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 Form 49">
              <a:extLst>
                <a:ext uri="{FF2B5EF4-FFF2-40B4-BE49-F238E27FC236}">
                  <a16:creationId xmlns:a16="http://schemas.microsoft.com/office/drawing/2014/main" id="{3CDF7F48-7ADB-80D7-CFA4-E57A404C0A08}"/>
                </a:ext>
              </a:extLst>
            </p:cNvPr>
            <p:cNvSpPr/>
            <p:nvPr/>
          </p:nvSpPr>
          <p:spPr>
            <a:xfrm>
              <a:off x="2533290" y="2240253"/>
              <a:ext cx="5613387" cy="934415"/>
            </a:xfrm>
            <a:custGeom>
              <a:avLst/>
              <a:gdLst/>
              <a:ahLst/>
              <a:cxnLst/>
              <a:rect l="0" t="0" r="0" b="0"/>
              <a:pathLst>
                <a:path w="5613387" h="934415">
                  <a:moveTo>
                    <a:pt x="0" y="0"/>
                  </a:moveTo>
                  <a:lnTo>
                    <a:pt x="0" y="653846"/>
                  </a:lnTo>
                  <a:lnTo>
                    <a:pt x="2526131" y="653846"/>
                  </a:lnTo>
                  <a:lnTo>
                    <a:pt x="2806700" y="934415"/>
                  </a:lnTo>
                  <a:lnTo>
                    <a:pt x="3087255" y="653846"/>
                  </a:lnTo>
                  <a:lnTo>
                    <a:pt x="5613387" y="653846"/>
                  </a:lnTo>
                  <a:lnTo>
                    <a:pt x="5613387" y="0"/>
                  </a:ln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27000" dir="5400000" sx="90000" sy="9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8" name="Vert. texture" descr="D:\andrew\Работа\Андрей\00_Presentations\WOW\PPT ready\Ready 02\3519-2.png">
            <a:extLst>
              <a:ext uri="{FF2B5EF4-FFF2-40B4-BE49-F238E27FC236}">
                <a16:creationId xmlns:a16="http://schemas.microsoft.com/office/drawing/2014/main" id="{1BD2150C-A88C-B52A-755C-82BF1E37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1738757" y="3137382"/>
            <a:ext cx="342960" cy="6121701"/>
          </a:xfrm>
          <a:prstGeom prst="rect">
            <a:avLst/>
          </a:prstGeom>
          <a:noFill/>
        </p:spPr>
      </p:pic>
      <p:pic>
        <p:nvPicPr>
          <p:cNvPr id="29" name="Vert. texture" descr="D:\andrew\Работа\Андрей\00_Presentations\WOW\PPT ready\Ready 02\3519-2.png">
            <a:extLst>
              <a:ext uri="{FF2B5EF4-FFF2-40B4-BE49-F238E27FC236}">
                <a16:creationId xmlns:a16="http://schemas.microsoft.com/office/drawing/2014/main" id="{57E63221-C37A-0873-C3E5-24800466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9498" y="3137382"/>
            <a:ext cx="342960" cy="6121701"/>
          </a:xfrm>
          <a:prstGeom prst="rect">
            <a:avLst/>
          </a:prstGeom>
          <a:noFill/>
        </p:spPr>
      </p:pic>
      <p:pic>
        <p:nvPicPr>
          <p:cNvPr id="30" name="Vert. texture" descr="D:\andrew\Работа\Андрей\00_Presentations\WOW\PPT ready\Ready 02\3519-2.png">
            <a:extLst>
              <a:ext uri="{FF2B5EF4-FFF2-40B4-BE49-F238E27FC236}">
                <a16:creationId xmlns:a16="http://schemas.microsoft.com/office/drawing/2014/main" id="{38E2D925-1984-D3DB-7E4B-7223FA8C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36" y="3137382"/>
            <a:ext cx="342960" cy="6121701"/>
          </a:xfrm>
          <a:prstGeom prst="rect">
            <a:avLst/>
          </a:prstGeom>
          <a:noFill/>
        </p:spPr>
      </p:pic>
      <p:pic>
        <p:nvPicPr>
          <p:cNvPr id="31" name="Vert. texture" descr="D:\andrew\Работа\Андрей\00_Presentations\WOW\PPT ready\Ready 02\3519-2.png">
            <a:extLst>
              <a:ext uri="{FF2B5EF4-FFF2-40B4-BE49-F238E27FC236}">
                <a16:creationId xmlns:a16="http://schemas.microsoft.com/office/drawing/2014/main" id="{38E48743-6D79-8E7D-BE73-9C30880D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6846311" y="3137382"/>
            <a:ext cx="342960" cy="6121701"/>
          </a:xfrm>
          <a:prstGeom prst="rect">
            <a:avLst/>
          </a:prstGeom>
          <a:noFill/>
        </p:spPr>
      </p:pic>
      <p:grpSp>
        <p:nvGrpSpPr>
          <p:cNvPr id="32" name="Textures B">
            <a:extLst>
              <a:ext uri="{FF2B5EF4-FFF2-40B4-BE49-F238E27FC236}">
                <a16:creationId xmlns:a16="http://schemas.microsoft.com/office/drawing/2014/main" id="{06744327-1071-B38D-9AC5-B21B038128B2}"/>
              </a:ext>
            </a:extLst>
          </p:cNvPr>
          <p:cNvGrpSpPr/>
          <p:nvPr/>
        </p:nvGrpSpPr>
        <p:grpSpPr>
          <a:xfrm>
            <a:off x="7146761" y="5272262"/>
            <a:ext cx="4170292" cy="3413721"/>
            <a:chOff x="9527361" y="7027514"/>
            <a:chExt cx="5559424" cy="4550224"/>
          </a:xfrm>
        </p:grpSpPr>
        <p:pic>
          <p:nvPicPr>
            <p:cNvPr id="33" name="Hor. Texture B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9D59C118-8002-7F65-640A-02B6870B8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27361" y="702751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34" name="Hor. Texture B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F66DC665-B6E6-983A-332A-A02A5EAAE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27361" y="908255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35" name="Hor. Texture B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9C9ABC24-3D30-7C9C-3241-200589AE4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27361" y="11217375"/>
              <a:ext cx="5559424" cy="360363"/>
            </a:xfrm>
            <a:prstGeom prst="rect">
              <a:avLst/>
            </a:prstGeom>
            <a:noFill/>
          </p:spPr>
        </p:pic>
      </p:grpSp>
      <p:grpSp>
        <p:nvGrpSpPr>
          <p:cNvPr id="36" name="Textures C">
            <a:extLst>
              <a:ext uri="{FF2B5EF4-FFF2-40B4-BE49-F238E27FC236}">
                <a16:creationId xmlns:a16="http://schemas.microsoft.com/office/drawing/2014/main" id="{035C3EEF-4682-C6EB-EA88-255064C510F5}"/>
              </a:ext>
            </a:extLst>
          </p:cNvPr>
          <p:cNvGrpSpPr/>
          <p:nvPr/>
        </p:nvGrpSpPr>
        <p:grpSpPr>
          <a:xfrm>
            <a:off x="12248013" y="5272262"/>
            <a:ext cx="4170292" cy="3413721"/>
            <a:chOff x="16327850" y="7027514"/>
            <a:chExt cx="5559424" cy="4550224"/>
          </a:xfrm>
        </p:grpSpPr>
        <p:pic>
          <p:nvPicPr>
            <p:cNvPr id="37" name="Hor. Texture C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553EB052-D608-6C25-1CFC-C11E5EA9E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27850" y="702751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38" name="Hor. Texture C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75C20051-4E2A-AC9D-A163-C9E1B506D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27850" y="908255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39" name="Hor. Texture C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CB8B815F-D267-1428-F848-C6015AFD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27850" y="11217375"/>
              <a:ext cx="5559424" cy="360363"/>
            </a:xfrm>
            <a:prstGeom prst="rect">
              <a:avLst/>
            </a:prstGeom>
            <a:noFill/>
          </p:spPr>
        </p:pic>
      </p:grpSp>
      <p:grpSp>
        <p:nvGrpSpPr>
          <p:cNvPr id="40" name="Textures A">
            <a:extLst>
              <a:ext uri="{FF2B5EF4-FFF2-40B4-BE49-F238E27FC236}">
                <a16:creationId xmlns:a16="http://schemas.microsoft.com/office/drawing/2014/main" id="{7C139073-40BF-6E56-A943-C595C723FA59}"/>
              </a:ext>
            </a:extLst>
          </p:cNvPr>
          <p:cNvGrpSpPr/>
          <p:nvPr/>
        </p:nvGrpSpPr>
        <p:grpSpPr>
          <a:xfrm>
            <a:off x="1889483" y="5272262"/>
            <a:ext cx="4170292" cy="3413721"/>
            <a:chOff x="2518874" y="7027514"/>
            <a:chExt cx="5559424" cy="4550224"/>
          </a:xfrm>
        </p:grpSpPr>
        <p:pic>
          <p:nvPicPr>
            <p:cNvPr id="41" name="Hor. Texture A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D090ED18-CA95-FDFC-1C91-70E04C212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8874" y="702751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42" name="Hor. Texture A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DB24506D-88A8-A98A-389E-58ABBA41F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8874" y="9082554"/>
              <a:ext cx="5559424" cy="360363"/>
            </a:xfrm>
            <a:prstGeom prst="rect">
              <a:avLst/>
            </a:prstGeom>
            <a:noFill/>
          </p:spPr>
        </p:pic>
        <p:pic>
          <p:nvPicPr>
            <p:cNvPr id="43" name="Hor. Texture A" descr="D:\andrew\Работа\Андрей\00_Presentations\WOW\PPT ready\Ready 02\3519-1.png">
              <a:extLst>
                <a:ext uri="{FF2B5EF4-FFF2-40B4-BE49-F238E27FC236}">
                  <a16:creationId xmlns:a16="http://schemas.microsoft.com/office/drawing/2014/main" id="{79E76B6B-C30A-9C6C-6007-7F980BFEF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8874" y="11217375"/>
              <a:ext cx="5559424" cy="360363"/>
            </a:xfrm>
            <a:prstGeom prst="rect">
              <a:avLst/>
            </a:prstGeom>
            <a:noFill/>
          </p:spPr>
        </p:pic>
      </p:grpSp>
      <p:grpSp>
        <p:nvGrpSpPr>
          <p:cNvPr id="44" name="Shape B">
            <a:extLst>
              <a:ext uri="{FF2B5EF4-FFF2-40B4-BE49-F238E27FC236}">
                <a16:creationId xmlns:a16="http://schemas.microsoft.com/office/drawing/2014/main" id="{4B3E73CD-DFBE-3C4F-F1B8-2C237C4A7B2F}"/>
              </a:ext>
            </a:extLst>
          </p:cNvPr>
          <p:cNvGrpSpPr/>
          <p:nvPr/>
        </p:nvGrpSpPr>
        <p:grpSpPr>
          <a:xfrm>
            <a:off x="7036225" y="1121406"/>
            <a:ext cx="4229824" cy="2068853"/>
            <a:chOff x="2533290" y="2240253"/>
            <a:chExt cx="5638787" cy="2757619"/>
          </a:xfrm>
          <a:noFill/>
        </p:grpSpPr>
        <p:sp>
          <p:nvSpPr>
            <p:cNvPr id="45" name="Free Form 48">
              <a:extLst>
                <a:ext uri="{FF2B5EF4-FFF2-40B4-BE49-F238E27FC236}">
                  <a16:creationId xmlns:a16="http://schemas.microsoft.com/office/drawing/2014/main" id="{A615C09A-38E4-31F6-1A5F-9585ABFF8DDE}"/>
                </a:ext>
              </a:extLst>
            </p:cNvPr>
            <p:cNvSpPr/>
            <p:nvPr/>
          </p:nvSpPr>
          <p:spPr>
            <a:xfrm>
              <a:off x="3668017" y="2894105"/>
              <a:ext cx="3343936" cy="2078367"/>
            </a:xfrm>
            <a:custGeom>
              <a:avLst/>
              <a:gdLst/>
              <a:ahLst/>
              <a:cxnLst/>
              <a:rect l="0" t="0" r="0" b="0"/>
              <a:pathLst>
                <a:path w="3343935" h="2078367">
                  <a:moveTo>
                    <a:pt x="0" y="0"/>
                  </a:moveTo>
                  <a:lnTo>
                    <a:pt x="0" y="406400"/>
                  </a:lnTo>
                  <a:cubicBezTo>
                    <a:pt x="0" y="1329804"/>
                    <a:pt x="748563" y="2078367"/>
                    <a:pt x="1671967" y="2078367"/>
                  </a:cubicBezTo>
                  <a:cubicBezTo>
                    <a:pt x="2595359" y="2078367"/>
                    <a:pt x="3343935" y="1329804"/>
                    <a:pt x="3343935" y="406400"/>
                  </a:cubicBezTo>
                  <a:lnTo>
                    <a:pt x="3343935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52400" dir="270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 Form 49">
              <a:extLst>
                <a:ext uri="{FF2B5EF4-FFF2-40B4-BE49-F238E27FC236}">
                  <a16:creationId xmlns:a16="http://schemas.microsoft.com/office/drawing/2014/main" id="{2816D3DD-9D42-DB53-856A-A543C6690FBA}"/>
                </a:ext>
              </a:extLst>
            </p:cNvPr>
            <p:cNvSpPr/>
            <p:nvPr/>
          </p:nvSpPr>
          <p:spPr>
            <a:xfrm>
              <a:off x="2533290" y="2240253"/>
              <a:ext cx="5613387" cy="934415"/>
            </a:xfrm>
            <a:custGeom>
              <a:avLst/>
              <a:gdLst/>
              <a:ahLst/>
              <a:cxnLst/>
              <a:rect l="0" t="0" r="0" b="0"/>
              <a:pathLst>
                <a:path w="5613387" h="934415">
                  <a:moveTo>
                    <a:pt x="0" y="0"/>
                  </a:moveTo>
                  <a:lnTo>
                    <a:pt x="0" y="653846"/>
                  </a:lnTo>
                  <a:lnTo>
                    <a:pt x="2526131" y="653846"/>
                  </a:lnTo>
                  <a:lnTo>
                    <a:pt x="2806700" y="934415"/>
                  </a:lnTo>
                  <a:lnTo>
                    <a:pt x="3087255" y="653846"/>
                  </a:lnTo>
                  <a:lnTo>
                    <a:pt x="5613387" y="653846"/>
                  </a:lnTo>
                  <a:lnTo>
                    <a:pt x="5613387" y="0"/>
                  </a:ln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27000" dir="5400000" sx="90000" sy="9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7" name="Shape C">
            <a:extLst>
              <a:ext uri="{FF2B5EF4-FFF2-40B4-BE49-F238E27FC236}">
                <a16:creationId xmlns:a16="http://schemas.microsoft.com/office/drawing/2014/main" id="{1B1F36AE-51AC-FB2A-865B-27A5D00EE7B5}"/>
              </a:ext>
            </a:extLst>
          </p:cNvPr>
          <p:cNvGrpSpPr/>
          <p:nvPr/>
        </p:nvGrpSpPr>
        <p:grpSpPr>
          <a:xfrm>
            <a:off x="12170565" y="1121406"/>
            <a:ext cx="4229824" cy="2068853"/>
            <a:chOff x="2533290" y="2240253"/>
            <a:chExt cx="5638787" cy="2757619"/>
          </a:xfrm>
          <a:noFill/>
        </p:grpSpPr>
        <p:sp>
          <p:nvSpPr>
            <p:cNvPr id="48" name="Free Form 48">
              <a:extLst>
                <a:ext uri="{FF2B5EF4-FFF2-40B4-BE49-F238E27FC236}">
                  <a16:creationId xmlns:a16="http://schemas.microsoft.com/office/drawing/2014/main" id="{96D8486F-ABB8-64FC-BEFF-C24303FED727}"/>
                </a:ext>
              </a:extLst>
            </p:cNvPr>
            <p:cNvSpPr/>
            <p:nvPr/>
          </p:nvSpPr>
          <p:spPr>
            <a:xfrm>
              <a:off x="3668017" y="2894105"/>
              <a:ext cx="3343936" cy="2078367"/>
            </a:xfrm>
            <a:custGeom>
              <a:avLst/>
              <a:gdLst/>
              <a:ahLst/>
              <a:cxnLst/>
              <a:rect l="0" t="0" r="0" b="0"/>
              <a:pathLst>
                <a:path w="3343935" h="2078367">
                  <a:moveTo>
                    <a:pt x="0" y="0"/>
                  </a:moveTo>
                  <a:lnTo>
                    <a:pt x="0" y="406400"/>
                  </a:lnTo>
                  <a:cubicBezTo>
                    <a:pt x="0" y="1329804"/>
                    <a:pt x="748563" y="2078367"/>
                    <a:pt x="1671967" y="2078367"/>
                  </a:cubicBezTo>
                  <a:cubicBezTo>
                    <a:pt x="2595359" y="2078367"/>
                    <a:pt x="3343935" y="1329804"/>
                    <a:pt x="3343935" y="406400"/>
                  </a:cubicBezTo>
                  <a:lnTo>
                    <a:pt x="3343935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52400" dir="2700000" sx="96000" sy="96000" algn="tl" rotWithShape="0">
                <a:prstClr val="black">
                  <a:alpha val="15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 Form 49">
              <a:extLst>
                <a:ext uri="{FF2B5EF4-FFF2-40B4-BE49-F238E27FC236}">
                  <a16:creationId xmlns:a16="http://schemas.microsoft.com/office/drawing/2014/main" id="{5FC8CAAB-E1C0-18C8-0F56-0FE7D334889E}"/>
                </a:ext>
              </a:extLst>
            </p:cNvPr>
            <p:cNvSpPr/>
            <p:nvPr/>
          </p:nvSpPr>
          <p:spPr>
            <a:xfrm>
              <a:off x="2533290" y="2240253"/>
              <a:ext cx="5613387" cy="934415"/>
            </a:xfrm>
            <a:custGeom>
              <a:avLst/>
              <a:gdLst/>
              <a:ahLst/>
              <a:cxnLst/>
              <a:rect l="0" t="0" r="0" b="0"/>
              <a:pathLst>
                <a:path w="5613387" h="934415">
                  <a:moveTo>
                    <a:pt x="0" y="0"/>
                  </a:moveTo>
                  <a:lnTo>
                    <a:pt x="0" y="653846"/>
                  </a:lnTo>
                  <a:lnTo>
                    <a:pt x="2526131" y="653846"/>
                  </a:lnTo>
                  <a:lnTo>
                    <a:pt x="2806700" y="934415"/>
                  </a:lnTo>
                  <a:lnTo>
                    <a:pt x="3087255" y="653846"/>
                  </a:lnTo>
                  <a:lnTo>
                    <a:pt x="5613387" y="653846"/>
                  </a:lnTo>
                  <a:lnTo>
                    <a:pt x="5613387" y="0"/>
                  </a:lnTo>
                  <a:close/>
                </a:path>
              </a:pathLst>
            </a:custGeom>
            <a:solidFill>
              <a:schemeClr val="bg1">
                <a:alpha val="99000"/>
              </a:schemeClr>
            </a:solidFill>
            <a:ln w="12700" cmpd="sng">
              <a:noFill/>
              <a:prstDash val="solid"/>
            </a:ln>
            <a:effectLst>
              <a:outerShdw blurRad="152400" dist="127000" dir="5400000" sx="90000" sy="9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0" name="Text">
            <a:extLst>
              <a:ext uri="{FF2B5EF4-FFF2-40B4-BE49-F238E27FC236}">
                <a16:creationId xmlns:a16="http://schemas.microsoft.com/office/drawing/2014/main" id="{591BECEB-B05E-C8EF-5969-751CCDE1E6EE}"/>
              </a:ext>
            </a:extLst>
          </p:cNvPr>
          <p:cNvSpPr txBox="1"/>
          <p:nvPr/>
        </p:nvSpPr>
        <p:spPr>
          <a:xfrm>
            <a:off x="2364084" y="1035171"/>
            <a:ext cx="32018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Red Neuronal </a:t>
            </a:r>
            <a:endParaRPr lang="ru-RU" sz="3200" b="1" dirty="0">
              <a:solidFill>
                <a:schemeClr val="bg1">
                  <a:lumMod val="8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1" name="Text">
            <a:extLst>
              <a:ext uri="{FF2B5EF4-FFF2-40B4-BE49-F238E27FC236}">
                <a16:creationId xmlns:a16="http://schemas.microsoft.com/office/drawing/2014/main" id="{2A5AF20E-633D-E5C0-1FB0-FADD952CB46A}"/>
              </a:ext>
            </a:extLst>
          </p:cNvPr>
          <p:cNvSpPr txBox="1"/>
          <p:nvPr/>
        </p:nvSpPr>
        <p:spPr>
          <a:xfrm>
            <a:off x="7540692" y="1080083"/>
            <a:ext cx="32018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ViT</a:t>
            </a:r>
            <a:endParaRPr lang="ru-RU" sz="3200" b="1" dirty="0">
              <a:solidFill>
                <a:schemeClr val="bg1">
                  <a:lumMod val="8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2" name="Text">
            <a:extLst>
              <a:ext uri="{FF2B5EF4-FFF2-40B4-BE49-F238E27FC236}">
                <a16:creationId xmlns:a16="http://schemas.microsoft.com/office/drawing/2014/main" id="{26E50217-FC55-5AD6-9D6F-F8D2E73009C9}"/>
              </a:ext>
            </a:extLst>
          </p:cNvPr>
          <p:cNvSpPr txBox="1"/>
          <p:nvPr/>
        </p:nvSpPr>
        <p:spPr>
          <a:xfrm>
            <a:off x="11209343" y="1069702"/>
            <a:ext cx="64220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  <a:ea typeface="Roboto Condensed" panose="02000000000000000000" pitchFamily="2" charset="0"/>
              </a:rPr>
              <a:t>Red Neuronal Preentrenada</a:t>
            </a:r>
            <a:endParaRPr lang="ru-RU" sz="3200" dirty="0">
              <a:solidFill>
                <a:schemeClr val="bg1">
                  <a:lumMod val="8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53" name="Text">
            <a:extLst>
              <a:ext uri="{FF2B5EF4-FFF2-40B4-BE49-F238E27FC236}">
                <a16:creationId xmlns:a16="http://schemas.microsoft.com/office/drawing/2014/main" id="{D9AA6824-E934-41D3-DB90-1BD811F3EE44}"/>
              </a:ext>
            </a:extLst>
          </p:cNvPr>
          <p:cNvGrpSpPr/>
          <p:nvPr/>
        </p:nvGrpSpPr>
        <p:grpSpPr>
          <a:xfrm>
            <a:off x="2167643" y="5861821"/>
            <a:ext cx="4042707" cy="3521007"/>
            <a:chOff x="2624746" y="6512825"/>
            <a:chExt cx="4042707" cy="3521007"/>
          </a:xfrm>
        </p:grpSpPr>
        <p:sp>
          <p:nvSpPr>
            <p:cNvPr id="54" name="TextBox 81">
              <a:extLst>
                <a:ext uri="{FF2B5EF4-FFF2-40B4-BE49-F238E27FC236}">
                  <a16:creationId xmlns:a16="http://schemas.microsoft.com/office/drawing/2014/main" id="{06B6E08C-1FB5-1C16-2A19-D18E213DE3C0}"/>
                </a:ext>
              </a:extLst>
            </p:cNvPr>
            <p:cNvSpPr txBox="1"/>
            <p:nvPr/>
          </p:nvSpPr>
          <p:spPr>
            <a:xfrm>
              <a:off x="2916157" y="6512825"/>
              <a:ext cx="32556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1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Buen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porcentaje final</a:t>
              </a:r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5" name="TextBox 82">
              <a:extLst>
                <a:ext uri="{FF2B5EF4-FFF2-40B4-BE49-F238E27FC236}">
                  <a16:creationId xmlns:a16="http://schemas.microsoft.com/office/drawing/2014/main" id="{28EB4886-8D65-E4FC-0AB9-6203CF27B283}"/>
                </a:ext>
              </a:extLst>
            </p:cNvPr>
            <p:cNvSpPr txBox="1"/>
            <p:nvPr/>
          </p:nvSpPr>
          <p:spPr>
            <a:xfrm>
              <a:off x="2624746" y="8070874"/>
              <a:ext cx="40427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1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Demasiado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tiempo de ejecución</a:t>
              </a:r>
              <a:endParaRPr lang="en" sz="2000" dirty="0">
                <a:solidFill>
                  <a:srgbClr val="9ED143"/>
                </a:solidFill>
                <a:latin typeface="Montserrat" panose="02000505000000020004" pitchFamily="2" charset="0"/>
                <a:ea typeface="Roboto Condensed" panose="02000000000000000000" pitchFamily="2" charset="0"/>
              </a:endParaRPr>
            </a:p>
            <a:p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6" name="TextBox 85">
              <a:extLst>
                <a:ext uri="{FF2B5EF4-FFF2-40B4-BE49-F238E27FC236}">
                  <a16:creationId xmlns:a16="http://schemas.microsoft.com/office/drawing/2014/main" id="{548DDD67-5B01-D54F-2063-62A99D3FEEE9}"/>
                </a:ext>
              </a:extLst>
            </p:cNvPr>
            <p:cNvSpPr txBox="1"/>
            <p:nvPr/>
          </p:nvSpPr>
          <p:spPr>
            <a:xfrm>
              <a:off x="3010001" y="9633722"/>
              <a:ext cx="35473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2000" dirty="0">
                  <a:solidFill>
                    <a:schemeClr val="accent1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Gran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gasto computacional</a:t>
              </a:r>
              <a:endParaRPr lang="ru-RU" sz="2000" dirty="0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57" name="Text">
            <a:extLst>
              <a:ext uri="{FF2B5EF4-FFF2-40B4-BE49-F238E27FC236}">
                <a16:creationId xmlns:a16="http://schemas.microsoft.com/office/drawing/2014/main" id="{99182368-4387-FE61-BB98-A32F98030602}"/>
              </a:ext>
            </a:extLst>
          </p:cNvPr>
          <p:cNvGrpSpPr/>
          <p:nvPr/>
        </p:nvGrpSpPr>
        <p:grpSpPr>
          <a:xfrm>
            <a:off x="7354253" y="5875032"/>
            <a:ext cx="3384141" cy="3815571"/>
            <a:chOff x="2787682" y="6512825"/>
            <a:chExt cx="3384141" cy="3815571"/>
          </a:xfrm>
        </p:grpSpPr>
        <p:sp>
          <p:nvSpPr>
            <p:cNvPr id="58" name="TextBox 88">
              <a:extLst>
                <a:ext uri="{FF2B5EF4-FFF2-40B4-BE49-F238E27FC236}">
                  <a16:creationId xmlns:a16="http://schemas.microsoft.com/office/drawing/2014/main" id="{70261105-3E62-561F-E62D-9E5D5DF59485}"/>
                </a:ext>
              </a:extLst>
            </p:cNvPr>
            <p:cNvSpPr txBox="1"/>
            <p:nvPr/>
          </p:nvSpPr>
          <p:spPr>
            <a:xfrm>
              <a:off x="2916157" y="6512825"/>
              <a:ext cx="32556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2">
                      <a:lumMod val="75000"/>
                    </a:schemeClr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Buen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porcentaje final</a:t>
              </a:r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9" name="TextBox 89">
              <a:extLst>
                <a:ext uri="{FF2B5EF4-FFF2-40B4-BE49-F238E27FC236}">
                  <a16:creationId xmlns:a16="http://schemas.microsoft.com/office/drawing/2014/main" id="{CD7543A5-42D6-29F1-9F4A-50D5ED4C7C6F}"/>
                </a:ext>
              </a:extLst>
            </p:cNvPr>
            <p:cNvSpPr txBox="1"/>
            <p:nvPr/>
          </p:nvSpPr>
          <p:spPr>
            <a:xfrm>
              <a:off x="2787682" y="8057570"/>
              <a:ext cx="338414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rgbClr val="303030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Tiempo de ejecución </a:t>
              </a:r>
              <a:r>
                <a:rPr lang="en" sz="2000" dirty="0">
                  <a:solidFill>
                    <a:schemeClr val="accent2">
                      <a:lumMod val="75000"/>
                    </a:schemeClr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moderado</a:t>
              </a:r>
            </a:p>
            <a:p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0" name="TextBox 90">
              <a:extLst>
                <a:ext uri="{FF2B5EF4-FFF2-40B4-BE49-F238E27FC236}">
                  <a16:creationId xmlns:a16="http://schemas.microsoft.com/office/drawing/2014/main" id="{27E77A76-E3CB-AABB-1A56-40193C863634}"/>
                </a:ext>
              </a:extLst>
            </p:cNvPr>
            <p:cNvSpPr txBox="1"/>
            <p:nvPr/>
          </p:nvSpPr>
          <p:spPr>
            <a:xfrm>
              <a:off x="2895952" y="9620510"/>
              <a:ext cx="32018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Gasto computacional </a:t>
              </a:r>
              <a:r>
                <a:rPr lang="en" sz="2000" dirty="0">
                  <a:solidFill>
                    <a:schemeClr val="accent2">
                      <a:lumMod val="75000"/>
                    </a:schemeClr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moderadamente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</a:t>
              </a:r>
              <a:r>
                <a:rPr lang="en" sz="2000" dirty="0">
                  <a:solidFill>
                    <a:schemeClr val="accent2">
                      <a:lumMod val="75000"/>
                    </a:schemeClr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alto</a:t>
              </a:r>
              <a:endParaRPr lang="ru-RU" sz="2000" dirty="0">
                <a:solidFill>
                  <a:schemeClr val="accent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61" name="Text">
            <a:extLst>
              <a:ext uri="{FF2B5EF4-FFF2-40B4-BE49-F238E27FC236}">
                <a16:creationId xmlns:a16="http://schemas.microsoft.com/office/drawing/2014/main" id="{EBFD3877-A459-1302-669D-B8322D739AA6}"/>
              </a:ext>
            </a:extLst>
          </p:cNvPr>
          <p:cNvGrpSpPr/>
          <p:nvPr/>
        </p:nvGrpSpPr>
        <p:grpSpPr>
          <a:xfrm>
            <a:off x="12571623" y="5865225"/>
            <a:ext cx="3774952" cy="3471435"/>
            <a:chOff x="2795722" y="6558818"/>
            <a:chExt cx="3774952" cy="3471435"/>
          </a:xfrm>
        </p:grpSpPr>
        <p:sp>
          <p:nvSpPr>
            <p:cNvPr id="62" name="TextBox 93">
              <a:extLst>
                <a:ext uri="{FF2B5EF4-FFF2-40B4-BE49-F238E27FC236}">
                  <a16:creationId xmlns:a16="http://schemas.microsoft.com/office/drawing/2014/main" id="{DC61F047-86B5-6037-C937-21EA43BE9B5C}"/>
                </a:ext>
              </a:extLst>
            </p:cNvPr>
            <p:cNvSpPr txBox="1"/>
            <p:nvPr/>
          </p:nvSpPr>
          <p:spPr>
            <a:xfrm>
              <a:off x="2916157" y="6558818"/>
              <a:ext cx="32556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accent3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Gran</a:t>
              </a:r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 porcentaje final</a:t>
              </a:r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3" name="TextBox 94">
              <a:extLst>
                <a:ext uri="{FF2B5EF4-FFF2-40B4-BE49-F238E27FC236}">
                  <a16:creationId xmlns:a16="http://schemas.microsoft.com/office/drawing/2014/main" id="{DB81A6B8-64EB-F7CA-4C56-AF5E5703512C}"/>
                </a:ext>
              </a:extLst>
            </p:cNvPr>
            <p:cNvSpPr txBox="1"/>
            <p:nvPr/>
          </p:nvSpPr>
          <p:spPr>
            <a:xfrm>
              <a:off x="2807978" y="8078892"/>
              <a:ext cx="33841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latin typeface="Montserrat" panose="02000505000000020004" pitchFamily="2" charset="0"/>
                  <a:ea typeface="Roboto Condensed" panose="02000000000000000000" pitchFamily="2" charset="0"/>
                </a:rPr>
                <a:t>Tiempo de ejecución </a:t>
              </a:r>
              <a:r>
                <a:rPr lang="en" sz="2000" dirty="0">
                  <a:solidFill>
                    <a:schemeClr val="accent3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bajo</a:t>
              </a:r>
            </a:p>
            <a:p>
              <a:endParaRPr lang="ru-RU" sz="2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4" name="TextBox 95">
              <a:extLst>
                <a:ext uri="{FF2B5EF4-FFF2-40B4-BE49-F238E27FC236}">
                  <a16:creationId xmlns:a16="http://schemas.microsoft.com/office/drawing/2014/main" id="{E076EE73-5E53-8D11-1D43-FDD7CBE988E1}"/>
                </a:ext>
              </a:extLst>
            </p:cNvPr>
            <p:cNvSpPr txBox="1"/>
            <p:nvPr/>
          </p:nvSpPr>
          <p:spPr>
            <a:xfrm>
              <a:off x="2795722" y="9630143"/>
              <a:ext cx="37749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rgbClr val="303030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Gasto computacional </a:t>
              </a:r>
              <a:r>
                <a:rPr lang="en" sz="2000" dirty="0">
                  <a:solidFill>
                    <a:schemeClr val="accent3"/>
                  </a:solidFill>
                  <a:latin typeface="Montserrat" panose="02000505000000020004" pitchFamily="2" charset="0"/>
                  <a:ea typeface="Roboto Condensed" panose="02000000000000000000" pitchFamily="2" charset="0"/>
                </a:rPr>
                <a:t>muy leve</a:t>
              </a:r>
              <a:endParaRPr lang="ru-RU" sz="2000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67" name="x">
            <a:extLst>
              <a:ext uri="{FF2B5EF4-FFF2-40B4-BE49-F238E27FC236}">
                <a16:creationId xmlns:a16="http://schemas.microsoft.com/office/drawing/2014/main" id="{5412CFF1-816E-18DD-08E1-A6C19CCEBE7D}"/>
              </a:ext>
            </a:extLst>
          </p:cNvPr>
          <p:cNvGrpSpPr/>
          <p:nvPr/>
        </p:nvGrpSpPr>
        <p:grpSpPr>
          <a:xfrm>
            <a:off x="6852182" y="8954798"/>
            <a:ext cx="410876" cy="410921"/>
            <a:chOff x="9152495" y="9889981"/>
            <a:chExt cx="547738" cy="547726"/>
          </a:xfrm>
          <a:noFill/>
        </p:grpSpPr>
        <p:sp>
          <p:nvSpPr>
            <p:cNvPr id="68" name="Free Form 17">
              <a:extLst>
                <a:ext uri="{FF2B5EF4-FFF2-40B4-BE49-F238E27FC236}">
                  <a16:creationId xmlns:a16="http://schemas.microsoft.com/office/drawing/2014/main" id="{EDA9F03F-941C-0461-2E4B-0899E82FD1E9}"/>
                </a:ext>
              </a:extLst>
            </p:cNvPr>
            <p:cNvSpPr/>
            <p:nvPr/>
          </p:nvSpPr>
          <p:spPr>
            <a:xfrm>
              <a:off x="9152495" y="9889981"/>
              <a:ext cx="522338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Line 18">
              <a:extLst>
                <a:ext uri="{FF2B5EF4-FFF2-40B4-BE49-F238E27FC236}">
                  <a16:creationId xmlns:a16="http://schemas.microsoft.com/office/drawing/2014/main" id="{DA2F9B36-A86E-949D-9A3E-612D8613E9D6}"/>
                </a:ext>
              </a:extLst>
            </p:cNvPr>
            <p:cNvSpPr/>
            <p:nvPr/>
          </p:nvSpPr>
          <p:spPr>
            <a:xfrm flipV="1">
              <a:off x="9294644" y="10032133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11172EF8-1F5E-7D2E-D6A0-286132A0922B}"/>
                </a:ext>
              </a:extLst>
            </p:cNvPr>
            <p:cNvSpPr/>
            <p:nvPr/>
          </p:nvSpPr>
          <p:spPr>
            <a:xfrm>
              <a:off x="9294647" y="10032133"/>
              <a:ext cx="238036" cy="238036"/>
            </a:xfrm>
            <a:prstGeom prst="line">
              <a:avLst/>
            </a:prstGeom>
            <a:noFill/>
            <a:ln w="50800" cmpd="sng">
              <a:solidFill>
                <a:schemeClr val="accent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1" name="v">
            <a:extLst>
              <a:ext uri="{FF2B5EF4-FFF2-40B4-BE49-F238E27FC236}">
                <a16:creationId xmlns:a16="http://schemas.microsoft.com/office/drawing/2014/main" id="{22D98861-C779-091D-0CBC-252346DC5860}"/>
              </a:ext>
            </a:extLst>
          </p:cNvPr>
          <p:cNvGrpSpPr/>
          <p:nvPr/>
        </p:nvGrpSpPr>
        <p:grpSpPr>
          <a:xfrm>
            <a:off x="6865969" y="7372245"/>
            <a:ext cx="410876" cy="410921"/>
            <a:chOff x="9152489" y="11961446"/>
            <a:chExt cx="547739" cy="547726"/>
          </a:xfrm>
          <a:noFill/>
        </p:grpSpPr>
        <p:sp>
          <p:nvSpPr>
            <p:cNvPr id="72" name="Free Form 27">
              <a:extLst>
                <a:ext uri="{FF2B5EF4-FFF2-40B4-BE49-F238E27FC236}">
                  <a16:creationId xmlns:a16="http://schemas.microsoft.com/office/drawing/2014/main" id="{CC4DEB21-388C-F125-1071-3BE174A76D36}"/>
                </a:ext>
              </a:extLst>
            </p:cNvPr>
            <p:cNvSpPr/>
            <p:nvPr/>
          </p:nvSpPr>
          <p:spPr>
            <a:xfrm>
              <a:off x="9152489" y="11961446"/>
              <a:ext cx="522339" cy="522326"/>
            </a:xfrm>
            <a:custGeom>
              <a:avLst/>
              <a:gdLst/>
              <a:ahLst/>
              <a:cxnLst/>
              <a:rect l="0" t="0" r="0" b="0"/>
              <a:pathLst>
                <a:path w="522338" h="522325">
                  <a:moveTo>
                    <a:pt x="0" y="261162"/>
                  </a:moveTo>
                  <a:cubicBezTo>
                    <a:pt x="0" y="116928"/>
                    <a:pt x="116928" y="0"/>
                    <a:pt x="261175" y="0"/>
                  </a:cubicBezTo>
                  <a:cubicBezTo>
                    <a:pt x="405409" y="0"/>
                    <a:pt x="522338" y="116928"/>
                    <a:pt x="522338" y="261162"/>
                  </a:cubicBezTo>
                  <a:cubicBezTo>
                    <a:pt x="522338" y="405396"/>
                    <a:pt x="405409" y="522325"/>
                    <a:pt x="261175" y="522325"/>
                  </a:cubicBezTo>
                  <a:cubicBezTo>
                    <a:pt x="116928" y="522325"/>
                    <a:pt x="0" y="405396"/>
                    <a:pt x="0" y="26116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 Form 28">
              <a:extLst>
                <a:ext uri="{FF2B5EF4-FFF2-40B4-BE49-F238E27FC236}">
                  <a16:creationId xmlns:a16="http://schemas.microsoft.com/office/drawing/2014/main" id="{F52ABEB8-9D99-459E-AE08-37FE46D77384}"/>
                </a:ext>
              </a:extLst>
            </p:cNvPr>
            <p:cNvSpPr/>
            <p:nvPr/>
          </p:nvSpPr>
          <p:spPr>
            <a:xfrm>
              <a:off x="9240831" y="12120901"/>
              <a:ext cx="345541" cy="238036"/>
            </a:xfrm>
            <a:custGeom>
              <a:avLst/>
              <a:gdLst/>
              <a:ahLst/>
              <a:cxnLst/>
              <a:rect l="0" t="0" r="0" b="0"/>
              <a:pathLst>
                <a:path w="345541" h="238036">
                  <a:moveTo>
                    <a:pt x="0" y="130530"/>
                  </a:moveTo>
                  <a:lnTo>
                    <a:pt x="107505" y="238036"/>
                  </a:lnTo>
                  <a:lnTo>
                    <a:pt x="345541" y="0"/>
                  </a:lnTo>
                </a:path>
              </a:pathLst>
            </a:custGeom>
            <a:noFill/>
            <a:ln w="50800" cmpd="sng">
              <a:solidFill>
                <a:schemeClr val="accent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4" name="Flecha: curvada hacia la derecha 73">
            <a:hlinkClick r:id="rId4" action="ppaction://hlinksldjump"/>
            <a:extLst>
              <a:ext uri="{FF2B5EF4-FFF2-40B4-BE49-F238E27FC236}">
                <a16:creationId xmlns:a16="http://schemas.microsoft.com/office/drawing/2014/main" id="{7BD0AB3C-3FCB-E206-CE60-8A05F6CF27E6}"/>
              </a:ext>
            </a:extLst>
          </p:cNvPr>
          <p:cNvSpPr/>
          <p:nvPr/>
        </p:nvSpPr>
        <p:spPr>
          <a:xfrm rot="11676829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6" name="Name">
            <a:extLst>
              <a:ext uri="{FF2B5EF4-FFF2-40B4-BE49-F238E27FC236}">
                <a16:creationId xmlns:a16="http://schemas.microsoft.com/office/drawing/2014/main" id="{22AF6CF9-B165-C1C1-07CC-CF2EBD36C5BE}"/>
              </a:ext>
            </a:extLst>
          </p:cNvPr>
          <p:cNvSpPr txBox="1"/>
          <p:nvPr/>
        </p:nvSpPr>
        <p:spPr>
          <a:xfrm>
            <a:off x="4030298" y="414991"/>
            <a:ext cx="10230578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1"/>
              </a:lnSpc>
              <a:defRPr lang="en-US"/>
            </a:pP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Comparativa</a:t>
            </a:r>
            <a:r>
              <a:rPr lang="en-US" sz="4200" b="1" dirty="0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 entre </a:t>
            </a:r>
            <a:r>
              <a:rPr lang="en-US" sz="4200" b="1" dirty="0" err="1">
                <a:solidFill>
                  <a:srgbClr val="303030"/>
                </a:solidFill>
                <a:latin typeface="+mj-lt"/>
                <a:ea typeface="Montserrat-Bold" charset="77"/>
                <a:cs typeface="Montserrat-Bold" charset="77"/>
              </a:rPr>
              <a:t>clasificadores</a:t>
            </a:r>
            <a:endParaRPr sz="4200" b="1" dirty="0">
              <a:solidFill>
                <a:srgbClr val="303030"/>
              </a:solidFill>
              <a:latin typeface="+mj-lt"/>
              <a:ea typeface="Montserrat-Bold" charset="77"/>
              <a:cs typeface="Montserrat-Bold" charset="77"/>
            </a:endParaRP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10D59F8A-9D38-F51D-144E-F01B4E886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687" y="2019015"/>
            <a:ext cx="4939830" cy="3008936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20A40B16-37AC-4A29-D57B-9FD65D86B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458" y="2009018"/>
            <a:ext cx="5036204" cy="3066359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1E008B7D-78D4-A3EC-6E54-5FB0876F9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1361" y="2052112"/>
            <a:ext cx="4823600" cy="28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50"/>
                            </p:stCondLst>
                            <p:childTnLst>
                              <p:par>
                                <p:cTn id="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25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75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exture B" descr="D:\andrew\Работа\Андрей\00_Presentations\WOW\PPT ready\03\35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3573" y="5152710"/>
            <a:ext cx="445371" cy="5137460"/>
          </a:xfrm>
          <a:prstGeom prst="rect">
            <a:avLst/>
          </a:prstGeom>
          <a:noFill/>
        </p:spPr>
      </p:pic>
      <p:grpSp>
        <p:nvGrpSpPr>
          <p:cNvPr id="26" name="Block B"/>
          <p:cNvGrpSpPr/>
          <p:nvPr/>
        </p:nvGrpSpPr>
        <p:grpSpPr>
          <a:xfrm>
            <a:off x="3913228" y="5817049"/>
            <a:ext cx="3510003" cy="4473126"/>
            <a:chOff x="7512813" y="7753672"/>
            <a:chExt cx="4679192" cy="5962328"/>
          </a:xfrm>
        </p:grpSpPr>
        <p:sp>
          <p:nvSpPr>
            <p:cNvPr id="11" name="Free Form 11"/>
            <p:cNvSpPr/>
            <p:nvPr/>
          </p:nvSpPr>
          <p:spPr>
            <a:xfrm>
              <a:off x="7512822" y="7753672"/>
              <a:ext cx="4679175" cy="3080309"/>
            </a:xfrm>
            <a:custGeom>
              <a:avLst/>
              <a:gdLst/>
              <a:ahLst/>
              <a:cxnLst/>
              <a:rect l="0" t="0" r="0" b="0"/>
              <a:pathLst>
                <a:path w="4679175" h="3080308">
                  <a:moveTo>
                    <a:pt x="2339568" y="0"/>
                  </a:moveTo>
                  <a:lnTo>
                    <a:pt x="0" y="1540179"/>
                  </a:lnTo>
                  <a:lnTo>
                    <a:pt x="2339568" y="3080308"/>
                  </a:lnTo>
                  <a:lnTo>
                    <a:pt x="4679175" y="1540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 Form 12"/>
            <p:cNvSpPr/>
            <p:nvPr/>
          </p:nvSpPr>
          <p:spPr>
            <a:xfrm>
              <a:off x="7512813" y="9293860"/>
              <a:ext cx="2339568" cy="4422140"/>
            </a:xfrm>
            <a:custGeom>
              <a:avLst/>
              <a:gdLst/>
              <a:ahLst/>
              <a:cxnLst/>
              <a:rect l="0" t="0" r="0" b="0"/>
              <a:pathLst>
                <a:path w="2339568" h="4422140">
                  <a:moveTo>
                    <a:pt x="0" y="4422140"/>
                  </a:moveTo>
                  <a:lnTo>
                    <a:pt x="2339568" y="4422140"/>
                  </a:lnTo>
                  <a:lnTo>
                    <a:pt x="2339568" y="15401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 Form 13"/>
            <p:cNvSpPr/>
            <p:nvPr/>
          </p:nvSpPr>
          <p:spPr>
            <a:xfrm>
              <a:off x="9852385" y="9293853"/>
              <a:ext cx="2339620" cy="4422140"/>
            </a:xfrm>
            <a:custGeom>
              <a:avLst/>
              <a:gdLst/>
              <a:ahLst/>
              <a:cxnLst/>
              <a:rect l="0" t="0" r="0" b="0"/>
              <a:pathLst>
                <a:path w="2339619" h="4422139">
                  <a:moveTo>
                    <a:pt x="0" y="1540128"/>
                  </a:moveTo>
                  <a:lnTo>
                    <a:pt x="0" y="4422139"/>
                  </a:lnTo>
                  <a:lnTo>
                    <a:pt x="2339619" y="4422139"/>
                  </a:lnTo>
                  <a:lnTo>
                    <a:pt x="2339619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 Form 14"/>
            <p:cNvSpPr/>
            <p:nvPr/>
          </p:nvSpPr>
          <p:spPr>
            <a:xfrm>
              <a:off x="7512817" y="9293853"/>
              <a:ext cx="4679188" cy="4422140"/>
            </a:xfrm>
            <a:custGeom>
              <a:avLst/>
              <a:gdLst/>
              <a:ahLst/>
              <a:cxnLst/>
              <a:rect l="0" t="0" r="0" b="0"/>
              <a:pathLst>
                <a:path w="4679187" h="4422139">
                  <a:moveTo>
                    <a:pt x="2339568" y="1540128"/>
                  </a:moveTo>
                  <a:lnTo>
                    <a:pt x="0" y="0"/>
                  </a:lnTo>
                  <a:lnTo>
                    <a:pt x="0" y="58800"/>
                  </a:lnTo>
                  <a:lnTo>
                    <a:pt x="2315032" y="1582762"/>
                  </a:lnTo>
                  <a:lnTo>
                    <a:pt x="2315032" y="4422139"/>
                  </a:lnTo>
                  <a:lnTo>
                    <a:pt x="2339568" y="4422139"/>
                  </a:lnTo>
                  <a:lnTo>
                    <a:pt x="2364155" y="4422139"/>
                  </a:lnTo>
                  <a:lnTo>
                    <a:pt x="2364155" y="1582762"/>
                  </a:lnTo>
                  <a:lnTo>
                    <a:pt x="4679187" y="58800"/>
                  </a:lnTo>
                  <a:lnTo>
                    <a:pt x="467918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1" name="Texture C" descr="D:\andrew\Работа\Андрей\00_Presentations\WOW\PPT ready\03\35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3571" y="3764820"/>
            <a:ext cx="445371" cy="6525350"/>
          </a:xfrm>
          <a:prstGeom prst="rect">
            <a:avLst/>
          </a:prstGeom>
          <a:noFill/>
        </p:spPr>
      </p:pic>
      <p:grpSp>
        <p:nvGrpSpPr>
          <p:cNvPr id="25" name="Block C"/>
          <p:cNvGrpSpPr/>
          <p:nvPr/>
        </p:nvGrpSpPr>
        <p:grpSpPr>
          <a:xfrm>
            <a:off x="7426079" y="4790935"/>
            <a:ext cx="3510000" cy="5499240"/>
            <a:chOff x="12191997" y="6385942"/>
            <a:chExt cx="4679188" cy="7330058"/>
          </a:xfrm>
        </p:grpSpPr>
        <p:sp>
          <p:nvSpPr>
            <p:cNvPr id="7" name="Free Form 7"/>
            <p:cNvSpPr/>
            <p:nvPr/>
          </p:nvSpPr>
          <p:spPr>
            <a:xfrm>
              <a:off x="12191997" y="6385942"/>
              <a:ext cx="4679188" cy="3080309"/>
            </a:xfrm>
            <a:custGeom>
              <a:avLst/>
              <a:gdLst/>
              <a:ahLst/>
              <a:cxnLst/>
              <a:rect l="0" t="0" r="0" b="0"/>
              <a:pathLst>
                <a:path w="4679187" h="3080308">
                  <a:moveTo>
                    <a:pt x="2339568" y="0"/>
                  </a:moveTo>
                  <a:lnTo>
                    <a:pt x="0" y="1540179"/>
                  </a:lnTo>
                  <a:lnTo>
                    <a:pt x="2339568" y="3080308"/>
                  </a:lnTo>
                  <a:lnTo>
                    <a:pt x="4679187" y="1540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 Form 8"/>
            <p:cNvSpPr/>
            <p:nvPr/>
          </p:nvSpPr>
          <p:spPr>
            <a:xfrm>
              <a:off x="12192003" y="7926120"/>
              <a:ext cx="2339556" cy="5789880"/>
            </a:xfrm>
            <a:custGeom>
              <a:avLst/>
              <a:gdLst/>
              <a:ahLst/>
              <a:cxnLst/>
              <a:rect l="0" t="0" r="0" b="0"/>
              <a:pathLst>
                <a:path w="2339555" h="5789879">
                  <a:moveTo>
                    <a:pt x="0" y="5789879"/>
                  </a:moveTo>
                  <a:lnTo>
                    <a:pt x="2339555" y="5789879"/>
                  </a:lnTo>
                  <a:lnTo>
                    <a:pt x="2339555" y="15401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 Form 9"/>
            <p:cNvSpPr/>
            <p:nvPr/>
          </p:nvSpPr>
          <p:spPr>
            <a:xfrm>
              <a:off x="14531564" y="7926116"/>
              <a:ext cx="2339620" cy="5789880"/>
            </a:xfrm>
            <a:custGeom>
              <a:avLst/>
              <a:gdLst/>
              <a:ahLst/>
              <a:cxnLst/>
              <a:rect l="0" t="0" r="0" b="0"/>
              <a:pathLst>
                <a:path w="2339619" h="5789879">
                  <a:moveTo>
                    <a:pt x="0" y="1540128"/>
                  </a:moveTo>
                  <a:lnTo>
                    <a:pt x="0" y="5789879"/>
                  </a:lnTo>
                  <a:lnTo>
                    <a:pt x="2339619" y="5789879"/>
                  </a:lnTo>
                  <a:lnTo>
                    <a:pt x="2339619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12192008" y="7926116"/>
              <a:ext cx="4679176" cy="5789880"/>
            </a:xfrm>
            <a:custGeom>
              <a:avLst/>
              <a:gdLst/>
              <a:ahLst/>
              <a:cxnLst/>
              <a:rect l="0" t="0" r="0" b="0"/>
              <a:pathLst>
                <a:path w="4679175" h="5789879">
                  <a:moveTo>
                    <a:pt x="2339555" y="1540128"/>
                  </a:moveTo>
                  <a:lnTo>
                    <a:pt x="0" y="0"/>
                  </a:lnTo>
                  <a:lnTo>
                    <a:pt x="0" y="58813"/>
                  </a:lnTo>
                  <a:lnTo>
                    <a:pt x="2315019" y="1582775"/>
                  </a:lnTo>
                  <a:lnTo>
                    <a:pt x="2315019" y="5789879"/>
                  </a:lnTo>
                  <a:lnTo>
                    <a:pt x="2339555" y="5789879"/>
                  </a:lnTo>
                  <a:lnTo>
                    <a:pt x="2364143" y="5789879"/>
                  </a:lnTo>
                  <a:lnTo>
                    <a:pt x="2364143" y="1582775"/>
                  </a:lnTo>
                  <a:lnTo>
                    <a:pt x="4679175" y="58813"/>
                  </a:lnTo>
                  <a:lnTo>
                    <a:pt x="4679175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147" name="Texture D" descr="D:\andrew\Работа\Андрей\00_Presentations\WOW\PPT ready\03\35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5001" y="2236679"/>
            <a:ext cx="445371" cy="8053491"/>
          </a:xfrm>
          <a:prstGeom prst="rect">
            <a:avLst/>
          </a:prstGeom>
          <a:noFill/>
        </p:spPr>
      </p:pic>
      <p:pic>
        <p:nvPicPr>
          <p:cNvPr id="20" name="Texture D" descr="D:\andrew\Работа\Андрей\00_Presentations\WOW\PPT ready\03\35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431787" y="2236679"/>
            <a:ext cx="445371" cy="8053491"/>
          </a:xfrm>
          <a:prstGeom prst="rect">
            <a:avLst/>
          </a:prstGeom>
          <a:noFill/>
        </p:spPr>
      </p:pic>
      <p:grpSp>
        <p:nvGrpSpPr>
          <p:cNvPr id="24" name="Block D"/>
          <p:cNvGrpSpPr/>
          <p:nvPr/>
        </p:nvGrpSpPr>
        <p:grpSpPr>
          <a:xfrm>
            <a:off x="10933220" y="3764820"/>
            <a:ext cx="3510000" cy="6525355"/>
            <a:chOff x="16871177" y="5018211"/>
            <a:chExt cx="4679188" cy="8697789"/>
          </a:xfrm>
        </p:grpSpPr>
        <p:sp>
          <p:nvSpPr>
            <p:cNvPr id="3" name="Free Form 3"/>
            <p:cNvSpPr/>
            <p:nvPr/>
          </p:nvSpPr>
          <p:spPr>
            <a:xfrm>
              <a:off x="16871177" y="5018211"/>
              <a:ext cx="4679188" cy="3080309"/>
            </a:xfrm>
            <a:custGeom>
              <a:avLst/>
              <a:gdLst/>
              <a:ahLst/>
              <a:cxnLst/>
              <a:rect l="0" t="0" r="0" b="0"/>
              <a:pathLst>
                <a:path w="4679188" h="3080308">
                  <a:moveTo>
                    <a:pt x="2339568" y="0"/>
                  </a:moveTo>
                  <a:lnTo>
                    <a:pt x="0" y="1540179"/>
                  </a:lnTo>
                  <a:lnTo>
                    <a:pt x="2339568" y="3080308"/>
                  </a:lnTo>
                  <a:lnTo>
                    <a:pt x="4679188" y="15401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 Form 4"/>
            <p:cNvSpPr/>
            <p:nvPr/>
          </p:nvSpPr>
          <p:spPr>
            <a:xfrm>
              <a:off x="16871182" y="6558394"/>
              <a:ext cx="2339556" cy="7157606"/>
            </a:xfrm>
            <a:custGeom>
              <a:avLst/>
              <a:gdLst/>
              <a:ahLst/>
              <a:cxnLst/>
              <a:rect l="0" t="0" r="0" b="0"/>
              <a:pathLst>
                <a:path w="2339555" h="7157605">
                  <a:moveTo>
                    <a:pt x="0" y="7157605"/>
                  </a:moveTo>
                  <a:lnTo>
                    <a:pt x="2339555" y="7157605"/>
                  </a:lnTo>
                  <a:lnTo>
                    <a:pt x="2339555" y="15401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 Form 5"/>
            <p:cNvSpPr/>
            <p:nvPr/>
          </p:nvSpPr>
          <p:spPr>
            <a:xfrm>
              <a:off x="19210743" y="6558391"/>
              <a:ext cx="2339620" cy="7157606"/>
            </a:xfrm>
            <a:custGeom>
              <a:avLst/>
              <a:gdLst/>
              <a:ahLst/>
              <a:cxnLst/>
              <a:rect l="0" t="0" r="0" b="0"/>
              <a:pathLst>
                <a:path w="2339619" h="7157605">
                  <a:moveTo>
                    <a:pt x="0" y="1540128"/>
                  </a:moveTo>
                  <a:lnTo>
                    <a:pt x="0" y="7157605"/>
                  </a:lnTo>
                  <a:lnTo>
                    <a:pt x="2339619" y="7157605"/>
                  </a:lnTo>
                  <a:lnTo>
                    <a:pt x="2339619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 Form 6"/>
            <p:cNvSpPr/>
            <p:nvPr/>
          </p:nvSpPr>
          <p:spPr>
            <a:xfrm>
              <a:off x="16871187" y="6558391"/>
              <a:ext cx="4679176" cy="7157606"/>
            </a:xfrm>
            <a:custGeom>
              <a:avLst/>
              <a:gdLst/>
              <a:ahLst/>
              <a:cxnLst/>
              <a:rect l="0" t="0" r="0" b="0"/>
              <a:pathLst>
                <a:path w="4679175" h="7157605">
                  <a:moveTo>
                    <a:pt x="2339555" y="1540128"/>
                  </a:moveTo>
                  <a:lnTo>
                    <a:pt x="0" y="0"/>
                  </a:lnTo>
                  <a:lnTo>
                    <a:pt x="0" y="58800"/>
                  </a:lnTo>
                  <a:lnTo>
                    <a:pt x="2315019" y="1582762"/>
                  </a:lnTo>
                  <a:lnTo>
                    <a:pt x="2315019" y="7157605"/>
                  </a:lnTo>
                  <a:lnTo>
                    <a:pt x="2339555" y="7157605"/>
                  </a:lnTo>
                  <a:lnTo>
                    <a:pt x="2364143" y="7157605"/>
                  </a:lnTo>
                  <a:lnTo>
                    <a:pt x="2364143" y="1582762"/>
                  </a:lnTo>
                  <a:lnTo>
                    <a:pt x="4679175" y="58800"/>
                  </a:lnTo>
                  <a:lnTo>
                    <a:pt x="467917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3" name="Name">
            <a:extLst>
              <a:ext uri="{FF2B5EF4-FFF2-40B4-BE49-F238E27FC236}">
                <a16:creationId xmlns:a16="http://schemas.microsoft.com/office/drawing/2014/main" id="{D30067E0-7959-384A-9C38-653CD1C739C6}"/>
              </a:ext>
            </a:extLst>
          </p:cNvPr>
          <p:cNvSpPr txBox="1"/>
          <p:nvPr/>
        </p:nvSpPr>
        <p:spPr>
          <a:xfrm>
            <a:off x="2415180" y="414991"/>
            <a:ext cx="11956960" cy="598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/>
          <a:lstStyle/>
          <a:p>
            <a:pPr algn="ctr">
              <a:lnSpc>
                <a:spcPts val="4200"/>
              </a:lnSpc>
              <a:defRPr lang="en-US"/>
            </a:pPr>
            <a:r>
              <a:rPr lang="en-US" sz="4200" b="1" dirty="0" err="1">
                <a:latin typeface="+mj-lt"/>
                <a:ea typeface="Montserrat-Bold" charset="77"/>
                <a:cs typeface="Montserrat-Bold" charset="77"/>
              </a:rPr>
              <a:t>Conclusión</a:t>
            </a:r>
            <a:r>
              <a:rPr lang="en-US" sz="4200" b="1" dirty="0">
                <a:latin typeface="+mj-lt"/>
                <a:ea typeface="Montserrat-Bold" charset="77"/>
                <a:cs typeface="Montserrat-Bold" charset="77"/>
              </a:rPr>
              <a:t> </a:t>
            </a:r>
            <a:endParaRPr sz="4200" b="1" dirty="0">
              <a:latin typeface="+mj-lt"/>
              <a:ea typeface="Montserrat-Bold" charset="77"/>
              <a:cs typeface="Montserrat-Bold" charset="77"/>
            </a:endParaRPr>
          </a:p>
        </p:txBody>
      </p:sp>
      <p:sp>
        <p:nvSpPr>
          <p:cNvPr id="51" name="TextBox 52">
            <a:extLst>
              <a:ext uri="{FF2B5EF4-FFF2-40B4-BE49-F238E27FC236}">
                <a16:creationId xmlns:a16="http://schemas.microsoft.com/office/drawing/2014/main" id="{A0AA2B15-A882-B8CB-92E2-8DF9786CF5E6}"/>
              </a:ext>
            </a:extLst>
          </p:cNvPr>
          <p:cNvSpPr txBox="1"/>
          <p:nvPr/>
        </p:nvSpPr>
        <p:spPr>
          <a:xfrm>
            <a:off x="11058736" y="1677740"/>
            <a:ext cx="3352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b="1" dirty="0">
                <a:latin typeface="+mj-lt"/>
                <a:ea typeface="Roboto Condensed" panose="02000000000000000000" pitchFamily="2" charset="0"/>
              </a:rPr>
              <a:t>RED NEURONAL SECUENCIAL</a:t>
            </a:r>
            <a:endParaRPr lang="ru-RU" sz="1600" b="1" dirty="0">
              <a:latin typeface="+mj-lt"/>
              <a:ea typeface="Roboto Condensed" panose="02000000000000000000" pitchFamily="2" charset="0"/>
            </a:endParaRPr>
          </a:p>
        </p:txBody>
      </p:sp>
      <p:grpSp>
        <p:nvGrpSpPr>
          <p:cNvPr id="53" name="Text">
            <a:extLst>
              <a:ext uri="{FF2B5EF4-FFF2-40B4-BE49-F238E27FC236}">
                <a16:creationId xmlns:a16="http://schemas.microsoft.com/office/drawing/2014/main" id="{43051FC8-DFA1-8C7B-F702-4752FE975C82}"/>
              </a:ext>
            </a:extLst>
          </p:cNvPr>
          <p:cNvGrpSpPr/>
          <p:nvPr/>
        </p:nvGrpSpPr>
        <p:grpSpPr>
          <a:xfrm>
            <a:off x="7157891" y="3589874"/>
            <a:ext cx="3881146" cy="738665"/>
            <a:chOff x="5725143" y="1858441"/>
            <a:chExt cx="1747248" cy="99751"/>
          </a:xfrm>
        </p:grpSpPr>
        <p:sp>
          <p:nvSpPr>
            <p:cNvPr id="54" name="TextBox 56">
              <a:extLst>
                <a:ext uri="{FF2B5EF4-FFF2-40B4-BE49-F238E27FC236}">
                  <a16:creationId xmlns:a16="http://schemas.microsoft.com/office/drawing/2014/main" id="{0E4B7F13-6C73-4C69-E997-671715ECA873}"/>
                </a:ext>
              </a:extLst>
            </p:cNvPr>
            <p:cNvSpPr txBox="1"/>
            <p:nvPr/>
          </p:nvSpPr>
          <p:spPr>
            <a:xfrm>
              <a:off x="5929486" y="1912473"/>
              <a:ext cx="1441430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VISION TRANSFORMER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  <p:sp>
          <p:nvSpPr>
            <p:cNvPr id="55" name="TextBox 57">
              <a:extLst>
                <a:ext uri="{FF2B5EF4-FFF2-40B4-BE49-F238E27FC236}">
                  <a16:creationId xmlns:a16="http://schemas.microsoft.com/office/drawing/2014/main" id="{6D365F93-0F24-B10F-E3A0-71B0B5A6DAD2}"/>
                </a:ext>
              </a:extLst>
            </p:cNvPr>
            <p:cNvSpPr txBox="1"/>
            <p:nvPr/>
          </p:nvSpPr>
          <p:spPr>
            <a:xfrm>
              <a:off x="5725143" y="1858441"/>
              <a:ext cx="1747248" cy="54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>
                  <a:solidFill>
                    <a:schemeClr val="accent3"/>
                  </a:solidFill>
                  <a:latin typeface="+mj-lt"/>
                  <a:ea typeface="Roboto Condensed" panose="02000000000000000000" pitchFamily="2" charset="0"/>
                </a:rPr>
                <a:t>ViT</a:t>
              </a:r>
              <a:endParaRPr lang="ru-RU" sz="2000" dirty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endParaRPr>
            </a:p>
          </p:txBody>
        </p:sp>
      </p:grpSp>
      <p:grpSp>
        <p:nvGrpSpPr>
          <p:cNvPr id="56" name="Text">
            <a:extLst>
              <a:ext uri="{FF2B5EF4-FFF2-40B4-BE49-F238E27FC236}">
                <a16:creationId xmlns:a16="http://schemas.microsoft.com/office/drawing/2014/main" id="{4CC498B0-05ED-384B-4326-22265CF82502}"/>
              </a:ext>
            </a:extLst>
          </p:cNvPr>
          <p:cNvGrpSpPr/>
          <p:nvPr/>
        </p:nvGrpSpPr>
        <p:grpSpPr>
          <a:xfrm>
            <a:off x="3732369" y="4919985"/>
            <a:ext cx="3801968" cy="646330"/>
            <a:chOff x="5872868" y="1901695"/>
            <a:chExt cx="1711603" cy="87282"/>
          </a:xfrm>
        </p:grpSpPr>
        <p:sp>
          <p:nvSpPr>
            <p:cNvPr id="57" name="TextBox 59">
              <a:extLst>
                <a:ext uri="{FF2B5EF4-FFF2-40B4-BE49-F238E27FC236}">
                  <a16:creationId xmlns:a16="http://schemas.microsoft.com/office/drawing/2014/main" id="{E5C9AB86-55F1-48CB-4C3D-4C5666B31705}"/>
                </a:ext>
              </a:extLst>
            </p:cNvPr>
            <p:cNvSpPr txBox="1"/>
            <p:nvPr/>
          </p:nvSpPr>
          <p:spPr>
            <a:xfrm>
              <a:off x="5872868" y="1947414"/>
              <a:ext cx="1509316" cy="4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17488" algn="l"/>
                </a:tabLst>
              </a:pPr>
              <a:endParaRPr lang="ru-RU" dirty="0">
                <a:solidFill>
                  <a:schemeClr val="tx1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" name="TextBox 60">
              <a:extLst>
                <a:ext uri="{FF2B5EF4-FFF2-40B4-BE49-F238E27FC236}">
                  <a16:creationId xmlns:a16="http://schemas.microsoft.com/office/drawing/2014/main" id="{D617D095-3C77-A2A2-A42A-444C822C3281}"/>
                </a:ext>
              </a:extLst>
            </p:cNvPr>
            <p:cNvSpPr txBox="1"/>
            <p:nvPr/>
          </p:nvSpPr>
          <p:spPr>
            <a:xfrm>
              <a:off x="5929486" y="1901695"/>
              <a:ext cx="1654985" cy="4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latin typeface="+mj-lt"/>
                  <a:ea typeface="Roboto Condensed" panose="02000000000000000000" pitchFamily="2" charset="0"/>
                </a:rPr>
                <a:t>RED NEURONAL SECUENCIAL</a:t>
              </a:r>
              <a:endParaRPr lang="ru-RU" sz="1600" b="1" dirty="0">
                <a:latin typeface="+mj-lt"/>
                <a:ea typeface="Roboto Condensed" panose="02000000000000000000" pitchFamily="2" charset="0"/>
              </a:endParaRPr>
            </a:p>
          </p:txBody>
        </p:sp>
      </p:grpSp>
      <p:sp>
        <p:nvSpPr>
          <p:cNvPr id="71" name="TextBox 53">
            <a:extLst>
              <a:ext uri="{FF2B5EF4-FFF2-40B4-BE49-F238E27FC236}">
                <a16:creationId xmlns:a16="http://schemas.microsoft.com/office/drawing/2014/main" id="{1628DA6D-BEEF-2216-23E8-89F9F2D11626}"/>
              </a:ext>
            </a:extLst>
          </p:cNvPr>
          <p:cNvSpPr txBox="1"/>
          <p:nvPr/>
        </p:nvSpPr>
        <p:spPr>
          <a:xfrm>
            <a:off x="4095317" y="4442915"/>
            <a:ext cx="3201835" cy="4001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accent2"/>
                </a:solidFill>
                <a:latin typeface="+mj-lt"/>
                <a:ea typeface="Roboto Condensed" panose="02000000000000000000" pitchFamily="2" charset="0"/>
              </a:rPr>
              <a:t>Sin preentramiento</a:t>
            </a:r>
            <a:endParaRPr lang="ru-RU" sz="2000" dirty="0">
              <a:solidFill>
                <a:schemeClr val="accent2"/>
              </a:solidFill>
              <a:latin typeface="+mj-lt"/>
              <a:ea typeface="Roboto Condensed" panose="02000000000000000000" pitchFamily="2" charset="0"/>
            </a:endParaRPr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3E21446D-37AA-7DA3-4AD2-0E9CD46874F9}"/>
              </a:ext>
            </a:extLst>
          </p:cNvPr>
          <p:cNvSpPr txBox="1"/>
          <p:nvPr/>
        </p:nvSpPr>
        <p:spPr>
          <a:xfrm>
            <a:off x="11205641" y="1224139"/>
            <a:ext cx="3201835" cy="4001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accent4"/>
                </a:solidFill>
                <a:latin typeface="+mj-lt"/>
                <a:ea typeface="Roboto Condensed" panose="02000000000000000000" pitchFamily="2" charset="0"/>
              </a:rPr>
              <a:t>Con preentrenamiento</a:t>
            </a:r>
            <a:endParaRPr lang="ru-RU" sz="2000" dirty="0">
              <a:solidFill>
                <a:schemeClr val="accent4"/>
              </a:solidFill>
              <a:latin typeface="+mj-lt"/>
              <a:ea typeface="Roboto Condensed" panose="02000000000000000000" pitchFamily="2" charset="0"/>
            </a:endParaRPr>
          </a:p>
        </p:txBody>
      </p:sp>
      <p:grpSp>
        <p:nvGrpSpPr>
          <p:cNvPr id="73" name="Cup">
            <a:extLst>
              <a:ext uri="{FF2B5EF4-FFF2-40B4-BE49-F238E27FC236}">
                <a16:creationId xmlns:a16="http://schemas.microsoft.com/office/drawing/2014/main" id="{64B77F66-1503-58A2-614F-C131075D02AE}"/>
              </a:ext>
            </a:extLst>
          </p:cNvPr>
          <p:cNvGrpSpPr/>
          <p:nvPr/>
        </p:nvGrpSpPr>
        <p:grpSpPr>
          <a:xfrm>
            <a:off x="11636813" y="3084800"/>
            <a:ext cx="2272737" cy="2133465"/>
            <a:chOff x="8808339" y="4203699"/>
            <a:chExt cx="6776821" cy="6623053"/>
          </a:xfrm>
        </p:grpSpPr>
        <p:sp>
          <p:nvSpPr>
            <p:cNvPr id="74" name="Free Form 22">
              <a:extLst>
                <a:ext uri="{FF2B5EF4-FFF2-40B4-BE49-F238E27FC236}">
                  <a16:creationId xmlns:a16="http://schemas.microsoft.com/office/drawing/2014/main" id="{182B9F2C-A90E-2ADF-F0B8-4885F4CEAFD2}"/>
                </a:ext>
              </a:extLst>
            </p:cNvPr>
            <p:cNvSpPr/>
            <p:nvPr/>
          </p:nvSpPr>
          <p:spPr>
            <a:xfrm>
              <a:off x="8808339" y="4712349"/>
              <a:ext cx="2065045" cy="2583776"/>
            </a:xfrm>
            <a:custGeom>
              <a:avLst/>
              <a:gdLst/>
              <a:ahLst/>
              <a:cxnLst/>
              <a:rect l="0" t="0" r="0" b="0"/>
              <a:pathLst>
                <a:path w="2065045" h="2583776">
                  <a:moveTo>
                    <a:pt x="106070" y="0"/>
                  </a:moveTo>
                  <a:cubicBezTo>
                    <a:pt x="47459" y="0"/>
                    <a:pt x="0" y="47548"/>
                    <a:pt x="88" y="106146"/>
                  </a:cubicBezTo>
                  <a:lnTo>
                    <a:pt x="88" y="106146"/>
                  </a:lnTo>
                  <a:cubicBezTo>
                    <a:pt x="927" y="645236"/>
                    <a:pt x="243331" y="1218641"/>
                    <a:pt x="682650" y="1720799"/>
                  </a:cubicBezTo>
                  <a:lnTo>
                    <a:pt x="682650" y="1720799"/>
                  </a:lnTo>
                  <a:cubicBezTo>
                    <a:pt x="1082065" y="2177351"/>
                    <a:pt x="1584096" y="2499969"/>
                    <a:pt x="2025522" y="2583776"/>
                  </a:cubicBezTo>
                  <a:lnTo>
                    <a:pt x="2025522" y="2583776"/>
                  </a:lnTo>
                  <a:lnTo>
                    <a:pt x="2065045" y="2375573"/>
                  </a:lnTo>
                  <a:cubicBezTo>
                    <a:pt x="1260754" y="2222868"/>
                    <a:pt x="283235" y="1211732"/>
                    <a:pt x="215811" y="211937"/>
                  </a:cubicBezTo>
                  <a:lnTo>
                    <a:pt x="215811" y="211937"/>
                  </a:lnTo>
                  <a:lnTo>
                    <a:pt x="1155141" y="211937"/>
                  </a:lnTo>
                  <a:lnTo>
                    <a:pt x="1155141" y="0"/>
                  </a:lnTo>
                  <a:close/>
                </a:path>
              </a:pathLst>
            </a:custGeom>
            <a:gradFill>
              <a:gsLst>
                <a:gs pos="0">
                  <a:srgbClr val="FFC943"/>
                </a:gs>
                <a:gs pos="100000">
                  <a:srgbClr val="F7AA3C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 Form 23">
              <a:extLst>
                <a:ext uri="{FF2B5EF4-FFF2-40B4-BE49-F238E27FC236}">
                  <a16:creationId xmlns:a16="http://schemas.microsoft.com/office/drawing/2014/main" id="{1BFFD16F-F482-58FD-3882-59687CD25DC2}"/>
                </a:ext>
              </a:extLst>
            </p:cNvPr>
            <p:cNvSpPr/>
            <p:nvPr/>
          </p:nvSpPr>
          <p:spPr>
            <a:xfrm>
              <a:off x="13520077" y="4712349"/>
              <a:ext cx="2065083" cy="2583776"/>
            </a:xfrm>
            <a:custGeom>
              <a:avLst/>
              <a:gdLst/>
              <a:ahLst/>
              <a:cxnLst/>
              <a:rect l="0" t="0" r="0" b="0"/>
              <a:pathLst>
                <a:path w="2065083" h="2583776">
                  <a:moveTo>
                    <a:pt x="909916" y="0"/>
                  </a:moveTo>
                  <a:lnTo>
                    <a:pt x="909916" y="211937"/>
                  </a:lnTo>
                  <a:lnTo>
                    <a:pt x="1849234" y="211937"/>
                  </a:lnTo>
                  <a:cubicBezTo>
                    <a:pt x="1781835" y="1211732"/>
                    <a:pt x="804290" y="2222868"/>
                    <a:pt x="0" y="2375573"/>
                  </a:cubicBezTo>
                  <a:lnTo>
                    <a:pt x="0" y="2375573"/>
                  </a:lnTo>
                  <a:lnTo>
                    <a:pt x="39522" y="2583776"/>
                  </a:lnTo>
                  <a:cubicBezTo>
                    <a:pt x="480974" y="2499969"/>
                    <a:pt x="982992" y="2177351"/>
                    <a:pt x="1382407" y="1720799"/>
                  </a:cubicBezTo>
                  <a:lnTo>
                    <a:pt x="1382407" y="1720799"/>
                  </a:lnTo>
                  <a:cubicBezTo>
                    <a:pt x="1821700" y="1218641"/>
                    <a:pt x="2064105" y="645236"/>
                    <a:pt x="2064981" y="106146"/>
                  </a:cubicBezTo>
                  <a:lnTo>
                    <a:pt x="2064981" y="106146"/>
                  </a:lnTo>
                  <a:cubicBezTo>
                    <a:pt x="2065083" y="47548"/>
                    <a:pt x="2017598" y="0"/>
                    <a:pt x="1959000" y="0"/>
                  </a:cubicBezTo>
                  <a:lnTo>
                    <a:pt x="1959000" y="0"/>
                  </a:lnTo>
                  <a:close/>
                </a:path>
              </a:pathLst>
            </a:custGeom>
            <a:gradFill>
              <a:gsLst>
                <a:gs pos="0">
                  <a:srgbClr val="EF9737"/>
                </a:gs>
                <a:gs pos="100000">
                  <a:srgbClr val="E28133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 Form 24">
              <a:extLst>
                <a:ext uri="{FF2B5EF4-FFF2-40B4-BE49-F238E27FC236}">
                  <a16:creationId xmlns:a16="http://schemas.microsoft.com/office/drawing/2014/main" id="{8B949075-AC57-3908-DA54-C35D33056ED5}"/>
                </a:ext>
              </a:extLst>
            </p:cNvPr>
            <p:cNvSpPr/>
            <p:nvPr/>
          </p:nvSpPr>
          <p:spPr>
            <a:xfrm>
              <a:off x="9910497" y="4203699"/>
              <a:ext cx="4556659" cy="4874565"/>
            </a:xfrm>
            <a:custGeom>
              <a:avLst/>
              <a:gdLst/>
              <a:ahLst/>
              <a:cxnLst/>
              <a:rect l="0" t="0" r="0" b="0"/>
              <a:pathLst>
                <a:path w="4556658" h="4874564">
                  <a:moveTo>
                    <a:pt x="2278329" y="0"/>
                  </a:moveTo>
                  <a:lnTo>
                    <a:pt x="0" y="0"/>
                  </a:lnTo>
                  <a:cubicBezTo>
                    <a:pt x="0" y="1588655"/>
                    <a:pt x="525259" y="3271659"/>
                    <a:pt x="1850999" y="3903370"/>
                  </a:cubicBezTo>
                  <a:lnTo>
                    <a:pt x="1850999" y="3903370"/>
                  </a:lnTo>
                  <a:cubicBezTo>
                    <a:pt x="1949957" y="3950512"/>
                    <a:pt x="2013407" y="4049864"/>
                    <a:pt x="2013407" y="4159478"/>
                  </a:cubicBezTo>
                  <a:lnTo>
                    <a:pt x="2013407" y="4159478"/>
                  </a:lnTo>
                  <a:lnTo>
                    <a:pt x="2013407" y="4874564"/>
                  </a:lnTo>
                  <a:lnTo>
                    <a:pt x="2278329" y="4874564"/>
                  </a:lnTo>
                  <a:lnTo>
                    <a:pt x="2543251" y="4874564"/>
                  </a:lnTo>
                  <a:lnTo>
                    <a:pt x="2543251" y="4159478"/>
                  </a:lnTo>
                  <a:cubicBezTo>
                    <a:pt x="2543251" y="4049864"/>
                    <a:pt x="2606700" y="3950512"/>
                    <a:pt x="2705658" y="3903370"/>
                  </a:cubicBezTo>
                  <a:lnTo>
                    <a:pt x="2705658" y="3903370"/>
                  </a:lnTo>
                  <a:cubicBezTo>
                    <a:pt x="4031424" y="3271659"/>
                    <a:pt x="4556658" y="1588655"/>
                    <a:pt x="4556658" y="0"/>
                  </a:cubicBezTo>
                  <a:lnTo>
                    <a:pt x="4556658" y="0"/>
                  </a:lnTo>
                  <a:close/>
                </a:path>
              </a:pathLst>
            </a:custGeom>
            <a:gradFill>
              <a:gsLst>
                <a:gs pos="0">
                  <a:srgbClr val="FFC943"/>
                </a:gs>
                <a:gs pos="100000">
                  <a:srgbClr val="F7AA3C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 Form 25">
              <a:extLst>
                <a:ext uri="{FF2B5EF4-FFF2-40B4-BE49-F238E27FC236}">
                  <a16:creationId xmlns:a16="http://schemas.microsoft.com/office/drawing/2014/main" id="{C7142F01-8B16-B81A-5363-8AE1865F534D}"/>
                </a:ext>
              </a:extLst>
            </p:cNvPr>
            <p:cNvSpPr/>
            <p:nvPr/>
          </p:nvSpPr>
          <p:spPr>
            <a:xfrm>
              <a:off x="10856761" y="9078265"/>
              <a:ext cx="2656675" cy="1335203"/>
            </a:xfrm>
            <a:custGeom>
              <a:avLst/>
              <a:gdLst/>
              <a:ahLst/>
              <a:cxnLst/>
              <a:rect l="0" t="0" r="0" b="0"/>
              <a:pathLst>
                <a:path w="2656674" h="1335201">
                  <a:moveTo>
                    <a:pt x="170560" y="0"/>
                  </a:moveTo>
                  <a:cubicBezTo>
                    <a:pt x="76276" y="0"/>
                    <a:pt x="0" y="76720"/>
                    <a:pt x="558" y="171005"/>
                  </a:cubicBezTo>
                  <a:lnTo>
                    <a:pt x="558" y="171005"/>
                  </a:lnTo>
                  <a:lnTo>
                    <a:pt x="7454" y="1335201"/>
                  </a:lnTo>
                  <a:lnTo>
                    <a:pt x="2656674" y="1335201"/>
                  </a:lnTo>
                  <a:lnTo>
                    <a:pt x="2649766" y="168998"/>
                  </a:lnTo>
                  <a:cubicBezTo>
                    <a:pt x="2649219" y="75501"/>
                    <a:pt x="2573261" y="0"/>
                    <a:pt x="2479763" y="0"/>
                  </a:cubicBezTo>
                  <a:lnTo>
                    <a:pt x="2479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27350"/>
                </a:gs>
                <a:gs pos="100000">
                  <a:srgbClr val="8E593F"/>
                </a:gs>
              </a:gsLst>
              <a:lin ang="2700000" scaled="1"/>
              <a:tileRect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 Form 26">
              <a:extLst>
                <a:ext uri="{FF2B5EF4-FFF2-40B4-BE49-F238E27FC236}">
                  <a16:creationId xmlns:a16="http://schemas.microsoft.com/office/drawing/2014/main" id="{83F3B30A-D437-439F-3969-711B0ECA262D}"/>
                </a:ext>
              </a:extLst>
            </p:cNvPr>
            <p:cNvSpPr/>
            <p:nvPr/>
          </p:nvSpPr>
          <p:spPr>
            <a:xfrm>
              <a:off x="12340324" y="9247264"/>
              <a:ext cx="1173112" cy="1166203"/>
            </a:xfrm>
            <a:custGeom>
              <a:avLst/>
              <a:gdLst/>
              <a:ahLst/>
              <a:cxnLst/>
              <a:rect l="0" t="0" r="0" b="0"/>
              <a:pathLst>
                <a:path w="1173111" h="1166202">
                  <a:moveTo>
                    <a:pt x="0" y="1166202"/>
                  </a:moveTo>
                  <a:lnTo>
                    <a:pt x="1173111" y="1166202"/>
                  </a:lnTo>
                  <a:lnTo>
                    <a:pt x="1166202" y="0"/>
                  </a:lnTo>
                  <a:close/>
                </a:path>
              </a:pathLst>
            </a:custGeom>
            <a:gradFill>
              <a:gsLst>
                <a:gs pos="0">
                  <a:srgbClr val="8E593F"/>
                </a:gs>
                <a:gs pos="100000">
                  <a:srgbClr val="6B4434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 Form 27">
              <a:extLst>
                <a:ext uri="{FF2B5EF4-FFF2-40B4-BE49-F238E27FC236}">
                  <a16:creationId xmlns:a16="http://schemas.microsoft.com/office/drawing/2014/main" id="{BB0234F6-C50B-E039-50F1-0A2A8EFA1AFB}"/>
                </a:ext>
              </a:extLst>
            </p:cNvPr>
            <p:cNvSpPr/>
            <p:nvPr/>
          </p:nvSpPr>
          <p:spPr>
            <a:xfrm>
              <a:off x="11734432" y="9563099"/>
              <a:ext cx="1434987" cy="1154075"/>
            </a:xfrm>
            <a:custGeom>
              <a:avLst/>
              <a:gdLst/>
              <a:ahLst/>
              <a:cxnLst/>
              <a:rect l="0" t="0" r="0" b="0"/>
              <a:pathLst>
                <a:path w="1434985" h="1154074">
                  <a:moveTo>
                    <a:pt x="0" y="372363"/>
                  </a:moveTo>
                  <a:lnTo>
                    <a:pt x="781710" y="1154074"/>
                  </a:lnTo>
                  <a:lnTo>
                    <a:pt x="1434985" y="500786"/>
                  </a:lnTo>
                  <a:lnTo>
                    <a:pt x="934199" y="0"/>
                  </a:lnTo>
                  <a:close/>
                </a:path>
              </a:pathLst>
            </a:custGeom>
            <a:gradFill>
              <a:gsLst>
                <a:gs pos="0">
                  <a:srgbClr val="2A2A2A">
                    <a:alpha val="50000"/>
                  </a:srgbClr>
                </a:gs>
                <a:gs pos="62000">
                  <a:srgbClr val="2A2A2A">
                    <a:alpha val="0"/>
                  </a:srgbClr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 Form 28">
              <a:extLst>
                <a:ext uri="{FF2B5EF4-FFF2-40B4-BE49-F238E27FC236}">
                  <a16:creationId xmlns:a16="http://schemas.microsoft.com/office/drawing/2014/main" id="{15B50E66-D4E9-CFDE-534D-80817BBA2D21}"/>
                </a:ext>
              </a:extLst>
            </p:cNvPr>
            <p:cNvSpPr/>
            <p:nvPr/>
          </p:nvSpPr>
          <p:spPr>
            <a:xfrm>
              <a:off x="11678043" y="9526408"/>
              <a:ext cx="895707" cy="437643"/>
            </a:xfrm>
            <a:custGeom>
              <a:avLst/>
              <a:gdLst/>
              <a:ahLst/>
              <a:cxnLst/>
              <a:rect l="0" t="0" r="0" b="0"/>
              <a:pathLst>
                <a:path w="895705" h="437642">
                  <a:moveTo>
                    <a:pt x="141668" y="0"/>
                  </a:moveTo>
                  <a:cubicBezTo>
                    <a:pt x="63423" y="0"/>
                    <a:pt x="0" y="63423"/>
                    <a:pt x="0" y="141681"/>
                  </a:cubicBezTo>
                  <a:lnTo>
                    <a:pt x="0" y="141681"/>
                  </a:lnTo>
                  <a:lnTo>
                    <a:pt x="0" y="295973"/>
                  </a:lnTo>
                  <a:cubicBezTo>
                    <a:pt x="0" y="374218"/>
                    <a:pt x="63423" y="437642"/>
                    <a:pt x="141668" y="437642"/>
                  </a:cubicBezTo>
                  <a:lnTo>
                    <a:pt x="141668" y="437642"/>
                  </a:lnTo>
                  <a:lnTo>
                    <a:pt x="458063" y="437642"/>
                  </a:lnTo>
                  <a:lnTo>
                    <a:pt x="895705" y="0"/>
                  </a:lnTo>
                  <a:close/>
                </a:path>
              </a:pathLst>
            </a:custGeom>
            <a:gradFill>
              <a:gsLst>
                <a:gs pos="0">
                  <a:srgbClr val="EDEDED"/>
                </a:gs>
                <a:gs pos="100000">
                  <a:srgbClr val="DBDBDB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 Form 29">
              <a:extLst>
                <a:ext uri="{FF2B5EF4-FFF2-40B4-BE49-F238E27FC236}">
                  <a16:creationId xmlns:a16="http://schemas.microsoft.com/office/drawing/2014/main" id="{5CB649BF-9EEA-C0AE-9EDE-2B668E28F1C5}"/>
                </a:ext>
              </a:extLst>
            </p:cNvPr>
            <p:cNvSpPr/>
            <p:nvPr/>
          </p:nvSpPr>
          <p:spPr>
            <a:xfrm>
              <a:off x="12136108" y="9526408"/>
              <a:ext cx="579309" cy="437643"/>
            </a:xfrm>
            <a:custGeom>
              <a:avLst/>
              <a:gdLst/>
              <a:ahLst/>
              <a:cxnLst/>
              <a:rect l="0" t="0" r="0" b="0"/>
              <a:pathLst>
                <a:path w="579310" h="437642">
                  <a:moveTo>
                    <a:pt x="0" y="437642"/>
                  </a:moveTo>
                  <a:lnTo>
                    <a:pt x="437641" y="437642"/>
                  </a:lnTo>
                  <a:cubicBezTo>
                    <a:pt x="515886" y="437642"/>
                    <a:pt x="579310" y="374218"/>
                    <a:pt x="579310" y="295973"/>
                  </a:cubicBezTo>
                  <a:lnTo>
                    <a:pt x="579310" y="295973"/>
                  </a:lnTo>
                  <a:lnTo>
                    <a:pt x="579310" y="141681"/>
                  </a:lnTo>
                  <a:cubicBezTo>
                    <a:pt x="579310" y="63423"/>
                    <a:pt x="515886" y="0"/>
                    <a:pt x="437641" y="0"/>
                  </a:cubicBezTo>
                  <a:lnTo>
                    <a:pt x="437641" y="0"/>
                  </a:lnTo>
                  <a:close/>
                </a:path>
              </a:pathLst>
            </a:custGeom>
            <a:gradFill>
              <a:gsLst>
                <a:gs pos="0">
                  <a:srgbClr val="CCCAC8"/>
                </a:gs>
                <a:gs pos="100000">
                  <a:srgbClr val="AAAAAA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 Form 30">
              <a:extLst>
                <a:ext uri="{FF2B5EF4-FFF2-40B4-BE49-F238E27FC236}">
                  <a16:creationId xmlns:a16="http://schemas.microsoft.com/office/drawing/2014/main" id="{194696B3-2C05-7A89-8BF9-DC7C73F21C68}"/>
                </a:ext>
              </a:extLst>
            </p:cNvPr>
            <p:cNvSpPr/>
            <p:nvPr/>
          </p:nvSpPr>
          <p:spPr>
            <a:xfrm>
              <a:off x="10394976" y="10413467"/>
              <a:ext cx="3587712" cy="413285"/>
            </a:xfrm>
            <a:custGeom>
              <a:avLst/>
              <a:gdLst/>
              <a:ahLst/>
              <a:cxnLst/>
              <a:rect l="0" t="0" r="0" b="0"/>
              <a:pathLst>
                <a:path w="3587711" h="413283">
                  <a:moveTo>
                    <a:pt x="141668" y="0"/>
                  </a:moveTo>
                  <a:cubicBezTo>
                    <a:pt x="63423" y="0"/>
                    <a:pt x="0" y="63449"/>
                    <a:pt x="0" y="141668"/>
                  </a:cubicBezTo>
                  <a:lnTo>
                    <a:pt x="0" y="141668"/>
                  </a:lnTo>
                  <a:lnTo>
                    <a:pt x="0" y="271602"/>
                  </a:lnTo>
                  <a:cubicBezTo>
                    <a:pt x="0" y="349859"/>
                    <a:pt x="63423" y="413283"/>
                    <a:pt x="141668" y="413283"/>
                  </a:cubicBezTo>
                  <a:lnTo>
                    <a:pt x="141668" y="413283"/>
                  </a:lnTo>
                  <a:lnTo>
                    <a:pt x="3446030" y="413283"/>
                  </a:lnTo>
                  <a:cubicBezTo>
                    <a:pt x="3524275" y="413283"/>
                    <a:pt x="3587711" y="349859"/>
                    <a:pt x="3587711" y="271602"/>
                  </a:cubicBezTo>
                  <a:lnTo>
                    <a:pt x="3587711" y="271602"/>
                  </a:lnTo>
                  <a:lnTo>
                    <a:pt x="3587711" y="141668"/>
                  </a:lnTo>
                  <a:cubicBezTo>
                    <a:pt x="3587711" y="63449"/>
                    <a:pt x="3524275" y="0"/>
                    <a:pt x="3446030" y="0"/>
                  </a:cubicBezTo>
                  <a:lnTo>
                    <a:pt x="3446030" y="0"/>
                  </a:lnTo>
                  <a:close/>
                </a:path>
              </a:pathLst>
            </a:custGeom>
            <a:gradFill>
              <a:gsLst>
                <a:gs pos="0">
                  <a:srgbClr val="6B8189"/>
                </a:gs>
                <a:gs pos="100000">
                  <a:srgbClr val="5C686D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 Form 31">
              <a:extLst>
                <a:ext uri="{FF2B5EF4-FFF2-40B4-BE49-F238E27FC236}">
                  <a16:creationId xmlns:a16="http://schemas.microsoft.com/office/drawing/2014/main" id="{EEEBEB22-C1D8-730E-F819-95C95CD3445C}"/>
                </a:ext>
              </a:extLst>
            </p:cNvPr>
            <p:cNvSpPr/>
            <p:nvPr/>
          </p:nvSpPr>
          <p:spPr>
            <a:xfrm>
              <a:off x="10394976" y="10413467"/>
              <a:ext cx="3587712" cy="213259"/>
            </a:xfrm>
            <a:custGeom>
              <a:avLst/>
              <a:gdLst/>
              <a:ahLst/>
              <a:cxnLst/>
              <a:rect l="0" t="0" r="0" b="0"/>
              <a:pathLst>
                <a:path w="3587711" h="213258">
                  <a:moveTo>
                    <a:pt x="141668" y="0"/>
                  </a:moveTo>
                  <a:cubicBezTo>
                    <a:pt x="63423" y="0"/>
                    <a:pt x="0" y="63449"/>
                    <a:pt x="0" y="141668"/>
                  </a:cubicBezTo>
                  <a:lnTo>
                    <a:pt x="0" y="141668"/>
                  </a:lnTo>
                  <a:lnTo>
                    <a:pt x="0" y="213258"/>
                  </a:lnTo>
                  <a:cubicBezTo>
                    <a:pt x="0" y="135013"/>
                    <a:pt x="63423" y="71577"/>
                    <a:pt x="141668" y="71577"/>
                  </a:cubicBezTo>
                  <a:lnTo>
                    <a:pt x="141668" y="71577"/>
                  </a:lnTo>
                  <a:lnTo>
                    <a:pt x="3446030" y="71577"/>
                  </a:lnTo>
                  <a:cubicBezTo>
                    <a:pt x="3524275" y="71577"/>
                    <a:pt x="3587711" y="135013"/>
                    <a:pt x="3587711" y="213258"/>
                  </a:cubicBezTo>
                  <a:lnTo>
                    <a:pt x="3587711" y="213258"/>
                  </a:lnTo>
                  <a:lnTo>
                    <a:pt x="3587711" y="141668"/>
                  </a:lnTo>
                  <a:cubicBezTo>
                    <a:pt x="3587711" y="63449"/>
                    <a:pt x="3524275" y="0"/>
                    <a:pt x="3446030" y="0"/>
                  </a:cubicBezTo>
                  <a:lnTo>
                    <a:pt x="3446030" y="0"/>
                  </a:lnTo>
                  <a:close/>
                </a:path>
              </a:pathLst>
            </a:custGeom>
            <a:gradFill>
              <a:gsLst>
                <a:gs pos="0">
                  <a:srgbClr val="8AA6AD"/>
                </a:gs>
                <a:gs pos="100000">
                  <a:srgbClr val="6B8189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 Form 32">
              <a:extLst>
                <a:ext uri="{FF2B5EF4-FFF2-40B4-BE49-F238E27FC236}">
                  <a16:creationId xmlns:a16="http://schemas.microsoft.com/office/drawing/2014/main" id="{8AFE9CE2-C7B8-6C4A-ACBE-A59F38FCF9F0}"/>
                </a:ext>
              </a:extLst>
            </p:cNvPr>
            <p:cNvSpPr/>
            <p:nvPr/>
          </p:nvSpPr>
          <p:spPr>
            <a:xfrm>
              <a:off x="12185372" y="4203699"/>
              <a:ext cx="2281784" cy="4874565"/>
            </a:xfrm>
            <a:custGeom>
              <a:avLst/>
              <a:gdLst/>
              <a:ahLst/>
              <a:cxnLst/>
              <a:rect l="0" t="0" r="0" b="0"/>
              <a:pathLst>
                <a:path w="2281783" h="4874564">
                  <a:moveTo>
                    <a:pt x="1508379" y="0"/>
                  </a:moveTo>
                  <a:cubicBezTo>
                    <a:pt x="1508379" y="0"/>
                    <a:pt x="1373035" y="135343"/>
                    <a:pt x="917524" y="799083"/>
                  </a:cubicBezTo>
                  <a:lnTo>
                    <a:pt x="917524" y="799083"/>
                  </a:lnTo>
                  <a:cubicBezTo>
                    <a:pt x="462013" y="1462811"/>
                    <a:pt x="0" y="3076613"/>
                    <a:pt x="0" y="3649256"/>
                  </a:cubicBezTo>
                  <a:lnTo>
                    <a:pt x="0" y="3649256"/>
                  </a:lnTo>
                  <a:cubicBezTo>
                    <a:pt x="0" y="4221873"/>
                    <a:pt x="6502" y="4874564"/>
                    <a:pt x="6502" y="4874564"/>
                  </a:cubicBezTo>
                  <a:lnTo>
                    <a:pt x="6502" y="4874564"/>
                  </a:lnTo>
                  <a:lnTo>
                    <a:pt x="268376" y="4874564"/>
                  </a:lnTo>
                  <a:lnTo>
                    <a:pt x="268376" y="4159478"/>
                  </a:lnTo>
                  <a:cubicBezTo>
                    <a:pt x="268376" y="4049864"/>
                    <a:pt x="331825" y="3950512"/>
                    <a:pt x="430784" y="3903370"/>
                  </a:cubicBezTo>
                  <a:lnTo>
                    <a:pt x="430784" y="3903370"/>
                  </a:lnTo>
                  <a:cubicBezTo>
                    <a:pt x="1756549" y="3271659"/>
                    <a:pt x="2281783" y="1588655"/>
                    <a:pt x="2281783" y="0"/>
                  </a:cubicBezTo>
                  <a:lnTo>
                    <a:pt x="2281783" y="0"/>
                  </a:lnTo>
                  <a:close/>
                </a:path>
              </a:pathLst>
            </a:custGeom>
            <a:gradFill>
              <a:gsLst>
                <a:gs pos="0">
                  <a:srgbClr val="F7AA3C"/>
                </a:gs>
                <a:gs pos="100000">
                  <a:srgbClr val="EF9737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5" name="Gold circle">
            <a:extLst>
              <a:ext uri="{FF2B5EF4-FFF2-40B4-BE49-F238E27FC236}">
                <a16:creationId xmlns:a16="http://schemas.microsoft.com/office/drawing/2014/main" id="{BBBB4AD3-7201-F7AB-2302-F5BE90DB1B21}"/>
              </a:ext>
            </a:extLst>
          </p:cNvPr>
          <p:cNvSpPr/>
          <p:nvPr/>
        </p:nvSpPr>
        <p:spPr>
          <a:xfrm>
            <a:off x="13463430" y="4320242"/>
            <a:ext cx="199674" cy="178211"/>
          </a:xfrm>
          <a:custGeom>
            <a:avLst/>
            <a:gdLst/>
            <a:ahLst/>
            <a:cxnLst/>
            <a:rect l="0" t="0" r="0" b="0"/>
            <a:pathLst>
              <a:path w="510730" h="510743">
                <a:moveTo>
                  <a:pt x="0" y="255358"/>
                </a:moveTo>
                <a:cubicBezTo>
                  <a:pt x="0" y="396405"/>
                  <a:pt x="114325" y="510743"/>
                  <a:pt x="255371" y="510743"/>
                </a:cubicBezTo>
                <a:lnTo>
                  <a:pt x="255371" y="510743"/>
                </a:lnTo>
                <a:cubicBezTo>
                  <a:pt x="396405" y="510743"/>
                  <a:pt x="510730" y="396405"/>
                  <a:pt x="510730" y="255358"/>
                </a:cubicBezTo>
                <a:lnTo>
                  <a:pt x="510730" y="255358"/>
                </a:lnTo>
                <a:cubicBezTo>
                  <a:pt x="510730" y="114338"/>
                  <a:pt x="396405" y="0"/>
                  <a:pt x="255371" y="0"/>
                </a:cubicBezTo>
                <a:lnTo>
                  <a:pt x="255371" y="0"/>
                </a:lnTo>
                <a:cubicBezTo>
                  <a:pt x="114325" y="0"/>
                  <a:pt x="0" y="114338"/>
                  <a:pt x="0" y="255358"/>
                </a:cubicBezTo>
                <a:close/>
              </a:path>
            </a:pathLst>
          </a:custGeom>
          <a:gradFill>
            <a:gsLst>
              <a:gs pos="0">
                <a:srgbClr val="FFC943"/>
              </a:gs>
              <a:gs pos="100000">
                <a:srgbClr val="F7AA3C"/>
              </a:gs>
            </a:gsLst>
            <a:lin ang="2700000" scaled="1"/>
          </a:gradFill>
          <a:ln w="12700" cmpd="sng">
            <a:noFill/>
            <a:prstDash val="solid"/>
          </a:ln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6" name="Gold circle">
            <a:extLst>
              <a:ext uri="{FF2B5EF4-FFF2-40B4-BE49-F238E27FC236}">
                <a16:creationId xmlns:a16="http://schemas.microsoft.com/office/drawing/2014/main" id="{FF5F9F38-CB16-A57C-639A-8C83F7D1A15E}"/>
              </a:ext>
            </a:extLst>
          </p:cNvPr>
          <p:cNvSpPr/>
          <p:nvPr/>
        </p:nvSpPr>
        <p:spPr>
          <a:xfrm>
            <a:off x="11482841" y="2243285"/>
            <a:ext cx="255647" cy="228162"/>
          </a:xfrm>
          <a:custGeom>
            <a:avLst/>
            <a:gdLst/>
            <a:ahLst/>
            <a:cxnLst/>
            <a:rect l="0" t="0" r="0" b="0"/>
            <a:pathLst>
              <a:path w="653897" h="653897">
                <a:moveTo>
                  <a:pt x="0" y="326961"/>
                </a:moveTo>
                <a:cubicBezTo>
                  <a:pt x="0" y="507530"/>
                  <a:pt x="146367" y="653897"/>
                  <a:pt x="326936" y="653897"/>
                </a:cubicBezTo>
                <a:lnTo>
                  <a:pt x="326936" y="653897"/>
                </a:lnTo>
                <a:cubicBezTo>
                  <a:pt x="507517" y="653897"/>
                  <a:pt x="653897" y="507530"/>
                  <a:pt x="653897" y="326961"/>
                </a:cubicBezTo>
                <a:lnTo>
                  <a:pt x="653897" y="326961"/>
                </a:lnTo>
                <a:cubicBezTo>
                  <a:pt x="653897" y="146392"/>
                  <a:pt x="507517" y="0"/>
                  <a:pt x="326936" y="0"/>
                </a:cubicBezTo>
                <a:lnTo>
                  <a:pt x="326936" y="0"/>
                </a:lnTo>
                <a:cubicBezTo>
                  <a:pt x="146367" y="0"/>
                  <a:pt x="0" y="146392"/>
                  <a:pt x="0" y="326961"/>
                </a:cubicBezTo>
                <a:close/>
              </a:path>
            </a:pathLst>
          </a:custGeom>
          <a:gradFill>
            <a:gsLst>
              <a:gs pos="0">
                <a:srgbClr val="FFC943"/>
              </a:gs>
              <a:gs pos="100000">
                <a:srgbClr val="F7AA3C"/>
              </a:gs>
            </a:gsLst>
            <a:lin ang="2700000" scaled="1"/>
          </a:gradFill>
          <a:ln w="12700" cmpd="sng">
            <a:noFill/>
            <a:prstDash val="solid"/>
          </a:ln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8" name="Gold circle">
            <a:extLst>
              <a:ext uri="{FF2B5EF4-FFF2-40B4-BE49-F238E27FC236}">
                <a16:creationId xmlns:a16="http://schemas.microsoft.com/office/drawing/2014/main" id="{D5212D11-97D9-F74D-FD43-F2EF54E35473}"/>
              </a:ext>
            </a:extLst>
          </p:cNvPr>
          <p:cNvSpPr/>
          <p:nvPr/>
        </p:nvSpPr>
        <p:spPr>
          <a:xfrm>
            <a:off x="14107907" y="3857233"/>
            <a:ext cx="255647" cy="228160"/>
          </a:xfrm>
          <a:custGeom>
            <a:avLst/>
            <a:gdLst/>
            <a:ahLst/>
            <a:cxnLst/>
            <a:rect l="0" t="0" r="0" b="0"/>
            <a:pathLst>
              <a:path w="653897" h="653897">
                <a:moveTo>
                  <a:pt x="0" y="326936"/>
                </a:moveTo>
                <a:cubicBezTo>
                  <a:pt x="0" y="507504"/>
                  <a:pt x="146392" y="653897"/>
                  <a:pt x="326961" y="653897"/>
                </a:cubicBezTo>
                <a:lnTo>
                  <a:pt x="326961" y="653897"/>
                </a:lnTo>
                <a:cubicBezTo>
                  <a:pt x="507530" y="653897"/>
                  <a:pt x="653897" y="507504"/>
                  <a:pt x="653897" y="326936"/>
                </a:cubicBezTo>
                <a:lnTo>
                  <a:pt x="653897" y="326936"/>
                </a:lnTo>
                <a:cubicBezTo>
                  <a:pt x="653897" y="146367"/>
                  <a:pt x="507530" y="0"/>
                  <a:pt x="326961" y="0"/>
                </a:cubicBezTo>
                <a:lnTo>
                  <a:pt x="326961" y="0"/>
                </a:lnTo>
                <a:cubicBezTo>
                  <a:pt x="146392" y="0"/>
                  <a:pt x="0" y="146367"/>
                  <a:pt x="0" y="326936"/>
                </a:cubicBezTo>
                <a:close/>
              </a:path>
            </a:pathLst>
          </a:custGeom>
          <a:gradFill>
            <a:gsLst>
              <a:gs pos="0">
                <a:srgbClr val="FFC943"/>
              </a:gs>
              <a:gs pos="100000">
                <a:srgbClr val="F7AA3C"/>
              </a:gs>
            </a:gsLst>
            <a:lin ang="2700000" scaled="1"/>
          </a:gradFill>
          <a:ln w="12700" cmpd="sng">
            <a:noFill/>
            <a:prstDash val="solid"/>
          </a:ln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1" name="Gold circle">
            <a:extLst>
              <a:ext uri="{FF2B5EF4-FFF2-40B4-BE49-F238E27FC236}">
                <a16:creationId xmlns:a16="http://schemas.microsoft.com/office/drawing/2014/main" id="{72BE16D8-4F60-33AF-BDE5-8A2612AD8131}"/>
              </a:ext>
            </a:extLst>
          </p:cNvPr>
          <p:cNvSpPr/>
          <p:nvPr/>
        </p:nvSpPr>
        <p:spPr>
          <a:xfrm>
            <a:off x="13244307" y="2449467"/>
            <a:ext cx="127823" cy="114085"/>
          </a:xfrm>
          <a:custGeom>
            <a:avLst/>
            <a:gdLst/>
            <a:ahLst/>
            <a:cxnLst/>
            <a:rect l="0" t="0" r="0" b="0"/>
            <a:pathLst>
              <a:path w="326948" h="326961">
                <a:moveTo>
                  <a:pt x="0" y="163487"/>
                </a:moveTo>
                <a:cubicBezTo>
                  <a:pt x="0" y="253771"/>
                  <a:pt x="73177" y="326961"/>
                  <a:pt x="163474" y="326961"/>
                </a:cubicBezTo>
                <a:lnTo>
                  <a:pt x="163474" y="326961"/>
                </a:lnTo>
                <a:cubicBezTo>
                  <a:pt x="253758" y="326961"/>
                  <a:pt x="326948" y="253771"/>
                  <a:pt x="326948" y="163487"/>
                </a:cubicBezTo>
                <a:lnTo>
                  <a:pt x="326948" y="163487"/>
                </a:lnTo>
                <a:cubicBezTo>
                  <a:pt x="326948" y="73202"/>
                  <a:pt x="253758" y="0"/>
                  <a:pt x="163474" y="0"/>
                </a:cubicBezTo>
                <a:lnTo>
                  <a:pt x="163474" y="0"/>
                </a:lnTo>
                <a:cubicBezTo>
                  <a:pt x="73177" y="0"/>
                  <a:pt x="0" y="73202"/>
                  <a:pt x="0" y="163487"/>
                </a:cubicBezTo>
                <a:close/>
              </a:path>
            </a:pathLst>
          </a:custGeom>
          <a:gradFill>
            <a:gsLst>
              <a:gs pos="0">
                <a:srgbClr val="FFC943"/>
              </a:gs>
              <a:gs pos="100000">
                <a:srgbClr val="F7AA3C"/>
              </a:gs>
            </a:gsLst>
            <a:lin ang="2700000" scaled="1"/>
          </a:gradFill>
          <a:ln w="12700" cmpd="sng">
            <a:noFill/>
            <a:prstDash val="solid"/>
          </a:ln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2" name="Gold circle">
            <a:extLst>
              <a:ext uri="{FF2B5EF4-FFF2-40B4-BE49-F238E27FC236}">
                <a16:creationId xmlns:a16="http://schemas.microsoft.com/office/drawing/2014/main" id="{183B07FD-0942-8323-2544-FED0F9435624}"/>
              </a:ext>
            </a:extLst>
          </p:cNvPr>
          <p:cNvSpPr/>
          <p:nvPr/>
        </p:nvSpPr>
        <p:spPr>
          <a:xfrm>
            <a:off x="11132984" y="3148689"/>
            <a:ext cx="198408" cy="177077"/>
          </a:xfrm>
          <a:custGeom>
            <a:avLst/>
            <a:gdLst/>
            <a:ahLst/>
            <a:cxnLst/>
            <a:rect l="0" t="0" r="0" b="0"/>
            <a:pathLst>
              <a:path w="507492" h="507492">
                <a:moveTo>
                  <a:pt x="0" y="253746"/>
                </a:moveTo>
                <a:cubicBezTo>
                  <a:pt x="0" y="393877"/>
                  <a:pt x="113601" y="507492"/>
                  <a:pt x="253746" y="507492"/>
                </a:cubicBezTo>
                <a:lnTo>
                  <a:pt x="253746" y="507492"/>
                </a:lnTo>
                <a:cubicBezTo>
                  <a:pt x="393877" y="507492"/>
                  <a:pt x="507492" y="393877"/>
                  <a:pt x="507492" y="253746"/>
                </a:cubicBezTo>
                <a:lnTo>
                  <a:pt x="507492" y="253746"/>
                </a:lnTo>
                <a:cubicBezTo>
                  <a:pt x="507492" y="113614"/>
                  <a:pt x="393877" y="0"/>
                  <a:pt x="253746" y="0"/>
                </a:cubicBezTo>
                <a:lnTo>
                  <a:pt x="253746" y="0"/>
                </a:lnTo>
                <a:cubicBezTo>
                  <a:pt x="113601" y="0"/>
                  <a:pt x="0" y="113614"/>
                  <a:pt x="0" y="253746"/>
                </a:cubicBezTo>
                <a:close/>
              </a:path>
            </a:pathLst>
          </a:custGeom>
          <a:gradFill>
            <a:gsLst>
              <a:gs pos="0">
                <a:srgbClr val="FFE045"/>
              </a:gs>
              <a:gs pos="100000">
                <a:srgbClr val="FFC943"/>
              </a:gs>
            </a:gsLst>
            <a:lin ang="2700000" scaled="1"/>
          </a:gradFill>
          <a:ln w="12700" cmpd="sng">
            <a:noFill/>
            <a:prstDash val="solid"/>
          </a:ln>
        </p:spPr>
        <p:txBody>
          <a:bodyPr wrap="square" lIns="68588" tIns="34294" rIns="68588" bIns="34294" anchor="ctr">
            <a:spAutoFit/>
          </a:bodyPr>
          <a:lstStyle/>
          <a:p>
            <a:pPr algn="ctr"/>
            <a:endParaRPr lang="en-US" dirty="0"/>
          </a:p>
        </p:txBody>
      </p:sp>
      <p:grpSp>
        <p:nvGrpSpPr>
          <p:cNvPr id="93" name="Coin">
            <a:extLst>
              <a:ext uri="{FF2B5EF4-FFF2-40B4-BE49-F238E27FC236}">
                <a16:creationId xmlns:a16="http://schemas.microsoft.com/office/drawing/2014/main" id="{A7FB4DFF-36D2-A907-C070-65DD0B03F8B4}"/>
              </a:ext>
            </a:extLst>
          </p:cNvPr>
          <p:cNvGrpSpPr/>
          <p:nvPr/>
        </p:nvGrpSpPr>
        <p:grpSpPr>
          <a:xfrm>
            <a:off x="13699015" y="2613116"/>
            <a:ext cx="607180" cy="541878"/>
            <a:chOff x="8987511" y="8155700"/>
            <a:chExt cx="1553059" cy="1552995"/>
          </a:xfrm>
        </p:grpSpPr>
        <p:sp>
          <p:nvSpPr>
            <p:cNvPr id="94" name="Free Form 42">
              <a:extLst>
                <a:ext uri="{FF2B5EF4-FFF2-40B4-BE49-F238E27FC236}">
                  <a16:creationId xmlns:a16="http://schemas.microsoft.com/office/drawing/2014/main" id="{1402AD4E-87E3-56F0-0C33-A3D994E00063}"/>
                </a:ext>
              </a:extLst>
            </p:cNvPr>
            <p:cNvSpPr/>
            <p:nvPr/>
          </p:nvSpPr>
          <p:spPr>
            <a:xfrm>
              <a:off x="8987511" y="8155700"/>
              <a:ext cx="1553059" cy="1552995"/>
            </a:xfrm>
            <a:custGeom>
              <a:avLst/>
              <a:gdLst/>
              <a:ahLst/>
              <a:cxnLst/>
              <a:rect l="0" t="0" r="0" b="0"/>
              <a:pathLst>
                <a:path w="1553057" h="1552994">
                  <a:moveTo>
                    <a:pt x="0" y="776516"/>
                  </a:moveTo>
                  <a:cubicBezTo>
                    <a:pt x="0" y="1205369"/>
                    <a:pt x="347624" y="1552994"/>
                    <a:pt x="776516" y="1552994"/>
                  </a:cubicBezTo>
                  <a:lnTo>
                    <a:pt x="776516" y="1552994"/>
                  </a:lnTo>
                  <a:cubicBezTo>
                    <a:pt x="1205433" y="1552994"/>
                    <a:pt x="1553057" y="1205369"/>
                    <a:pt x="1553057" y="776516"/>
                  </a:cubicBezTo>
                  <a:lnTo>
                    <a:pt x="1553057" y="776516"/>
                  </a:lnTo>
                  <a:cubicBezTo>
                    <a:pt x="1553057" y="347598"/>
                    <a:pt x="1205433" y="0"/>
                    <a:pt x="776516" y="0"/>
                  </a:cubicBezTo>
                  <a:lnTo>
                    <a:pt x="776516" y="0"/>
                  </a:lnTo>
                  <a:cubicBezTo>
                    <a:pt x="347624" y="0"/>
                    <a:pt x="0" y="347598"/>
                    <a:pt x="0" y="776516"/>
                  </a:cubicBezTo>
                  <a:close/>
                </a:path>
              </a:pathLst>
            </a:custGeom>
            <a:gradFill>
              <a:gsLst>
                <a:gs pos="0">
                  <a:srgbClr val="FFE045"/>
                </a:gs>
                <a:gs pos="100000">
                  <a:srgbClr val="FFC943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Free Form 43">
              <a:extLst>
                <a:ext uri="{FF2B5EF4-FFF2-40B4-BE49-F238E27FC236}">
                  <a16:creationId xmlns:a16="http://schemas.microsoft.com/office/drawing/2014/main" id="{61F93E5C-6694-DA14-67F1-617A19218949}"/>
                </a:ext>
              </a:extLst>
            </p:cNvPr>
            <p:cNvSpPr/>
            <p:nvPr/>
          </p:nvSpPr>
          <p:spPr>
            <a:xfrm>
              <a:off x="9133104" y="8301293"/>
              <a:ext cx="1261872" cy="1261808"/>
            </a:xfrm>
            <a:custGeom>
              <a:avLst/>
              <a:gdLst/>
              <a:ahLst/>
              <a:cxnLst/>
              <a:rect l="0" t="0" r="0" b="0"/>
              <a:pathLst>
                <a:path w="1261871" h="1261808">
                  <a:moveTo>
                    <a:pt x="0" y="630923"/>
                  </a:moveTo>
                  <a:cubicBezTo>
                    <a:pt x="0" y="978814"/>
                    <a:pt x="283019" y="1261808"/>
                    <a:pt x="630923" y="1261808"/>
                  </a:cubicBezTo>
                  <a:lnTo>
                    <a:pt x="630923" y="1261808"/>
                  </a:lnTo>
                  <a:cubicBezTo>
                    <a:pt x="978827" y="1261808"/>
                    <a:pt x="1261871" y="978814"/>
                    <a:pt x="1261871" y="630923"/>
                  </a:cubicBezTo>
                  <a:lnTo>
                    <a:pt x="1261871" y="630923"/>
                  </a:lnTo>
                  <a:cubicBezTo>
                    <a:pt x="1261871" y="283044"/>
                    <a:pt x="978827" y="0"/>
                    <a:pt x="630923" y="0"/>
                  </a:cubicBezTo>
                  <a:lnTo>
                    <a:pt x="630923" y="0"/>
                  </a:lnTo>
                  <a:cubicBezTo>
                    <a:pt x="283019" y="0"/>
                    <a:pt x="0" y="283044"/>
                    <a:pt x="0" y="630923"/>
                  </a:cubicBezTo>
                  <a:close/>
                </a:path>
              </a:pathLst>
            </a:custGeom>
            <a:gradFill>
              <a:gsLst>
                <a:gs pos="0">
                  <a:srgbClr val="FFC943"/>
                </a:gs>
                <a:gs pos="100000">
                  <a:srgbClr val="F7AA3C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 Form 44">
              <a:extLst>
                <a:ext uri="{FF2B5EF4-FFF2-40B4-BE49-F238E27FC236}">
                  <a16:creationId xmlns:a16="http://schemas.microsoft.com/office/drawing/2014/main" id="{AD05AB7A-0133-A7EC-4E19-336A9CAB07BF}"/>
                </a:ext>
              </a:extLst>
            </p:cNvPr>
            <p:cNvSpPr/>
            <p:nvPr/>
          </p:nvSpPr>
          <p:spPr>
            <a:xfrm>
              <a:off x="9133106" y="8301283"/>
              <a:ext cx="1108861" cy="1108811"/>
            </a:xfrm>
            <a:custGeom>
              <a:avLst/>
              <a:gdLst/>
              <a:ahLst/>
              <a:cxnLst/>
              <a:rect l="0" t="0" r="0" b="0"/>
              <a:pathLst>
                <a:path w="1108862" h="1108811">
                  <a:moveTo>
                    <a:pt x="66700" y="697636"/>
                  </a:moveTo>
                  <a:cubicBezTo>
                    <a:pt x="66700" y="349745"/>
                    <a:pt x="349732" y="66700"/>
                    <a:pt x="697636" y="66700"/>
                  </a:cubicBezTo>
                  <a:cubicBezTo>
                    <a:pt x="854646" y="66700"/>
                    <a:pt x="998308" y="124498"/>
                    <a:pt x="1108862" y="219735"/>
                  </a:cubicBezTo>
                  <a:cubicBezTo>
                    <a:pt x="993051" y="85331"/>
                    <a:pt x="821829" y="0"/>
                    <a:pt x="630935" y="0"/>
                  </a:cubicBezTo>
                  <a:cubicBezTo>
                    <a:pt x="283019" y="0"/>
                    <a:pt x="0" y="283044"/>
                    <a:pt x="0" y="630936"/>
                  </a:cubicBezTo>
                  <a:cubicBezTo>
                    <a:pt x="0" y="821804"/>
                    <a:pt x="85331" y="993013"/>
                    <a:pt x="219709" y="1108811"/>
                  </a:cubicBezTo>
                  <a:cubicBezTo>
                    <a:pt x="124472" y="998296"/>
                    <a:pt x="66700" y="854621"/>
                    <a:pt x="66700" y="697636"/>
                  </a:cubicBezTo>
                  <a:close/>
                </a:path>
              </a:pathLst>
            </a:custGeom>
            <a:solidFill>
              <a:srgbClr val="F7AA3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Free Form 45">
              <a:extLst>
                <a:ext uri="{FF2B5EF4-FFF2-40B4-BE49-F238E27FC236}">
                  <a16:creationId xmlns:a16="http://schemas.microsoft.com/office/drawing/2014/main" id="{FC21435C-82A2-9D2F-7B0E-A76DE4EF9555}"/>
                </a:ext>
              </a:extLst>
            </p:cNvPr>
            <p:cNvSpPr/>
            <p:nvPr/>
          </p:nvSpPr>
          <p:spPr>
            <a:xfrm>
              <a:off x="9509025" y="8398332"/>
              <a:ext cx="510056" cy="1067677"/>
            </a:xfrm>
            <a:custGeom>
              <a:avLst/>
              <a:gdLst/>
              <a:ahLst/>
              <a:cxnLst/>
              <a:rect l="0" t="0" r="0" b="0"/>
              <a:pathLst>
                <a:path w="510057" h="1067676">
                  <a:moveTo>
                    <a:pt x="194348" y="0"/>
                  </a:moveTo>
                  <a:lnTo>
                    <a:pt x="194348" y="95707"/>
                  </a:lnTo>
                  <a:cubicBezTo>
                    <a:pt x="82981" y="123024"/>
                    <a:pt x="0" y="223469"/>
                    <a:pt x="0" y="343166"/>
                  </a:cubicBezTo>
                  <a:lnTo>
                    <a:pt x="0" y="343166"/>
                  </a:lnTo>
                  <a:cubicBezTo>
                    <a:pt x="0" y="411327"/>
                    <a:pt x="26530" y="475373"/>
                    <a:pt x="74714" y="523532"/>
                  </a:cubicBezTo>
                  <a:lnTo>
                    <a:pt x="74714" y="523532"/>
                  </a:lnTo>
                  <a:cubicBezTo>
                    <a:pt x="122859" y="571677"/>
                    <a:pt x="186880" y="598182"/>
                    <a:pt x="255003" y="598182"/>
                  </a:cubicBezTo>
                  <a:lnTo>
                    <a:pt x="255003" y="598182"/>
                  </a:lnTo>
                  <a:cubicBezTo>
                    <a:pt x="328726" y="598182"/>
                    <a:pt x="388721" y="658177"/>
                    <a:pt x="388721" y="731888"/>
                  </a:cubicBezTo>
                  <a:lnTo>
                    <a:pt x="388721" y="731888"/>
                  </a:lnTo>
                  <a:cubicBezTo>
                    <a:pt x="388721" y="805624"/>
                    <a:pt x="328726" y="865631"/>
                    <a:pt x="255003" y="865631"/>
                  </a:cubicBezTo>
                  <a:lnTo>
                    <a:pt x="255003" y="865631"/>
                  </a:lnTo>
                  <a:cubicBezTo>
                    <a:pt x="181292" y="865631"/>
                    <a:pt x="121323" y="805624"/>
                    <a:pt x="121323" y="731888"/>
                  </a:cubicBezTo>
                  <a:lnTo>
                    <a:pt x="121323" y="731888"/>
                  </a:lnTo>
                  <a:lnTo>
                    <a:pt x="0" y="731888"/>
                  </a:lnTo>
                  <a:cubicBezTo>
                    <a:pt x="0" y="851598"/>
                    <a:pt x="82981" y="952030"/>
                    <a:pt x="194348" y="979373"/>
                  </a:cubicBezTo>
                  <a:lnTo>
                    <a:pt x="194348" y="979373"/>
                  </a:lnTo>
                  <a:lnTo>
                    <a:pt x="194348" y="1067676"/>
                  </a:lnTo>
                  <a:lnTo>
                    <a:pt x="315671" y="1067676"/>
                  </a:lnTo>
                  <a:lnTo>
                    <a:pt x="315671" y="979373"/>
                  </a:lnTo>
                  <a:cubicBezTo>
                    <a:pt x="427075" y="952030"/>
                    <a:pt x="510057" y="851598"/>
                    <a:pt x="510057" y="731888"/>
                  </a:cubicBezTo>
                  <a:lnTo>
                    <a:pt x="510057" y="731888"/>
                  </a:lnTo>
                  <a:cubicBezTo>
                    <a:pt x="510057" y="591273"/>
                    <a:pt x="395655" y="476872"/>
                    <a:pt x="255003" y="476872"/>
                  </a:cubicBezTo>
                  <a:lnTo>
                    <a:pt x="255003" y="476872"/>
                  </a:lnTo>
                  <a:cubicBezTo>
                    <a:pt x="219303" y="476872"/>
                    <a:pt x="185737" y="462978"/>
                    <a:pt x="160489" y="437718"/>
                  </a:cubicBezTo>
                  <a:lnTo>
                    <a:pt x="160489" y="437718"/>
                  </a:lnTo>
                  <a:cubicBezTo>
                    <a:pt x="135229" y="412496"/>
                    <a:pt x="121323" y="378904"/>
                    <a:pt x="121323" y="343166"/>
                  </a:cubicBezTo>
                  <a:lnTo>
                    <a:pt x="121323" y="343166"/>
                  </a:lnTo>
                  <a:cubicBezTo>
                    <a:pt x="121323" y="269430"/>
                    <a:pt x="181292" y="209435"/>
                    <a:pt x="255003" y="209435"/>
                  </a:cubicBezTo>
                  <a:lnTo>
                    <a:pt x="255003" y="209435"/>
                  </a:lnTo>
                  <a:cubicBezTo>
                    <a:pt x="328726" y="209435"/>
                    <a:pt x="388721" y="269430"/>
                    <a:pt x="388721" y="343166"/>
                  </a:cubicBezTo>
                  <a:lnTo>
                    <a:pt x="388721" y="343166"/>
                  </a:lnTo>
                  <a:lnTo>
                    <a:pt x="510057" y="343166"/>
                  </a:lnTo>
                  <a:cubicBezTo>
                    <a:pt x="510057" y="223469"/>
                    <a:pt x="427075" y="123024"/>
                    <a:pt x="315671" y="95707"/>
                  </a:cubicBezTo>
                  <a:lnTo>
                    <a:pt x="315671" y="95707"/>
                  </a:lnTo>
                  <a:lnTo>
                    <a:pt x="315671" y="0"/>
                  </a:lnTo>
                  <a:close/>
                </a:path>
              </a:pathLst>
            </a:custGeom>
            <a:gradFill>
              <a:gsLst>
                <a:gs pos="0">
                  <a:srgbClr val="FFE045"/>
                </a:gs>
                <a:gs pos="100000">
                  <a:srgbClr val="FFC943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1" name="Coin">
            <a:extLst>
              <a:ext uri="{FF2B5EF4-FFF2-40B4-BE49-F238E27FC236}">
                <a16:creationId xmlns:a16="http://schemas.microsoft.com/office/drawing/2014/main" id="{B16286C4-0076-4B21-8F10-E81A66CA3C96}"/>
              </a:ext>
            </a:extLst>
          </p:cNvPr>
          <p:cNvGrpSpPr/>
          <p:nvPr/>
        </p:nvGrpSpPr>
        <p:grpSpPr>
          <a:xfrm>
            <a:off x="11646585" y="2472549"/>
            <a:ext cx="607180" cy="541878"/>
            <a:chOff x="8987511" y="8155700"/>
            <a:chExt cx="1553059" cy="1552995"/>
          </a:xfrm>
        </p:grpSpPr>
        <p:sp>
          <p:nvSpPr>
            <p:cNvPr id="102" name="Free Form 42">
              <a:extLst>
                <a:ext uri="{FF2B5EF4-FFF2-40B4-BE49-F238E27FC236}">
                  <a16:creationId xmlns:a16="http://schemas.microsoft.com/office/drawing/2014/main" id="{43CED07E-A79F-9780-AC00-B382479343C8}"/>
                </a:ext>
              </a:extLst>
            </p:cNvPr>
            <p:cNvSpPr/>
            <p:nvPr/>
          </p:nvSpPr>
          <p:spPr>
            <a:xfrm>
              <a:off x="8987511" y="8155700"/>
              <a:ext cx="1553059" cy="1552995"/>
            </a:xfrm>
            <a:custGeom>
              <a:avLst/>
              <a:gdLst/>
              <a:ahLst/>
              <a:cxnLst/>
              <a:rect l="0" t="0" r="0" b="0"/>
              <a:pathLst>
                <a:path w="1553057" h="1552994">
                  <a:moveTo>
                    <a:pt x="0" y="776516"/>
                  </a:moveTo>
                  <a:cubicBezTo>
                    <a:pt x="0" y="1205369"/>
                    <a:pt x="347624" y="1552994"/>
                    <a:pt x="776516" y="1552994"/>
                  </a:cubicBezTo>
                  <a:lnTo>
                    <a:pt x="776516" y="1552994"/>
                  </a:lnTo>
                  <a:cubicBezTo>
                    <a:pt x="1205433" y="1552994"/>
                    <a:pt x="1553057" y="1205369"/>
                    <a:pt x="1553057" y="776516"/>
                  </a:cubicBezTo>
                  <a:lnTo>
                    <a:pt x="1553057" y="776516"/>
                  </a:lnTo>
                  <a:cubicBezTo>
                    <a:pt x="1553057" y="347598"/>
                    <a:pt x="1205433" y="0"/>
                    <a:pt x="776516" y="0"/>
                  </a:cubicBezTo>
                  <a:lnTo>
                    <a:pt x="776516" y="0"/>
                  </a:lnTo>
                  <a:cubicBezTo>
                    <a:pt x="347624" y="0"/>
                    <a:pt x="0" y="347598"/>
                    <a:pt x="0" y="776516"/>
                  </a:cubicBezTo>
                  <a:close/>
                </a:path>
              </a:pathLst>
            </a:custGeom>
            <a:gradFill>
              <a:gsLst>
                <a:gs pos="0">
                  <a:srgbClr val="FFE045"/>
                </a:gs>
                <a:gs pos="100000">
                  <a:srgbClr val="FFC943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 Form 43">
              <a:extLst>
                <a:ext uri="{FF2B5EF4-FFF2-40B4-BE49-F238E27FC236}">
                  <a16:creationId xmlns:a16="http://schemas.microsoft.com/office/drawing/2014/main" id="{8BFDE6AB-79BA-2A5C-C581-38A2EE10576D}"/>
                </a:ext>
              </a:extLst>
            </p:cNvPr>
            <p:cNvSpPr/>
            <p:nvPr/>
          </p:nvSpPr>
          <p:spPr>
            <a:xfrm>
              <a:off x="9133104" y="8301293"/>
              <a:ext cx="1261872" cy="1261808"/>
            </a:xfrm>
            <a:custGeom>
              <a:avLst/>
              <a:gdLst/>
              <a:ahLst/>
              <a:cxnLst/>
              <a:rect l="0" t="0" r="0" b="0"/>
              <a:pathLst>
                <a:path w="1261871" h="1261808">
                  <a:moveTo>
                    <a:pt x="0" y="630923"/>
                  </a:moveTo>
                  <a:cubicBezTo>
                    <a:pt x="0" y="978814"/>
                    <a:pt x="283019" y="1261808"/>
                    <a:pt x="630923" y="1261808"/>
                  </a:cubicBezTo>
                  <a:lnTo>
                    <a:pt x="630923" y="1261808"/>
                  </a:lnTo>
                  <a:cubicBezTo>
                    <a:pt x="978827" y="1261808"/>
                    <a:pt x="1261871" y="978814"/>
                    <a:pt x="1261871" y="630923"/>
                  </a:cubicBezTo>
                  <a:lnTo>
                    <a:pt x="1261871" y="630923"/>
                  </a:lnTo>
                  <a:cubicBezTo>
                    <a:pt x="1261871" y="283044"/>
                    <a:pt x="978827" y="0"/>
                    <a:pt x="630923" y="0"/>
                  </a:cubicBezTo>
                  <a:lnTo>
                    <a:pt x="630923" y="0"/>
                  </a:lnTo>
                  <a:cubicBezTo>
                    <a:pt x="283019" y="0"/>
                    <a:pt x="0" y="283044"/>
                    <a:pt x="0" y="630923"/>
                  </a:cubicBezTo>
                  <a:close/>
                </a:path>
              </a:pathLst>
            </a:custGeom>
            <a:gradFill>
              <a:gsLst>
                <a:gs pos="0">
                  <a:srgbClr val="FFC943"/>
                </a:gs>
                <a:gs pos="100000">
                  <a:srgbClr val="F7AA3C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 Form 44">
              <a:extLst>
                <a:ext uri="{FF2B5EF4-FFF2-40B4-BE49-F238E27FC236}">
                  <a16:creationId xmlns:a16="http://schemas.microsoft.com/office/drawing/2014/main" id="{48F45CC8-211B-5B30-6AAF-87CFB7776DD6}"/>
                </a:ext>
              </a:extLst>
            </p:cNvPr>
            <p:cNvSpPr/>
            <p:nvPr/>
          </p:nvSpPr>
          <p:spPr>
            <a:xfrm>
              <a:off x="9133106" y="8301283"/>
              <a:ext cx="1108861" cy="1108811"/>
            </a:xfrm>
            <a:custGeom>
              <a:avLst/>
              <a:gdLst/>
              <a:ahLst/>
              <a:cxnLst/>
              <a:rect l="0" t="0" r="0" b="0"/>
              <a:pathLst>
                <a:path w="1108862" h="1108811">
                  <a:moveTo>
                    <a:pt x="66700" y="697636"/>
                  </a:moveTo>
                  <a:cubicBezTo>
                    <a:pt x="66700" y="349745"/>
                    <a:pt x="349732" y="66700"/>
                    <a:pt x="697636" y="66700"/>
                  </a:cubicBezTo>
                  <a:cubicBezTo>
                    <a:pt x="854646" y="66700"/>
                    <a:pt x="998308" y="124498"/>
                    <a:pt x="1108862" y="219735"/>
                  </a:cubicBezTo>
                  <a:cubicBezTo>
                    <a:pt x="993051" y="85331"/>
                    <a:pt x="821829" y="0"/>
                    <a:pt x="630935" y="0"/>
                  </a:cubicBezTo>
                  <a:cubicBezTo>
                    <a:pt x="283019" y="0"/>
                    <a:pt x="0" y="283044"/>
                    <a:pt x="0" y="630936"/>
                  </a:cubicBezTo>
                  <a:cubicBezTo>
                    <a:pt x="0" y="821804"/>
                    <a:pt x="85331" y="993013"/>
                    <a:pt x="219709" y="1108811"/>
                  </a:cubicBezTo>
                  <a:cubicBezTo>
                    <a:pt x="124472" y="998296"/>
                    <a:pt x="66700" y="854621"/>
                    <a:pt x="66700" y="697636"/>
                  </a:cubicBezTo>
                  <a:close/>
                </a:path>
              </a:pathLst>
            </a:custGeom>
            <a:solidFill>
              <a:srgbClr val="F7AA3B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 Form 45">
              <a:extLst>
                <a:ext uri="{FF2B5EF4-FFF2-40B4-BE49-F238E27FC236}">
                  <a16:creationId xmlns:a16="http://schemas.microsoft.com/office/drawing/2014/main" id="{06A14613-61CE-050C-8F32-375F6B7C72B7}"/>
                </a:ext>
              </a:extLst>
            </p:cNvPr>
            <p:cNvSpPr/>
            <p:nvPr/>
          </p:nvSpPr>
          <p:spPr>
            <a:xfrm>
              <a:off x="9509025" y="8398332"/>
              <a:ext cx="510056" cy="1067677"/>
            </a:xfrm>
            <a:custGeom>
              <a:avLst/>
              <a:gdLst/>
              <a:ahLst/>
              <a:cxnLst/>
              <a:rect l="0" t="0" r="0" b="0"/>
              <a:pathLst>
                <a:path w="510057" h="1067676">
                  <a:moveTo>
                    <a:pt x="194348" y="0"/>
                  </a:moveTo>
                  <a:lnTo>
                    <a:pt x="194348" y="95707"/>
                  </a:lnTo>
                  <a:cubicBezTo>
                    <a:pt x="82981" y="123024"/>
                    <a:pt x="0" y="223469"/>
                    <a:pt x="0" y="343166"/>
                  </a:cubicBezTo>
                  <a:lnTo>
                    <a:pt x="0" y="343166"/>
                  </a:lnTo>
                  <a:cubicBezTo>
                    <a:pt x="0" y="411327"/>
                    <a:pt x="26530" y="475373"/>
                    <a:pt x="74714" y="523532"/>
                  </a:cubicBezTo>
                  <a:lnTo>
                    <a:pt x="74714" y="523532"/>
                  </a:lnTo>
                  <a:cubicBezTo>
                    <a:pt x="122859" y="571677"/>
                    <a:pt x="186880" y="598182"/>
                    <a:pt x="255003" y="598182"/>
                  </a:cubicBezTo>
                  <a:lnTo>
                    <a:pt x="255003" y="598182"/>
                  </a:lnTo>
                  <a:cubicBezTo>
                    <a:pt x="328726" y="598182"/>
                    <a:pt x="388721" y="658177"/>
                    <a:pt x="388721" y="731888"/>
                  </a:cubicBezTo>
                  <a:lnTo>
                    <a:pt x="388721" y="731888"/>
                  </a:lnTo>
                  <a:cubicBezTo>
                    <a:pt x="388721" y="805624"/>
                    <a:pt x="328726" y="865631"/>
                    <a:pt x="255003" y="865631"/>
                  </a:cubicBezTo>
                  <a:lnTo>
                    <a:pt x="255003" y="865631"/>
                  </a:lnTo>
                  <a:cubicBezTo>
                    <a:pt x="181292" y="865631"/>
                    <a:pt x="121323" y="805624"/>
                    <a:pt x="121323" y="731888"/>
                  </a:cubicBezTo>
                  <a:lnTo>
                    <a:pt x="121323" y="731888"/>
                  </a:lnTo>
                  <a:lnTo>
                    <a:pt x="0" y="731888"/>
                  </a:lnTo>
                  <a:cubicBezTo>
                    <a:pt x="0" y="851598"/>
                    <a:pt x="82981" y="952030"/>
                    <a:pt x="194348" y="979373"/>
                  </a:cubicBezTo>
                  <a:lnTo>
                    <a:pt x="194348" y="979373"/>
                  </a:lnTo>
                  <a:lnTo>
                    <a:pt x="194348" y="1067676"/>
                  </a:lnTo>
                  <a:lnTo>
                    <a:pt x="315671" y="1067676"/>
                  </a:lnTo>
                  <a:lnTo>
                    <a:pt x="315671" y="979373"/>
                  </a:lnTo>
                  <a:cubicBezTo>
                    <a:pt x="427075" y="952030"/>
                    <a:pt x="510057" y="851598"/>
                    <a:pt x="510057" y="731888"/>
                  </a:cubicBezTo>
                  <a:lnTo>
                    <a:pt x="510057" y="731888"/>
                  </a:lnTo>
                  <a:cubicBezTo>
                    <a:pt x="510057" y="591273"/>
                    <a:pt x="395655" y="476872"/>
                    <a:pt x="255003" y="476872"/>
                  </a:cubicBezTo>
                  <a:lnTo>
                    <a:pt x="255003" y="476872"/>
                  </a:lnTo>
                  <a:cubicBezTo>
                    <a:pt x="219303" y="476872"/>
                    <a:pt x="185737" y="462978"/>
                    <a:pt x="160489" y="437718"/>
                  </a:cubicBezTo>
                  <a:lnTo>
                    <a:pt x="160489" y="437718"/>
                  </a:lnTo>
                  <a:cubicBezTo>
                    <a:pt x="135229" y="412496"/>
                    <a:pt x="121323" y="378904"/>
                    <a:pt x="121323" y="343166"/>
                  </a:cubicBezTo>
                  <a:lnTo>
                    <a:pt x="121323" y="343166"/>
                  </a:lnTo>
                  <a:cubicBezTo>
                    <a:pt x="121323" y="269430"/>
                    <a:pt x="181292" y="209435"/>
                    <a:pt x="255003" y="209435"/>
                  </a:cubicBezTo>
                  <a:lnTo>
                    <a:pt x="255003" y="209435"/>
                  </a:lnTo>
                  <a:cubicBezTo>
                    <a:pt x="328726" y="209435"/>
                    <a:pt x="388721" y="269430"/>
                    <a:pt x="388721" y="343166"/>
                  </a:cubicBezTo>
                  <a:lnTo>
                    <a:pt x="388721" y="343166"/>
                  </a:lnTo>
                  <a:lnTo>
                    <a:pt x="510057" y="343166"/>
                  </a:lnTo>
                  <a:cubicBezTo>
                    <a:pt x="510057" y="223469"/>
                    <a:pt x="427075" y="123024"/>
                    <a:pt x="315671" y="95707"/>
                  </a:cubicBezTo>
                  <a:lnTo>
                    <a:pt x="315671" y="95707"/>
                  </a:lnTo>
                  <a:lnTo>
                    <a:pt x="315671" y="0"/>
                  </a:lnTo>
                  <a:close/>
                </a:path>
              </a:pathLst>
            </a:custGeom>
            <a:gradFill>
              <a:gsLst>
                <a:gs pos="0">
                  <a:srgbClr val="FFE045"/>
                </a:gs>
                <a:gs pos="100000">
                  <a:srgbClr val="FFC943"/>
                </a:gs>
              </a:gsLst>
              <a:lin ang="2700000" scaled="1"/>
            </a:gradFill>
            <a:ln w="12700" cmpd="sng">
              <a:noFill/>
              <a:prstDash val="solid"/>
            </a:ln>
          </p:spPr>
          <p:txBody>
            <a:bodyPr lIns="91438" tIns="45719" rIns="91438" bIns="45719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9" name="Flecha: curvada hacia la derecha 108">
            <a:hlinkClick r:id="rId3" action="ppaction://hlinksldjump"/>
            <a:extLst>
              <a:ext uri="{FF2B5EF4-FFF2-40B4-BE49-F238E27FC236}">
                <a16:creationId xmlns:a16="http://schemas.microsoft.com/office/drawing/2014/main" id="{3FE098EC-C083-270A-9C6F-B3C0F3A373A3}"/>
              </a:ext>
            </a:extLst>
          </p:cNvPr>
          <p:cNvSpPr/>
          <p:nvPr/>
        </p:nvSpPr>
        <p:spPr>
          <a:xfrm rot="11676829">
            <a:off x="17251129" y="9276611"/>
            <a:ext cx="569590" cy="7025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1" grpId="0"/>
      <p:bldP spid="71" grpId="0"/>
      <p:bldP spid="72" grpId="0"/>
      <p:bldP spid="85" grpId="0" animBg="1"/>
      <p:bldP spid="86" grpId="0" animBg="1"/>
      <p:bldP spid="88" grpId="0" animBg="1"/>
      <p:bldP spid="91" grpId="0" animBg="1"/>
      <p:bldP spid="92" grpId="0" animBg="1"/>
    </p:bldLst>
  </p:timing>
</p:sld>
</file>

<file path=ppt/theme/theme1.xml><?xml version="1.0" encoding="utf-8"?>
<a:theme xmlns:a="http://schemas.openxmlformats.org/drawingml/2006/main" name="01_Wow Peafowl">
  <a:themeElements>
    <a:clrScheme name="WOW Basic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9ED242"/>
      </a:accent1>
      <a:accent2>
        <a:srgbClr val="43D1A0"/>
      </a:accent2>
      <a:accent3>
        <a:srgbClr val="40D2E1"/>
      </a:accent3>
      <a:accent4>
        <a:srgbClr val="41A7DF"/>
      </a:accent4>
      <a:accent5>
        <a:srgbClr val="4382DD"/>
      </a:accent5>
      <a:accent6>
        <a:srgbClr val="5470AA"/>
      </a:accent6>
      <a:hlink>
        <a:srgbClr val="66CCFF"/>
      </a:hlink>
      <a:folHlink>
        <a:srgbClr val="3399FF"/>
      </a:folHlink>
    </a:clrScheme>
    <a:fontScheme name="Другая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_Wow Peafowl" id="{E64FFA29-637F-014F-B97D-F7B32FEA1585}" vid="{5EB8B320-20A8-F443-9231-67C1BD8B0B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01_Wow Peafowl(Main)</Template>
  <TotalTime>44629</TotalTime>
  <Words>326</Words>
  <Application>Microsoft Office PowerPoint</Application>
  <PresentationFormat>Personalizado</PresentationFormat>
  <Paragraphs>92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Montserrat</vt:lpstr>
      <vt:lpstr>Roboto Condensed</vt:lpstr>
      <vt:lpstr>01_Wow Peafowl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0001_Break Section</dc:title>
  <dc:creator>Красовицкий Андрей Петрович</dc:creator>
  <cp:lastModifiedBy>JOSE MARIA GARCIA QUIJADA</cp:lastModifiedBy>
  <cp:revision>1905</cp:revision>
  <dcterms:modified xsi:type="dcterms:W3CDTF">2022-06-27T19:27:50Z</dcterms:modified>
</cp:coreProperties>
</file>