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>
        <p:scale>
          <a:sx n="64" d="100"/>
          <a:sy n="64" d="100"/>
        </p:scale>
        <p:origin x="15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3F452-A2FD-445C-BDA7-9ADF3732883D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BB9E-4AB8-444F-88BD-73A6C7341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a Apresen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04" y="797712"/>
            <a:ext cx="4941596" cy="20890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990663"/>
            <a:ext cx="6197600" cy="1884071"/>
          </a:xfrm>
          <a:prstGeom prst="rect">
            <a:avLst/>
          </a:prstGeom>
        </p:spPr>
      </p:pic>
      <p:sp>
        <p:nvSpPr>
          <p:cNvPr id="15" name="Retângulo 14"/>
          <p:cNvSpPr/>
          <p:nvPr userDrawn="1"/>
        </p:nvSpPr>
        <p:spPr>
          <a:xfrm flipV="1">
            <a:off x="901700" y="3413172"/>
            <a:ext cx="7340600" cy="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2501900" y="5874734"/>
            <a:ext cx="4292600" cy="9832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6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5C53-496F-4C85-8286-4451255E64BC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88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B58F-2273-4A5B-9AC0-971407B17B22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84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9CC7-38A1-4C89-9627-34FFEF241BE7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77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38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269765"/>
          </a:xfrm>
        </p:spPr>
        <p:txBody>
          <a:bodyPr>
            <a:normAutofit/>
          </a:bodyPr>
          <a:lstStyle>
            <a:lvl1pPr marL="0" indent="0" algn="ctr">
              <a:buNone/>
              <a:defRPr sz="2800" i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Nome do Aluno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DE32-B570-4224-BA20-61D2B268322C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17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7463-FAFB-410B-86DA-3ACCBC88822F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2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064302"/>
            <a:ext cx="7886700" cy="207681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 smtClean="0"/>
              <a:t>Título da Apresentação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25" y="3248547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8D7-4056-4337-A6D1-08378A600549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1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B778-1744-4C13-93E1-D1FC7EC82989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6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7F2-DEBC-4B05-A495-7B48407252A1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9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CFA9-92D1-4127-9FCF-45B795AB4DA4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2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8921-1E83-49D5-9EF7-FB921CF0D8F9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5E10-4639-4731-BAFD-7EA0835A3EDE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1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5969000"/>
            <a:ext cx="9144000" cy="88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7525"/>
            <a:ext cx="7886700" cy="404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714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8C4DB3B2-CEEA-4885-B3A4-646AB8F1E656}" type="datetime1">
              <a:rPr lang="pt-BR" smtClean="0"/>
              <a:pPr/>
              <a:t>16/01/2019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057901"/>
            <a:ext cx="3829050" cy="663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1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0921E7DE-81B2-4DD3-A62B-D976FA0E09C4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980343"/>
            <a:ext cx="3670300" cy="8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 Narrow" panose="020B060602020203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Cadastro Técnico </a:t>
            </a:r>
            <a:r>
              <a:rPr lang="pt-BR" dirty="0" err="1" smtClean="0"/>
              <a:t>Multifinalitário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Elmo Neto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DE32-B570-4224-BA20-61D2B268322C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Nível</a:t>
            </a:r>
            <a:endParaRPr lang="pt-BR" dirty="0"/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  <a:endParaRPr lang="pt-BR" dirty="0"/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7463-FAFB-410B-86DA-3ACCBC88822F}" type="datetime1">
              <a:rPr lang="pt-BR" smtClean="0"/>
              <a:t>16/01/2019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E7DE-81B2-4DD3-A62B-D976FA0E09C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Consolas</vt:lpstr>
      <vt:lpstr>Verdana</vt:lpstr>
      <vt:lpstr>Tema do Office</vt:lpstr>
      <vt:lpstr>Apresentação do PowerPoint</vt:lpstr>
      <vt:lpstr>Cadastro Técnico Multifinalitário</vt:lpstr>
      <vt:lpstr>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Elmo Neto</dc:creator>
  <cp:lastModifiedBy>Elmo Neto</cp:lastModifiedBy>
  <cp:revision>4</cp:revision>
  <dcterms:created xsi:type="dcterms:W3CDTF">2019-01-16T02:05:41Z</dcterms:created>
  <dcterms:modified xsi:type="dcterms:W3CDTF">2019-01-16T02:48:38Z</dcterms:modified>
</cp:coreProperties>
</file>