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62" r:id="rId5"/>
    <p:sldId id="267" r:id="rId6"/>
    <p:sldId id="268" r:id="rId7"/>
    <p:sldId id="266" r:id="rId8"/>
    <p:sldId id="258" r:id="rId9"/>
    <p:sldId id="259" r:id="rId10"/>
    <p:sldId id="263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0E26-5370-46C1-BC4C-A830BD4ED85F}" type="datetimeFigureOut">
              <a:rPr lang="en-PH" smtClean="0"/>
              <a:t>09/12/2022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8643517-57BA-443C-A8E8-C9628B0682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030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0E26-5370-46C1-BC4C-A830BD4ED85F}" type="datetimeFigureOut">
              <a:rPr lang="en-PH" smtClean="0"/>
              <a:t>09/12/2022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643517-57BA-443C-A8E8-C9628B0682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471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0E26-5370-46C1-BC4C-A830BD4ED85F}" type="datetimeFigureOut">
              <a:rPr lang="en-PH" smtClean="0"/>
              <a:t>09/12/2022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643517-57BA-443C-A8E8-C9628B06828C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322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0E26-5370-46C1-BC4C-A830BD4ED85F}" type="datetimeFigureOut">
              <a:rPr lang="en-PH" smtClean="0"/>
              <a:t>09/12/2022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643517-57BA-443C-A8E8-C9628B0682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8326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0E26-5370-46C1-BC4C-A830BD4ED85F}" type="datetimeFigureOut">
              <a:rPr lang="en-PH" smtClean="0"/>
              <a:t>09/12/2022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643517-57BA-443C-A8E8-C9628B06828C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5439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0E26-5370-46C1-BC4C-A830BD4ED85F}" type="datetimeFigureOut">
              <a:rPr lang="en-PH" smtClean="0"/>
              <a:t>09/12/2022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643517-57BA-443C-A8E8-C9628B0682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2545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0E26-5370-46C1-BC4C-A830BD4ED85F}" type="datetimeFigureOut">
              <a:rPr lang="en-PH" smtClean="0"/>
              <a:t>09/12/2022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517-57BA-443C-A8E8-C9628B0682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6177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0E26-5370-46C1-BC4C-A830BD4ED85F}" type="datetimeFigureOut">
              <a:rPr lang="en-PH" smtClean="0"/>
              <a:t>09/12/2022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517-57BA-443C-A8E8-C9628B0682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09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0E26-5370-46C1-BC4C-A830BD4ED85F}" type="datetimeFigureOut">
              <a:rPr lang="en-PH" smtClean="0"/>
              <a:t>09/12/2022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517-57BA-443C-A8E8-C9628B0682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703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0E26-5370-46C1-BC4C-A830BD4ED85F}" type="datetimeFigureOut">
              <a:rPr lang="en-PH" smtClean="0"/>
              <a:t>09/12/2022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643517-57BA-443C-A8E8-C9628B0682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805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0E26-5370-46C1-BC4C-A830BD4ED85F}" type="datetimeFigureOut">
              <a:rPr lang="en-PH" smtClean="0"/>
              <a:t>09/12/2022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643517-57BA-443C-A8E8-C9628B0682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853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0E26-5370-46C1-BC4C-A830BD4ED85F}" type="datetimeFigureOut">
              <a:rPr lang="en-PH" smtClean="0"/>
              <a:t>09/12/2022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643517-57BA-443C-A8E8-C9628B0682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17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0E26-5370-46C1-BC4C-A830BD4ED85F}" type="datetimeFigureOut">
              <a:rPr lang="en-PH" smtClean="0"/>
              <a:t>09/12/2022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517-57BA-443C-A8E8-C9628B0682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066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0E26-5370-46C1-BC4C-A830BD4ED85F}" type="datetimeFigureOut">
              <a:rPr lang="en-PH" smtClean="0"/>
              <a:t>09/12/2022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517-57BA-443C-A8E8-C9628B0682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091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0E26-5370-46C1-BC4C-A830BD4ED85F}" type="datetimeFigureOut">
              <a:rPr lang="en-PH" smtClean="0"/>
              <a:t>09/12/2022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517-57BA-443C-A8E8-C9628B0682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424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0E26-5370-46C1-BC4C-A830BD4ED85F}" type="datetimeFigureOut">
              <a:rPr lang="en-PH" smtClean="0"/>
              <a:t>09/12/2022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643517-57BA-443C-A8E8-C9628B0682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73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0E26-5370-46C1-BC4C-A830BD4ED85F}" type="datetimeFigureOut">
              <a:rPr lang="en-PH" smtClean="0"/>
              <a:t>09/12/2022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8643517-57BA-443C-A8E8-C9628B06828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151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Spread_syntax" TargetMode="External"/><Relationship Id="rId2" Type="http://schemas.openxmlformats.org/officeDocument/2006/relationships/hyperlink" Target="https://www.w3docs.com/learn-javascript/rest-parameters-and-spread-synta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Spread Syntax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548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823" y="4463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You can also use the spread syntax for turning the string into an array of characters.</a:t>
            </a:r>
            <a:endParaRPr lang="en-P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49415" y="2092354"/>
            <a:ext cx="5687054" cy="377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"W3Docs";console.log([...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783375" y="2092354"/>
            <a:ext cx="2997200" cy="19727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8875193" y="2176276"/>
            <a:ext cx="2905381" cy="1888811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[ </a:t>
            </a:r>
            <a:r>
              <a:rPr lang="pl-PL" dirty="0"/>
              <a:t>"W", "3", "D", "o", "c", "s" ]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7444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823" y="4463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Array.from</a:t>
            </a:r>
            <a:r>
              <a:rPr lang="en-US" dirty="0"/>
              <a:t> can also be used for that task, as it converts an </a:t>
            </a:r>
            <a:r>
              <a:rPr lang="en-US" dirty="0" err="1"/>
              <a:t>iterable</a:t>
            </a:r>
            <a:r>
              <a:rPr lang="en-US" dirty="0"/>
              <a:t> into an array, like this:</a:t>
            </a:r>
            <a:endParaRPr lang="en-P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49415" y="2092354"/>
            <a:ext cx="5687054" cy="377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"W3Docs";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Array.from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 // W,3,D,o,c,s</a:t>
            </a:r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83375" y="2092354"/>
            <a:ext cx="2997200" cy="19727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8875193" y="2176276"/>
            <a:ext cx="2905381" cy="1888811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[ </a:t>
            </a:r>
            <a:r>
              <a:rPr lang="pl-PL" dirty="0"/>
              <a:t>"W", "3", "D", "o", "c", "s" ]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0228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References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hlinkClick r:id="rId2"/>
              </a:rPr>
              <a:t>https://</a:t>
            </a:r>
            <a:r>
              <a:rPr lang="en-PH" dirty="0" smtClean="0">
                <a:hlinkClick r:id="rId2"/>
              </a:rPr>
              <a:t>www.w3docs.com/learn-javascript/rest-parameters-and-spread-syntax.html</a:t>
            </a:r>
            <a:endParaRPr lang="en-PH" dirty="0" smtClean="0"/>
          </a:p>
          <a:p>
            <a:r>
              <a:rPr lang="en-PH" dirty="0">
                <a:hlinkClick r:id="rId3"/>
              </a:rPr>
              <a:t>https://</a:t>
            </a:r>
            <a:r>
              <a:rPr lang="en-PH" dirty="0" smtClean="0">
                <a:hlinkClick r:id="rId3"/>
              </a:rPr>
              <a:t>developer.mozilla.org/en-US/docs/Web/JavaScript/Reference/Operators/Spread_syntax</a:t>
            </a:r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8039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Spread Syntax(…)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spread syntax allows an array or a string to expand in the places where zero or more arguments or elements are expected. In other words, if you have a string, an array, or an object, and you wish to use all the values, you can spread them into function calls, new objects, or new arrays with a short syntax. Although the spread syntax looks like rest parameters, also using three dots </a:t>
            </a:r>
            <a:r>
              <a:rPr lang="en-US" b="1" dirty="0">
                <a:solidFill>
                  <a:srgbClr val="00B050"/>
                </a:solidFill>
              </a:rPr>
              <a:t>…</a:t>
            </a:r>
            <a:r>
              <a:rPr lang="en-US" dirty="0"/>
              <a:t>, it does the </a:t>
            </a:r>
            <a:r>
              <a:rPr lang="en-US" dirty="0" smtClean="0"/>
              <a:t>opposite.</a:t>
            </a:r>
          </a:p>
          <a:p>
            <a:r>
              <a:rPr lang="en-US" dirty="0" smtClean="0"/>
              <a:t>Spread </a:t>
            </a:r>
            <a:r>
              <a:rPr lang="en-US" dirty="0"/>
              <a:t>syntax looks exactly like rest syntax. In a way, spread syntax is the opposite of rest syntax. Spread syntax "expands" an array into its elements, while rest syntax collects multiple elements and "condenses" them into a single element</a:t>
            </a:r>
            <a:r>
              <a:rPr lang="en-US" dirty="0" smtClean="0"/>
              <a:t>.</a:t>
            </a:r>
          </a:p>
          <a:p>
            <a:r>
              <a:rPr lang="en-US" dirty="0"/>
              <a:t>Whenever you use </a:t>
            </a:r>
            <a:r>
              <a:rPr lang="en-US" b="1" dirty="0">
                <a:solidFill>
                  <a:srgbClr val="00B050"/>
                </a:solidFill>
              </a:rPr>
              <a:t>...</a:t>
            </a:r>
            <a:r>
              <a:rPr lang="en-US" b="1" dirty="0" err="1">
                <a:solidFill>
                  <a:srgbClr val="00B050"/>
                </a:solidFill>
              </a:rPr>
              <a:t>arr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in the function call, it expands an </a:t>
            </a:r>
            <a:r>
              <a:rPr lang="en-US" dirty="0" err="1"/>
              <a:t>iterable</a:t>
            </a:r>
            <a:r>
              <a:rPr lang="en-US" dirty="0"/>
              <a:t> object </a:t>
            </a:r>
            <a:r>
              <a:rPr lang="en-US" b="1" dirty="0" err="1"/>
              <a:t>arr</a:t>
            </a:r>
            <a:r>
              <a:rPr lang="en-US" dirty="0"/>
              <a:t> to the list of arguments.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567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Spread Syntax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 syntax can be used when all elements from an object or array need to be included in a new array or object, or should be applied one-by-one in a function call's arguments list. There are three distinct places that accept the spread syntax</a:t>
            </a:r>
            <a:r>
              <a:rPr lang="en-US" dirty="0" smtClean="0"/>
              <a:t>:</a:t>
            </a:r>
          </a:p>
          <a:p>
            <a:pPr lvl="1"/>
            <a:r>
              <a:rPr lang="en-PH" dirty="0"/>
              <a:t>Function arguments list 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(a, ...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iterableObj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, b))</a:t>
            </a:r>
          </a:p>
          <a:p>
            <a:pPr lvl="1"/>
            <a:r>
              <a:rPr lang="en-PH" dirty="0"/>
              <a:t>Array literals 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([1, ...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iterableObj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, '4', 'five', 6])</a:t>
            </a:r>
          </a:p>
          <a:p>
            <a:pPr lvl="1"/>
            <a:r>
              <a:rPr lang="en-PH" dirty="0"/>
              <a:t>Object literals 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({ ...</a:t>
            </a:r>
            <a:r>
              <a:rPr lang="en-PH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, key: 'value' })</a:t>
            </a:r>
          </a:p>
        </p:txBody>
      </p:sp>
    </p:spTree>
    <p:extLst>
      <p:ext uri="{BB962C8B-B14F-4D97-AF65-F5344CB8AC3E}">
        <p14:creationId xmlns:p14="http://schemas.microsoft.com/office/powerpoint/2010/main" val="334619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823" y="446310"/>
            <a:ext cx="8911687" cy="1280890"/>
          </a:xfrm>
        </p:spPr>
        <p:txBody>
          <a:bodyPr>
            <a:normAutofit/>
          </a:bodyPr>
          <a:lstStyle/>
          <a:p>
            <a:r>
              <a:rPr lang="en-PH" dirty="0" smtClean="0"/>
              <a:t>Object Literals</a:t>
            </a:r>
            <a:endParaRPr lang="en-P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49415" y="2092354"/>
            <a:ext cx="5687054" cy="377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array = [1, 2, 3];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 ...array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83375" y="2092354"/>
            <a:ext cx="2997200" cy="19727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8875194" y="2176276"/>
            <a:ext cx="2682344" cy="1888811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{ '0': 1, '1': 2, '2': 3 }</a:t>
            </a:r>
          </a:p>
        </p:txBody>
      </p:sp>
    </p:spTree>
    <p:extLst>
      <p:ext uri="{BB962C8B-B14F-4D97-AF65-F5344CB8AC3E}">
        <p14:creationId xmlns:p14="http://schemas.microsoft.com/office/powerpoint/2010/main" val="38165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823" y="446310"/>
            <a:ext cx="8911687" cy="1280890"/>
          </a:xfrm>
        </p:spPr>
        <p:txBody>
          <a:bodyPr>
            <a:normAutofit/>
          </a:bodyPr>
          <a:lstStyle/>
          <a:p>
            <a:r>
              <a:rPr lang="en-PH" dirty="0" smtClean="0"/>
              <a:t>Array Literals</a:t>
            </a:r>
            <a:endParaRPr lang="en-P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49415" y="2092354"/>
            <a:ext cx="5687054" cy="377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parts = ['shoulders', 'knees'];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lyrics = ['head', ...parts, 'and', 'toes'];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console.log(lyrics)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83375" y="2092354"/>
            <a:ext cx="2997200" cy="19727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8875193" y="2176276"/>
            <a:ext cx="3054339" cy="1888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[ 'head', 'shoulders', 'knees', 'and', 'toes' ]</a:t>
            </a:r>
            <a:endParaRPr lang="en-PH" sz="1100" dirty="0"/>
          </a:p>
        </p:txBody>
      </p:sp>
    </p:spTree>
    <p:extLst>
      <p:ext uri="{BB962C8B-B14F-4D97-AF65-F5344CB8AC3E}">
        <p14:creationId xmlns:p14="http://schemas.microsoft.com/office/powerpoint/2010/main" val="419653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823" y="446310"/>
            <a:ext cx="8911687" cy="1280890"/>
          </a:xfrm>
        </p:spPr>
        <p:txBody>
          <a:bodyPr>
            <a:normAutofit/>
          </a:bodyPr>
          <a:lstStyle/>
          <a:p>
            <a:r>
              <a:rPr lang="en-PH" dirty="0" smtClean="0"/>
              <a:t>Function Argument List</a:t>
            </a:r>
            <a:endParaRPr lang="en-P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49415" y="2092354"/>
            <a:ext cx="5687054" cy="377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function myFunction(x, y, z) {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console.log(y);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const args = [0, 1, 2];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myFunction(...args);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83375" y="2092354"/>
            <a:ext cx="2997200" cy="19727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8875193" y="2176276"/>
            <a:ext cx="3054339" cy="1888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mtClean="0"/>
              <a:t>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3692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823" y="4463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You can pass different </a:t>
            </a:r>
            <a:r>
              <a:rPr lang="en-US" dirty="0" err="1"/>
              <a:t>iterables</a:t>
            </a:r>
            <a:r>
              <a:rPr lang="en-US" dirty="0"/>
              <a:t> as well, this way:</a:t>
            </a:r>
            <a:endParaRPr lang="en-P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49415" y="2092354"/>
            <a:ext cx="5687054" cy="377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[6, 8, 2</a:t>
            </a:r>
            <a:r>
              <a:rPr lang="en-P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P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PH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(...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8783375" y="2092354"/>
            <a:ext cx="2997200" cy="19727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8875194" y="2176276"/>
            <a:ext cx="2682344" cy="1888811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/>
              <a:t>8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4021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71239" y="1640877"/>
            <a:ext cx="2997200" cy="19727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324" y="217710"/>
            <a:ext cx="8911687" cy="1280890"/>
          </a:xfrm>
        </p:spPr>
        <p:txBody>
          <a:bodyPr/>
          <a:lstStyle/>
          <a:p>
            <a:r>
              <a:rPr lang="en-US" dirty="0"/>
              <a:t>It is also desirable to use the spread syntax for merging arrays: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1324" y="1640877"/>
            <a:ext cx="6570134" cy="377762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numbersTwo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[4, 5, 6];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numbersCombined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[...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numbersTwo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numbersCombined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63058" y="1724799"/>
            <a:ext cx="2682344" cy="1888811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/>
              <a:t>[ 1, 2, 3, 4, 5, 6 ]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8034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823" y="4463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integrate the spread syntax with normal values</a:t>
            </a:r>
            <a:endParaRPr lang="en-P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49415" y="2092354"/>
            <a:ext cx="5687054" cy="377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arr1 = [2, -3, 5, 4];</a:t>
            </a:r>
          </a:p>
          <a:p>
            <a:pPr marL="0" indent="0">
              <a:buNone/>
            </a:pP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arr2 = [9, 2, -7, 2]; </a:t>
            </a:r>
          </a:p>
          <a:p>
            <a:pPr marL="0" indent="0">
              <a:buNone/>
            </a:pP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P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P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...arr1, 6, ...arr2, 18)); </a:t>
            </a:r>
          </a:p>
          <a:p>
            <a:pPr marL="0" indent="0">
              <a:buFont typeface="Wingdings 3" charset="2"/>
              <a:buNone/>
            </a:pPr>
            <a:endParaRPr lang="en-P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83375" y="2092354"/>
            <a:ext cx="2997200" cy="19727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8875194" y="2176276"/>
            <a:ext cx="2682344" cy="1888811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/>
              <a:t>18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952299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586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Wingdings 3</vt:lpstr>
      <vt:lpstr>Wisp</vt:lpstr>
      <vt:lpstr>Spread Syntax</vt:lpstr>
      <vt:lpstr>Spread Syntax(…)</vt:lpstr>
      <vt:lpstr>Spread Syntax</vt:lpstr>
      <vt:lpstr>Object Literals</vt:lpstr>
      <vt:lpstr>Array Literals</vt:lpstr>
      <vt:lpstr>Function Argument List</vt:lpstr>
      <vt:lpstr>You can pass different iterables as well, this way:</vt:lpstr>
      <vt:lpstr>It is also desirable to use the spread syntax for merging arrays:</vt:lpstr>
      <vt:lpstr>You can integrate the spread syntax with normal values</vt:lpstr>
      <vt:lpstr>You can also use the spread syntax for turning the string into an array of characters.</vt:lpstr>
      <vt:lpstr>The Array.from can also be used for that task, as it converts an iterable into an array, like this: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 Syntax</dc:title>
  <dc:creator>Microsoft account</dc:creator>
  <cp:lastModifiedBy>Microsoft account</cp:lastModifiedBy>
  <cp:revision>9</cp:revision>
  <dcterms:created xsi:type="dcterms:W3CDTF">2022-12-09T05:19:33Z</dcterms:created>
  <dcterms:modified xsi:type="dcterms:W3CDTF">2022-12-09T06:36:48Z</dcterms:modified>
</cp:coreProperties>
</file>