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FGDbDjhJr+c3Bx/x0VkFQcW5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https://www.waferworld.com/wafer-manufacturing-standards-high-quality-wafers/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Innowave picture size = 5120 * 5120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c3067a4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c3067a4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ac3067a4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c3067a4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c3067a4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ac3067a4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022600" y="1007533"/>
            <a:ext cx="5435600" cy="519853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stCxn id="89" idx="2"/>
            <a:endCxn id="89" idx="6"/>
          </p:cNvCxnSpPr>
          <p:nvPr/>
        </p:nvCxnSpPr>
        <p:spPr>
          <a:xfrm>
            <a:off x="3022600" y="3606800"/>
            <a:ext cx="543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>
            <a:endCxn id="89" idx="6"/>
          </p:cNvCxnSpPr>
          <p:nvPr/>
        </p:nvCxnSpPr>
        <p:spPr>
          <a:xfrm>
            <a:off x="3022500" y="3606800"/>
            <a:ext cx="5435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>
            <a:endCxn id="89" idx="4"/>
          </p:cNvCxnSpPr>
          <p:nvPr/>
        </p:nvCxnSpPr>
        <p:spPr>
          <a:xfrm>
            <a:off x="5740400" y="1007667"/>
            <a:ext cx="0" cy="519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2539999" y="194734"/>
            <a:ext cx="3764085" cy="384093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77800" y="194733"/>
            <a:ext cx="1837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Angle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77800" y="194733"/>
            <a:ext cx="1837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Template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6705" l="21582" r="21849" t="8540"/>
          <a:stretch/>
        </p:blipFill>
        <p:spPr>
          <a:xfrm>
            <a:off x="3244850" y="1416050"/>
            <a:ext cx="4622800" cy="461645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1" name="Google Shape;101;p2"/>
          <p:cNvCxnSpPr>
            <a:stCxn id="100" idx="0"/>
            <a:endCxn id="100" idx="4"/>
          </p:cNvCxnSpPr>
          <p:nvPr/>
        </p:nvCxnSpPr>
        <p:spPr>
          <a:xfrm>
            <a:off x="5556250" y="1416050"/>
            <a:ext cx="0" cy="46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>
            <a:stCxn id="100" idx="2"/>
            <a:endCxn id="100" idx="6"/>
          </p:cNvCxnSpPr>
          <p:nvPr/>
        </p:nvCxnSpPr>
        <p:spPr>
          <a:xfrm>
            <a:off x="3244850" y="3724275"/>
            <a:ext cx="462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881" y="194733"/>
            <a:ext cx="6410960" cy="641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77800" y="194733"/>
            <a:ext cx="1837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Markings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>
            <a:stCxn id="110" idx="0"/>
            <a:endCxn id="110" idx="4"/>
          </p:cNvCxnSpPr>
          <p:nvPr/>
        </p:nvCxnSpPr>
        <p:spPr>
          <a:xfrm>
            <a:off x="5729311" y="1091988"/>
            <a:ext cx="0" cy="46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>
            <a:stCxn id="110" idx="2"/>
            <a:endCxn id="110" idx="6"/>
          </p:cNvCxnSpPr>
          <p:nvPr/>
        </p:nvCxnSpPr>
        <p:spPr>
          <a:xfrm>
            <a:off x="3417961" y="3400188"/>
            <a:ext cx="462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2713599" y="371928"/>
            <a:ext cx="6031524" cy="605657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6705" l="21582" r="21849" t="8540"/>
          <a:stretch/>
        </p:blipFill>
        <p:spPr>
          <a:xfrm>
            <a:off x="3417961" y="1091988"/>
            <a:ext cx="4622700" cy="461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fac3067a48_0_10"/>
          <p:cNvPicPr preferRelativeResize="0"/>
          <p:nvPr/>
        </p:nvPicPr>
        <p:blipFill rotWithShape="1">
          <a:blip r:embed="rId3">
            <a:alphaModFix/>
          </a:blip>
          <a:srcRect b="2221" l="2531" r="2664" t="2449"/>
          <a:stretch/>
        </p:blipFill>
        <p:spPr>
          <a:xfrm>
            <a:off x="3218600" y="592825"/>
            <a:ext cx="5802300" cy="583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9" name="Google Shape;119;gfac3067a48_0_10"/>
          <p:cNvPicPr preferRelativeResize="0"/>
          <p:nvPr/>
        </p:nvPicPr>
        <p:blipFill rotWithShape="1">
          <a:blip r:embed="rId4">
            <a:alphaModFix/>
          </a:blip>
          <a:srcRect b="6703" l="21580" r="21852" t="8543"/>
          <a:stretch/>
        </p:blipFill>
        <p:spPr>
          <a:xfrm>
            <a:off x="3808411" y="1259963"/>
            <a:ext cx="4622700" cy="461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" name="Google Shape;120;gfac3067a48_0_10"/>
          <p:cNvSpPr txBox="1"/>
          <p:nvPr/>
        </p:nvSpPr>
        <p:spPr>
          <a:xfrm>
            <a:off x="177800" y="194733"/>
            <a:ext cx="18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Markings with lines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fac3067a4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63" y="194725"/>
            <a:ext cx="4490459" cy="33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fac3067a48_0_33"/>
          <p:cNvSpPr txBox="1"/>
          <p:nvPr/>
        </p:nvSpPr>
        <p:spPr>
          <a:xfrm>
            <a:off x="177800" y="194735"/>
            <a:ext cx="21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Markings with lines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fac3067a4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63" y="3494900"/>
            <a:ext cx="4490459" cy="33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ac3067a48_0_33"/>
          <p:cNvPicPr preferRelativeResize="0"/>
          <p:nvPr/>
        </p:nvPicPr>
        <p:blipFill rotWithShape="1">
          <a:blip r:embed="rId3">
            <a:alphaModFix/>
          </a:blip>
          <a:srcRect b="0" l="1951" r="0" t="0"/>
          <a:stretch/>
        </p:blipFill>
        <p:spPr>
          <a:xfrm>
            <a:off x="6790325" y="194725"/>
            <a:ext cx="4402675" cy="33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fac3067a48_0_33"/>
          <p:cNvPicPr preferRelativeResize="0"/>
          <p:nvPr/>
        </p:nvPicPr>
        <p:blipFill rotWithShape="1">
          <a:blip r:embed="rId3">
            <a:alphaModFix/>
          </a:blip>
          <a:srcRect b="0" l="1960" r="0" t="0"/>
          <a:stretch/>
        </p:blipFill>
        <p:spPr>
          <a:xfrm>
            <a:off x="6790325" y="3494900"/>
            <a:ext cx="4402675" cy="330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fac3067a48_0_33"/>
          <p:cNvPicPr preferRelativeResize="0"/>
          <p:nvPr/>
        </p:nvPicPr>
        <p:blipFill rotWithShape="1">
          <a:blip r:embed="rId4">
            <a:alphaModFix/>
          </a:blip>
          <a:srcRect b="2221" l="2531" r="2664" t="2449"/>
          <a:stretch/>
        </p:blipFill>
        <p:spPr>
          <a:xfrm>
            <a:off x="3828200" y="516625"/>
            <a:ext cx="5802300" cy="583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gfac3067a48_0_33"/>
          <p:cNvPicPr preferRelativeResize="0"/>
          <p:nvPr/>
        </p:nvPicPr>
        <p:blipFill rotWithShape="1">
          <a:blip r:embed="rId5">
            <a:alphaModFix/>
          </a:blip>
          <a:srcRect b="6703" l="21580" r="21852" t="8543"/>
          <a:stretch/>
        </p:blipFill>
        <p:spPr>
          <a:xfrm>
            <a:off x="4418011" y="1183763"/>
            <a:ext cx="4622700" cy="461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217557" y="282197"/>
            <a:ext cx="1837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Markings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>
            <a:stCxn id="139" idx="0"/>
            <a:endCxn id="139" idx="4"/>
          </p:cNvCxnSpPr>
          <p:nvPr/>
        </p:nvCxnSpPr>
        <p:spPr>
          <a:xfrm>
            <a:off x="5961767" y="1161482"/>
            <a:ext cx="0" cy="46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>
            <a:stCxn id="139" idx="2"/>
            <a:endCxn id="139" idx="6"/>
          </p:cNvCxnSpPr>
          <p:nvPr/>
        </p:nvCxnSpPr>
        <p:spPr>
          <a:xfrm>
            <a:off x="3650367" y="3469707"/>
            <a:ext cx="462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5748046" y="651529"/>
            <a:ext cx="427440" cy="35517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8396791" y="3292120"/>
            <a:ext cx="361217" cy="3551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165526" y="3288945"/>
            <a:ext cx="361217" cy="35517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6705" l="21582" r="21849" t="8540"/>
          <a:stretch/>
        </p:blipFill>
        <p:spPr>
          <a:xfrm>
            <a:off x="3650367" y="1161482"/>
            <a:ext cx="4622800" cy="46164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781157" y="5932711"/>
            <a:ext cx="361217" cy="355174"/>
          </a:xfrm>
          <a:prstGeom prst="octagon">
            <a:avLst>
              <a:gd fmla="val 29289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177800" y="194733"/>
            <a:ext cx="1837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Markings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5"/>
          <p:cNvCxnSpPr>
            <a:stCxn id="151" idx="0"/>
            <a:endCxn id="151" idx="4"/>
          </p:cNvCxnSpPr>
          <p:nvPr/>
        </p:nvCxnSpPr>
        <p:spPr>
          <a:xfrm>
            <a:off x="6004658" y="969394"/>
            <a:ext cx="0" cy="46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5"/>
          <p:cNvCxnSpPr>
            <a:stCxn id="151" idx="2"/>
            <a:endCxn id="151" idx="6"/>
          </p:cNvCxnSpPr>
          <p:nvPr/>
        </p:nvCxnSpPr>
        <p:spPr>
          <a:xfrm>
            <a:off x="3693258" y="3277619"/>
            <a:ext cx="462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5"/>
          <p:cNvSpPr/>
          <p:nvPr/>
        </p:nvSpPr>
        <p:spPr>
          <a:xfrm>
            <a:off x="5687554" y="631255"/>
            <a:ext cx="634207" cy="244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5"/>
          <p:cNvCxnSpPr>
            <a:stCxn id="153" idx="0"/>
            <a:endCxn id="153" idx="2"/>
          </p:cNvCxnSpPr>
          <p:nvPr/>
        </p:nvCxnSpPr>
        <p:spPr>
          <a:xfrm>
            <a:off x="6004657" y="631255"/>
            <a:ext cx="0" cy="2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5"/>
          <p:cNvCxnSpPr>
            <a:stCxn id="153" idx="3"/>
          </p:cNvCxnSpPr>
          <p:nvPr/>
        </p:nvCxnSpPr>
        <p:spPr>
          <a:xfrm rot="10800000">
            <a:off x="6004661" y="753492"/>
            <a:ext cx="3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5"/>
          <p:cNvSpPr txBox="1"/>
          <p:nvPr/>
        </p:nvSpPr>
        <p:spPr>
          <a:xfrm>
            <a:off x="5699461" y="564065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017755" y="631255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3285149" y="3030365"/>
            <a:ext cx="305000" cy="50085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5"/>
          <p:cNvCxnSpPr>
            <a:stCxn id="158" idx="3"/>
            <a:endCxn id="158" idx="1"/>
          </p:cNvCxnSpPr>
          <p:nvPr/>
        </p:nvCxnSpPr>
        <p:spPr>
          <a:xfrm rot="10800000">
            <a:off x="3285049" y="3280793"/>
            <a:ext cx="3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5"/>
          <p:cNvCxnSpPr/>
          <p:nvPr/>
        </p:nvCxnSpPr>
        <p:spPr>
          <a:xfrm>
            <a:off x="3436757" y="3285159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5"/>
          <p:cNvSpPr/>
          <p:nvPr/>
        </p:nvSpPr>
        <p:spPr>
          <a:xfrm>
            <a:off x="3286144" y="3412158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5726843" y="5682565"/>
            <a:ext cx="634207" cy="244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5"/>
          <p:cNvCxnSpPr>
            <a:stCxn id="162" idx="0"/>
            <a:endCxn id="162" idx="2"/>
          </p:cNvCxnSpPr>
          <p:nvPr/>
        </p:nvCxnSpPr>
        <p:spPr>
          <a:xfrm>
            <a:off x="6043946" y="5682565"/>
            <a:ext cx="0" cy="2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5"/>
          <p:cNvCxnSpPr>
            <a:stCxn id="162" idx="3"/>
          </p:cNvCxnSpPr>
          <p:nvPr/>
        </p:nvCxnSpPr>
        <p:spPr>
          <a:xfrm rot="10800000">
            <a:off x="6043950" y="5804802"/>
            <a:ext cx="3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5"/>
          <p:cNvSpPr/>
          <p:nvPr/>
        </p:nvSpPr>
        <p:spPr>
          <a:xfrm>
            <a:off x="6209047" y="5812623"/>
            <a:ext cx="152003" cy="11441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726842" y="5615375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297218" y="2950911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6202498" y="5682565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5"/>
          <p:cNvCxnSpPr/>
          <p:nvPr/>
        </p:nvCxnSpPr>
        <p:spPr>
          <a:xfrm>
            <a:off x="6170631" y="631255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5"/>
          <p:cNvCxnSpPr/>
          <p:nvPr/>
        </p:nvCxnSpPr>
        <p:spPr>
          <a:xfrm rot="10800000">
            <a:off x="3285149" y="3402237"/>
            <a:ext cx="3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5"/>
          <p:cNvSpPr/>
          <p:nvPr/>
        </p:nvSpPr>
        <p:spPr>
          <a:xfrm>
            <a:off x="8419167" y="3034731"/>
            <a:ext cx="305000" cy="50085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>
            <a:stCxn id="171" idx="3"/>
            <a:endCxn id="171" idx="1"/>
          </p:cNvCxnSpPr>
          <p:nvPr/>
        </p:nvCxnSpPr>
        <p:spPr>
          <a:xfrm rot="10800000">
            <a:off x="8419067" y="3285159"/>
            <a:ext cx="3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5"/>
          <p:cNvCxnSpPr/>
          <p:nvPr/>
        </p:nvCxnSpPr>
        <p:spPr>
          <a:xfrm>
            <a:off x="8570775" y="3289525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5"/>
          <p:cNvSpPr/>
          <p:nvPr/>
        </p:nvSpPr>
        <p:spPr>
          <a:xfrm>
            <a:off x="8572978" y="3285159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8419167" y="2950911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 rot="10800000">
            <a:off x="8419167" y="3406603"/>
            <a:ext cx="3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6705" l="21582" r="21849" t="8540"/>
          <a:stretch/>
        </p:blipFill>
        <p:spPr>
          <a:xfrm>
            <a:off x="3693258" y="969394"/>
            <a:ext cx="4622800" cy="461645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177800" y="194733"/>
            <a:ext cx="1837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6"/>
          <p:cNvCxnSpPr>
            <a:stCxn id="183" idx="0"/>
            <a:endCxn id="183" idx="4"/>
          </p:cNvCxnSpPr>
          <p:nvPr/>
        </p:nvCxnSpPr>
        <p:spPr>
          <a:xfrm>
            <a:off x="5556250" y="1416050"/>
            <a:ext cx="0" cy="46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6"/>
          <p:cNvCxnSpPr>
            <a:stCxn id="183" idx="2"/>
            <a:endCxn id="183" idx="6"/>
          </p:cNvCxnSpPr>
          <p:nvPr/>
        </p:nvCxnSpPr>
        <p:spPr>
          <a:xfrm>
            <a:off x="3244850" y="3724275"/>
            <a:ext cx="462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6"/>
          <p:cNvSpPr/>
          <p:nvPr/>
        </p:nvSpPr>
        <p:spPr>
          <a:xfrm>
            <a:off x="5239146" y="1077911"/>
            <a:ext cx="634207" cy="244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6"/>
          <p:cNvCxnSpPr>
            <a:stCxn id="185" idx="0"/>
            <a:endCxn id="185" idx="2"/>
          </p:cNvCxnSpPr>
          <p:nvPr/>
        </p:nvCxnSpPr>
        <p:spPr>
          <a:xfrm>
            <a:off x="5556250" y="1077911"/>
            <a:ext cx="0" cy="2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6"/>
          <p:cNvCxnSpPr>
            <a:stCxn id="185" idx="3"/>
          </p:cNvCxnSpPr>
          <p:nvPr/>
        </p:nvCxnSpPr>
        <p:spPr>
          <a:xfrm rot="10800000">
            <a:off x="5556253" y="1200149"/>
            <a:ext cx="3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6"/>
          <p:cNvSpPr txBox="1"/>
          <p:nvPr/>
        </p:nvSpPr>
        <p:spPr>
          <a:xfrm>
            <a:off x="5251053" y="1010721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5569347" y="1077911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836741" y="3477021"/>
            <a:ext cx="305000" cy="50085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6"/>
          <p:cNvCxnSpPr>
            <a:stCxn id="190" idx="3"/>
            <a:endCxn id="190" idx="1"/>
          </p:cNvCxnSpPr>
          <p:nvPr/>
        </p:nvCxnSpPr>
        <p:spPr>
          <a:xfrm rot="10800000">
            <a:off x="2836641" y="3727449"/>
            <a:ext cx="3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6"/>
          <p:cNvCxnSpPr/>
          <p:nvPr/>
        </p:nvCxnSpPr>
        <p:spPr>
          <a:xfrm>
            <a:off x="2988349" y="3731815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6"/>
          <p:cNvSpPr/>
          <p:nvPr/>
        </p:nvSpPr>
        <p:spPr>
          <a:xfrm>
            <a:off x="2837736" y="3858814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5278435" y="6129221"/>
            <a:ext cx="634207" cy="244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6"/>
          <p:cNvCxnSpPr>
            <a:stCxn id="194" idx="0"/>
            <a:endCxn id="194" idx="2"/>
          </p:cNvCxnSpPr>
          <p:nvPr/>
        </p:nvCxnSpPr>
        <p:spPr>
          <a:xfrm>
            <a:off x="5595539" y="6129221"/>
            <a:ext cx="0" cy="2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6"/>
          <p:cNvCxnSpPr>
            <a:stCxn id="194" idx="3"/>
          </p:cNvCxnSpPr>
          <p:nvPr/>
        </p:nvCxnSpPr>
        <p:spPr>
          <a:xfrm rot="10800000">
            <a:off x="5595542" y="6251459"/>
            <a:ext cx="3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6"/>
          <p:cNvSpPr/>
          <p:nvPr/>
        </p:nvSpPr>
        <p:spPr>
          <a:xfrm>
            <a:off x="5760639" y="6259279"/>
            <a:ext cx="152003" cy="11441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278434" y="6062031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2848810" y="3397567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6"/>
          <p:cNvCxnSpPr/>
          <p:nvPr/>
        </p:nvCxnSpPr>
        <p:spPr>
          <a:xfrm>
            <a:off x="5754090" y="6129221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6"/>
          <p:cNvCxnSpPr/>
          <p:nvPr/>
        </p:nvCxnSpPr>
        <p:spPr>
          <a:xfrm>
            <a:off x="5722223" y="1077911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6"/>
          <p:cNvCxnSpPr/>
          <p:nvPr/>
        </p:nvCxnSpPr>
        <p:spPr>
          <a:xfrm rot="10800000">
            <a:off x="2836741" y="3848893"/>
            <a:ext cx="3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6"/>
          <p:cNvSpPr/>
          <p:nvPr/>
        </p:nvSpPr>
        <p:spPr>
          <a:xfrm>
            <a:off x="7970759" y="3481387"/>
            <a:ext cx="305000" cy="50085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6"/>
          <p:cNvCxnSpPr>
            <a:stCxn id="203" idx="3"/>
            <a:endCxn id="203" idx="1"/>
          </p:cNvCxnSpPr>
          <p:nvPr/>
        </p:nvCxnSpPr>
        <p:spPr>
          <a:xfrm rot="10800000">
            <a:off x="7970659" y="3731815"/>
            <a:ext cx="3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8122367" y="3736181"/>
            <a:ext cx="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6"/>
          <p:cNvSpPr/>
          <p:nvPr/>
        </p:nvSpPr>
        <p:spPr>
          <a:xfrm>
            <a:off x="8124570" y="3731815"/>
            <a:ext cx="145453" cy="1174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7970759" y="3397567"/>
            <a:ext cx="344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 rot="10800000">
            <a:off x="7970759" y="3853259"/>
            <a:ext cx="3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6705" l="21582" r="21849" t="8540"/>
          <a:stretch/>
        </p:blipFill>
        <p:spPr>
          <a:xfrm>
            <a:off x="3244850" y="1416050"/>
            <a:ext cx="4622800" cy="46164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9" name="Google Shape;209;p6"/>
          <p:cNvSpPr/>
          <p:nvPr/>
        </p:nvSpPr>
        <p:spPr>
          <a:xfrm>
            <a:off x="2539999" y="800100"/>
            <a:ext cx="3372643" cy="32137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5210327" y="800100"/>
            <a:ext cx="3372643" cy="3213774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5210327" y="3326423"/>
            <a:ext cx="3372643" cy="3213774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2539999" y="3326423"/>
            <a:ext cx="3372643" cy="3213774"/>
          </a:xfrm>
          <a:prstGeom prst="rect">
            <a:avLst/>
          </a:prstGeom>
          <a:noFill/>
          <a:ln cap="flat" cmpd="sng" w="28575">
            <a:solidFill>
              <a:srgbClr val="FF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2021-09-24T10:40:06Z</dcterms:created>
  <dc:creator>Aaron Teo</dc:creator>
</cp:coreProperties>
</file>