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3716000" cx="2438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Open Sans SemiBold"/>
      <p:regular r:id="rId23"/>
      <p:bold r:id="rId24"/>
      <p:italic r:id="rId25"/>
      <p:boldItalic r:id="rId26"/>
    </p:embeddedFont>
    <p:embeddedFont>
      <p:font typeface="Abel"/>
      <p:regular r:id="rId27"/>
    </p:embeddedFont>
    <p:embeddedFont>
      <p:font typeface="Poppins Medium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40">
          <p15:clr>
            <a:srgbClr val="A4A3A4"/>
          </p15:clr>
        </p15:guide>
        <p15:guide id="2" orient="horz" pos="691">
          <p15:clr>
            <a:srgbClr val="A4A3A4"/>
          </p15:clr>
        </p15:guide>
        <p15:guide id="3" orient="horz" pos="7903">
          <p15:clr>
            <a:srgbClr val="A4A3A4"/>
          </p15:clr>
        </p15:guide>
        <p15:guide id="4" pos="14620">
          <p15:clr>
            <a:srgbClr val="A4A3A4"/>
          </p15:clr>
        </p15:guide>
        <p15:guide id="5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h0mhrRVQLMB5/T52P8XE4DtRRi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40"/>
        <p:guide pos="691" orient="horz"/>
        <p:guide pos="7903" orient="horz"/>
        <p:guide pos="14620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OpenSansSemiBold-bold.fntdata"/><Relationship Id="rId23" Type="http://schemas.openxmlformats.org/officeDocument/2006/relationships/font" Target="fonts/OpenSans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SemiBold-boldItalic.fntdata"/><Relationship Id="rId25" Type="http://schemas.openxmlformats.org/officeDocument/2006/relationships/font" Target="fonts/OpenSansSemiBold-italic.fntdata"/><Relationship Id="rId28" Type="http://schemas.openxmlformats.org/officeDocument/2006/relationships/font" Target="fonts/PoppinsMedium-regular.fntdata"/><Relationship Id="rId27" Type="http://schemas.openxmlformats.org/officeDocument/2006/relationships/font" Target="fonts/Abe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Medium-boldItalic.fntdata"/><Relationship Id="rId30" Type="http://schemas.openxmlformats.org/officeDocument/2006/relationships/font" Target="fonts/PoppinsMedium-italic.fntdata"/><Relationship Id="rId11" Type="http://schemas.openxmlformats.org/officeDocument/2006/relationships/font" Target="fonts/Roboto-regular.fntdata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font" Target="fonts/Roboto-italic.fntdata"/><Relationship Id="rId35" Type="http://schemas.openxmlformats.org/officeDocument/2006/relationships/font" Target="fonts/HelveticaNeue-boldItalic.fntdata"/><Relationship Id="rId12" Type="http://schemas.openxmlformats.org/officeDocument/2006/relationships/font" Target="fonts/Roboto-bold.fntdata"/><Relationship Id="rId34" Type="http://schemas.openxmlformats.org/officeDocument/2006/relationships/font" Target="fonts/HelveticaNeue-italic.fntdata"/><Relationship Id="rId15" Type="http://schemas.openxmlformats.org/officeDocument/2006/relationships/font" Target="fonts/Montserrat-regular.fntdata"/><Relationship Id="rId37" Type="http://schemas.openxmlformats.org/officeDocument/2006/relationships/font" Target="fonts/OpenSans-bold.fntdata"/><Relationship Id="rId14" Type="http://schemas.openxmlformats.org/officeDocument/2006/relationships/font" Target="fonts/Roboto-boldItalic.fntdata"/><Relationship Id="rId36" Type="http://schemas.openxmlformats.org/officeDocument/2006/relationships/font" Target="fonts/OpenSans-regular.fntdata"/><Relationship Id="rId17" Type="http://schemas.openxmlformats.org/officeDocument/2006/relationships/font" Target="fonts/Montserrat-italic.fntdata"/><Relationship Id="rId39" Type="http://schemas.openxmlformats.org/officeDocument/2006/relationships/font" Target="fonts/OpenSans-boldItalic.fntdata"/><Relationship Id="rId16" Type="http://schemas.openxmlformats.org/officeDocument/2006/relationships/font" Target="fonts/Montserrat-bold.fntdata"/><Relationship Id="rId38" Type="http://schemas.openxmlformats.org/officeDocument/2006/relationships/font" Target="fonts/OpenSans-italic.fntdata"/><Relationship Id="rId19" Type="http://schemas.openxmlformats.org/officeDocument/2006/relationships/font" Target="fonts/Poppins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hoto">
  <p:cSld name="Slide with photo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>
            <p:ph idx="12" type="sldNum"/>
          </p:nvPr>
        </p:nvSpPr>
        <p:spPr>
          <a:xfrm>
            <a:off x="22489144" y="12347935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8"/>
          <p:cNvSpPr txBox="1"/>
          <p:nvPr/>
        </p:nvSpPr>
        <p:spPr>
          <a:xfrm>
            <a:off x="2012162" y="12347935"/>
            <a:ext cx="1754902" cy="5012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Window</a:t>
            </a:r>
            <a:endParaRPr b="1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1;p8"/>
          <p:cNvSpPr/>
          <p:nvPr/>
        </p:nvSpPr>
        <p:spPr>
          <a:xfrm>
            <a:off x="1187761" y="12320337"/>
            <a:ext cx="482572" cy="560906"/>
          </a:xfrm>
          <a:custGeom>
            <a:rect b="b" l="l" r="r" t="t"/>
            <a:pathLst>
              <a:path extrusionOk="0" h="21600" w="21600">
                <a:moveTo>
                  <a:pt x="10830" y="0"/>
                </a:moveTo>
                <a:lnTo>
                  <a:pt x="9128" y="841"/>
                </a:lnTo>
                <a:lnTo>
                  <a:pt x="19152" y="5887"/>
                </a:lnTo>
                <a:cubicBezTo>
                  <a:pt x="19035" y="5944"/>
                  <a:pt x="18918" y="6002"/>
                  <a:pt x="18801" y="6060"/>
                </a:cubicBezTo>
                <a:cubicBezTo>
                  <a:pt x="18359" y="6277"/>
                  <a:pt x="17917" y="6494"/>
                  <a:pt x="17475" y="6711"/>
                </a:cubicBezTo>
                <a:lnTo>
                  <a:pt x="7457" y="1668"/>
                </a:lnTo>
                <a:lnTo>
                  <a:pt x="5755" y="2510"/>
                </a:lnTo>
                <a:lnTo>
                  <a:pt x="15766" y="7550"/>
                </a:lnTo>
                <a:cubicBezTo>
                  <a:pt x="15515" y="7673"/>
                  <a:pt x="15264" y="7797"/>
                  <a:pt x="15012" y="7920"/>
                </a:cubicBezTo>
                <a:cubicBezTo>
                  <a:pt x="14761" y="8044"/>
                  <a:pt x="14509" y="8167"/>
                  <a:pt x="14258" y="8291"/>
                </a:cubicBezTo>
                <a:lnTo>
                  <a:pt x="4251" y="3254"/>
                </a:lnTo>
                <a:lnTo>
                  <a:pt x="2548" y="4096"/>
                </a:lnTo>
                <a:lnTo>
                  <a:pt x="12549" y="9130"/>
                </a:lnTo>
                <a:cubicBezTo>
                  <a:pt x="12279" y="9263"/>
                  <a:pt x="12009" y="9395"/>
                  <a:pt x="11738" y="9528"/>
                </a:cubicBezTo>
                <a:cubicBezTo>
                  <a:pt x="11468" y="9661"/>
                  <a:pt x="11198" y="9794"/>
                  <a:pt x="10928" y="9927"/>
                </a:cubicBezTo>
                <a:lnTo>
                  <a:pt x="932" y="4896"/>
                </a:lnTo>
                <a:lnTo>
                  <a:pt x="0" y="5393"/>
                </a:lnTo>
                <a:lnTo>
                  <a:pt x="6" y="16134"/>
                </a:lnTo>
                <a:lnTo>
                  <a:pt x="1711" y="16993"/>
                </a:lnTo>
                <a:lnTo>
                  <a:pt x="1711" y="6987"/>
                </a:lnTo>
                <a:cubicBezTo>
                  <a:pt x="1840" y="7051"/>
                  <a:pt x="1970" y="7116"/>
                  <a:pt x="2099" y="7181"/>
                </a:cubicBezTo>
                <a:cubicBezTo>
                  <a:pt x="2509" y="7387"/>
                  <a:pt x="2919" y="7594"/>
                  <a:pt x="3329" y="7801"/>
                </a:cubicBezTo>
                <a:lnTo>
                  <a:pt x="3329" y="17809"/>
                </a:lnTo>
                <a:lnTo>
                  <a:pt x="5032" y="18668"/>
                </a:lnTo>
                <a:lnTo>
                  <a:pt x="5032" y="8658"/>
                </a:lnTo>
                <a:cubicBezTo>
                  <a:pt x="5302" y="8793"/>
                  <a:pt x="5571" y="8929"/>
                  <a:pt x="5841" y="9065"/>
                </a:cubicBezTo>
                <a:cubicBezTo>
                  <a:pt x="6111" y="9200"/>
                  <a:pt x="6380" y="9336"/>
                  <a:pt x="6650" y="9472"/>
                </a:cubicBezTo>
                <a:lnTo>
                  <a:pt x="6650" y="19484"/>
                </a:lnTo>
                <a:lnTo>
                  <a:pt x="8354" y="20343"/>
                </a:lnTo>
                <a:lnTo>
                  <a:pt x="8354" y="10331"/>
                </a:lnTo>
                <a:cubicBezTo>
                  <a:pt x="8624" y="10466"/>
                  <a:pt x="8893" y="10602"/>
                  <a:pt x="9163" y="10737"/>
                </a:cubicBezTo>
                <a:cubicBezTo>
                  <a:pt x="9432" y="10873"/>
                  <a:pt x="9702" y="11008"/>
                  <a:pt x="9971" y="11144"/>
                </a:cubicBezTo>
                <a:lnTo>
                  <a:pt x="9971" y="21159"/>
                </a:lnTo>
                <a:lnTo>
                  <a:pt x="10839" y="21600"/>
                </a:lnTo>
                <a:lnTo>
                  <a:pt x="21596" y="16286"/>
                </a:lnTo>
                <a:lnTo>
                  <a:pt x="21596" y="14597"/>
                </a:lnTo>
                <a:lnTo>
                  <a:pt x="11666" y="19475"/>
                </a:lnTo>
                <a:lnTo>
                  <a:pt x="11667" y="17764"/>
                </a:lnTo>
                <a:lnTo>
                  <a:pt x="21596" y="12887"/>
                </a:lnTo>
                <a:lnTo>
                  <a:pt x="21596" y="11198"/>
                </a:lnTo>
                <a:lnTo>
                  <a:pt x="11669" y="16074"/>
                </a:lnTo>
                <a:lnTo>
                  <a:pt x="11671" y="14553"/>
                </a:lnTo>
                <a:lnTo>
                  <a:pt x="21596" y="9678"/>
                </a:lnTo>
                <a:lnTo>
                  <a:pt x="21596" y="7990"/>
                </a:lnTo>
                <a:lnTo>
                  <a:pt x="11672" y="12863"/>
                </a:lnTo>
                <a:lnTo>
                  <a:pt x="11674" y="11248"/>
                </a:lnTo>
                <a:lnTo>
                  <a:pt x="21596" y="6374"/>
                </a:lnTo>
                <a:lnTo>
                  <a:pt x="21600" y="5426"/>
                </a:lnTo>
                <a:lnTo>
                  <a:pt x="21595" y="5426"/>
                </a:lnTo>
                <a:lnTo>
                  <a:pt x="21599" y="5420"/>
                </a:lnTo>
                <a:lnTo>
                  <a:pt x="108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12;p8"/>
          <p:cNvSpPr/>
          <p:nvPr>
            <p:ph idx="2" type="pic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/>
          <p:nvPr>
            <p:ph idx="3" type="pic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/>
          <p:nvPr>
            <p:ph idx="4" type="pic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"/>
          <p:cNvSpPr/>
          <p:nvPr>
            <p:ph idx="5" type="pic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8"/>
          <p:cNvSpPr/>
          <p:nvPr>
            <p:ph idx="6" type="pic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8"/>
          <p:cNvSpPr/>
          <p:nvPr>
            <p:ph idx="7" type="pic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8"/>
          <p:cNvSpPr/>
          <p:nvPr>
            <p:ph idx="8" type="pic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8"/>
          <p:cNvSpPr/>
          <p:nvPr>
            <p:ph idx="9" type="pic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2271713" y="1729334"/>
            <a:ext cx="19504148" cy="217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2271713" y="4121696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indent="-228600" lvl="1" marL="9144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2pPr>
            <a:lvl3pPr indent="-228600" lvl="2" marL="1371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3pPr>
            <a:lvl4pPr indent="-228600" lvl="3" marL="18288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4pPr>
            <a:lvl5pPr indent="-228600" lvl="4" marL="22860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2" type="sldNum"/>
          </p:nvPr>
        </p:nvSpPr>
        <p:spPr>
          <a:xfrm>
            <a:off x="22489144" y="12347935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9"/>
          <p:cNvSpPr txBox="1"/>
          <p:nvPr/>
        </p:nvSpPr>
        <p:spPr>
          <a:xfrm>
            <a:off x="2012162" y="12347935"/>
            <a:ext cx="1754902" cy="5012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Window</a:t>
            </a:r>
            <a:endParaRPr b="1"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25;p9"/>
          <p:cNvSpPr/>
          <p:nvPr/>
        </p:nvSpPr>
        <p:spPr>
          <a:xfrm>
            <a:off x="1187761" y="12320337"/>
            <a:ext cx="482572" cy="560906"/>
          </a:xfrm>
          <a:custGeom>
            <a:rect b="b" l="l" r="r" t="t"/>
            <a:pathLst>
              <a:path extrusionOk="0" h="21600" w="21600">
                <a:moveTo>
                  <a:pt x="10830" y="0"/>
                </a:moveTo>
                <a:lnTo>
                  <a:pt x="9128" y="841"/>
                </a:lnTo>
                <a:lnTo>
                  <a:pt x="19152" y="5887"/>
                </a:lnTo>
                <a:cubicBezTo>
                  <a:pt x="19035" y="5944"/>
                  <a:pt x="18918" y="6002"/>
                  <a:pt x="18801" y="6060"/>
                </a:cubicBezTo>
                <a:cubicBezTo>
                  <a:pt x="18359" y="6277"/>
                  <a:pt x="17917" y="6494"/>
                  <a:pt x="17475" y="6711"/>
                </a:cubicBezTo>
                <a:lnTo>
                  <a:pt x="7457" y="1668"/>
                </a:lnTo>
                <a:lnTo>
                  <a:pt x="5755" y="2510"/>
                </a:lnTo>
                <a:lnTo>
                  <a:pt x="15766" y="7550"/>
                </a:lnTo>
                <a:cubicBezTo>
                  <a:pt x="15515" y="7673"/>
                  <a:pt x="15264" y="7797"/>
                  <a:pt x="15012" y="7920"/>
                </a:cubicBezTo>
                <a:cubicBezTo>
                  <a:pt x="14761" y="8044"/>
                  <a:pt x="14509" y="8167"/>
                  <a:pt x="14258" y="8291"/>
                </a:cubicBezTo>
                <a:lnTo>
                  <a:pt x="4251" y="3254"/>
                </a:lnTo>
                <a:lnTo>
                  <a:pt x="2548" y="4096"/>
                </a:lnTo>
                <a:lnTo>
                  <a:pt x="12549" y="9130"/>
                </a:lnTo>
                <a:cubicBezTo>
                  <a:pt x="12279" y="9263"/>
                  <a:pt x="12009" y="9395"/>
                  <a:pt x="11738" y="9528"/>
                </a:cubicBezTo>
                <a:cubicBezTo>
                  <a:pt x="11468" y="9661"/>
                  <a:pt x="11198" y="9794"/>
                  <a:pt x="10928" y="9927"/>
                </a:cubicBezTo>
                <a:lnTo>
                  <a:pt x="932" y="4896"/>
                </a:lnTo>
                <a:lnTo>
                  <a:pt x="0" y="5393"/>
                </a:lnTo>
                <a:lnTo>
                  <a:pt x="6" y="16134"/>
                </a:lnTo>
                <a:lnTo>
                  <a:pt x="1711" y="16993"/>
                </a:lnTo>
                <a:lnTo>
                  <a:pt x="1711" y="6987"/>
                </a:lnTo>
                <a:cubicBezTo>
                  <a:pt x="1840" y="7051"/>
                  <a:pt x="1970" y="7116"/>
                  <a:pt x="2099" y="7181"/>
                </a:cubicBezTo>
                <a:cubicBezTo>
                  <a:pt x="2509" y="7387"/>
                  <a:pt x="2919" y="7594"/>
                  <a:pt x="3329" y="7801"/>
                </a:cubicBezTo>
                <a:lnTo>
                  <a:pt x="3329" y="17809"/>
                </a:lnTo>
                <a:lnTo>
                  <a:pt x="5032" y="18668"/>
                </a:lnTo>
                <a:lnTo>
                  <a:pt x="5032" y="8658"/>
                </a:lnTo>
                <a:cubicBezTo>
                  <a:pt x="5302" y="8793"/>
                  <a:pt x="5571" y="8929"/>
                  <a:pt x="5841" y="9065"/>
                </a:cubicBezTo>
                <a:cubicBezTo>
                  <a:pt x="6111" y="9200"/>
                  <a:pt x="6380" y="9336"/>
                  <a:pt x="6650" y="9472"/>
                </a:cubicBezTo>
                <a:lnTo>
                  <a:pt x="6650" y="19484"/>
                </a:lnTo>
                <a:lnTo>
                  <a:pt x="8354" y="20343"/>
                </a:lnTo>
                <a:lnTo>
                  <a:pt x="8354" y="10331"/>
                </a:lnTo>
                <a:cubicBezTo>
                  <a:pt x="8624" y="10466"/>
                  <a:pt x="8893" y="10602"/>
                  <a:pt x="9163" y="10737"/>
                </a:cubicBezTo>
                <a:cubicBezTo>
                  <a:pt x="9432" y="10873"/>
                  <a:pt x="9702" y="11008"/>
                  <a:pt x="9971" y="11144"/>
                </a:cubicBezTo>
                <a:lnTo>
                  <a:pt x="9971" y="21159"/>
                </a:lnTo>
                <a:lnTo>
                  <a:pt x="10839" y="21600"/>
                </a:lnTo>
                <a:lnTo>
                  <a:pt x="21596" y="16286"/>
                </a:lnTo>
                <a:lnTo>
                  <a:pt x="21596" y="14597"/>
                </a:lnTo>
                <a:lnTo>
                  <a:pt x="11666" y="19475"/>
                </a:lnTo>
                <a:lnTo>
                  <a:pt x="11667" y="17764"/>
                </a:lnTo>
                <a:lnTo>
                  <a:pt x="21596" y="12887"/>
                </a:lnTo>
                <a:lnTo>
                  <a:pt x="21596" y="11198"/>
                </a:lnTo>
                <a:lnTo>
                  <a:pt x="11669" y="16074"/>
                </a:lnTo>
                <a:lnTo>
                  <a:pt x="11671" y="14553"/>
                </a:lnTo>
                <a:lnTo>
                  <a:pt x="21596" y="9678"/>
                </a:lnTo>
                <a:lnTo>
                  <a:pt x="21596" y="7990"/>
                </a:lnTo>
                <a:lnTo>
                  <a:pt x="11672" y="12863"/>
                </a:lnTo>
                <a:lnTo>
                  <a:pt x="11674" y="11248"/>
                </a:lnTo>
                <a:lnTo>
                  <a:pt x="21596" y="6374"/>
                </a:lnTo>
                <a:lnTo>
                  <a:pt x="21600" y="5426"/>
                </a:lnTo>
                <a:lnTo>
                  <a:pt x="21595" y="5426"/>
                </a:lnTo>
                <a:lnTo>
                  <a:pt x="21599" y="5420"/>
                </a:lnTo>
                <a:lnTo>
                  <a:pt x="108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photo">
  <p:cSld name="Blank with phot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/>
          <p:nvPr>
            <p:ph idx="2" type="pic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0"/>
          <p:cNvSpPr/>
          <p:nvPr>
            <p:ph idx="3" type="pic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0"/>
          <p:cNvSpPr/>
          <p:nvPr>
            <p:ph idx="4" type="pic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0"/>
          <p:cNvSpPr/>
          <p:nvPr>
            <p:ph idx="5" type="pic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/>
          <p:nvPr>
            <p:ph idx="6" type="pic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/>
          <p:nvPr>
            <p:ph idx="7" type="pic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0"/>
          <p:cNvSpPr/>
          <p:nvPr>
            <p:ph idx="8" type="pic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0"/>
          <p:cNvSpPr/>
          <p:nvPr>
            <p:ph idx="9" type="pic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0" u="none" cap="none" strike="noStrik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0" u="none" cap="none" strike="noStrik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0" u="none" cap="none" strike="noStrik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0" u="none" cap="none" strike="noStrik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0" l="29" r="28" t="0"/>
          <a:stretch/>
        </p:blipFill>
        <p:spPr>
          <a:xfrm>
            <a:off x="1311162" y="3905672"/>
            <a:ext cx="9528175" cy="5544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41" name="Google Shape;41;p1"/>
          <p:cNvSpPr txBox="1"/>
          <p:nvPr/>
        </p:nvSpPr>
        <p:spPr>
          <a:xfrm>
            <a:off x="22545675" y="12448902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14692861" y="8060246"/>
            <a:ext cx="8084315" cy="1186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53825" y="3146968"/>
            <a:ext cx="12817424" cy="742206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"/>
          <p:cNvSpPr txBox="1"/>
          <p:nvPr/>
        </p:nvSpPr>
        <p:spPr>
          <a:xfrm>
            <a:off x="11903976" y="2537525"/>
            <a:ext cx="15024900" cy="8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300" u="none" cap="none" strike="noStrike">
                <a:solidFill>
                  <a:srgbClr val="FF0000"/>
                </a:solidFill>
                <a:latin typeface="Abel"/>
                <a:ea typeface="Abel"/>
                <a:cs typeface="Abel"/>
                <a:sym typeface="Abel"/>
              </a:rPr>
              <a:t>SITE VITRINE</a:t>
            </a:r>
            <a:endParaRPr b="1" sz="24300">
              <a:solidFill>
                <a:srgbClr val="FF0000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/>
        </p:nvSpPr>
        <p:spPr>
          <a:xfrm>
            <a:off x="22545675" y="12448902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0" name="Google Shape;50;p2"/>
          <p:cNvGrpSpPr/>
          <p:nvPr/>
        </p:nvGrpSpPr>
        <p:grpSpPr>
          <a:xfrm>
            <a:off x="1966864" y="1457400"/>
            <a:ext cx="16993887" cy="7272808"/>
            <a:chOff x="2038872" y="1463360"/>
            <a:chExt cx="9793088" cy="4376388"/>
          </a:xfrm>
        </p:grpSpPr>
        <p:sp>
          <p:nvSpPr>
            <p:cNvPr id="51" name="Google Shape;51;p2"/>
            <p:cNvSpPr txBox="1"/>
            <p:nvPr/>
          </p:nvSpPr>
          <p:spPr>
            <a:xfrm>
              <a:off x="2038872" y="1463360"/>
              <a:ext cx="9793088" cy="1584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800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Analyse de Besoin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200" u="none" strike="noStrike">
                  <a:solidFill>
                    <a:srgbClr val="3E3D43"/>
                  </a:solidFill>
                  <a:latin typeface="Arial"/>
                  <a:ea typeface="Arial"/>
                  <a:cs typeface="Arial"/>
                  <a:sym typeface="Arial"/>
                </a:rPr>
                <a:t>Création un Site Vitrine pour </a:t>
              </a:r>
              <a:r>
                <a:rPr b="1" i="0" lang="en-US" sz="7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afficher les produits du magasin (électronique</a:t>
              </a:r>
              <a:r>
                <a:rPr b="1" lang="en-US" sz="7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  <a:r>
                <a:rPr b="1" i="0" lang="en-US" sz="8000" u="none" strike="noStrike">
                  <a:solidFill>
                    <a:srgbClr val="3E3D43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sz="71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78125" y="5273824"/>
              <a:ext cx="8837811" cy="565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/>
        </p:nvSpPr>
        <p:spPr>
          <a:xfrm>
            <a:off x="22545675" y="12448902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8" name="Google Shape;58;p3"/>
          <p:cNvGrpSpPr/>
          <p:nvPr/>
        </p:nvGrpSpPr>
        <p:grpSpPr>
          <a:xfrm>
            <a:off x="2658548" y="3299731"/>
            <a:ext cx="9432925" cy="1668439"/>
            <a:chOff x="2807201" y="1721542"/>
            <a:chExt cx="9432925" cy="1668439"/>
          </a:xfrm>
        </p:grpSpPr>
        <p:sp>
          <p:nvSpPr>
            <p:cNvPr id="59" name="Google Shape;59;p3"/>
            <p:cNvSpPr txBox="1"/>
            <p:nvPr/>
          </p:nvSpPr>
          <p:spPr>
            <a:xfrm>
              <a:off x="2807201" y="2383506"/>
              <a:ext cx="9432925" cy="1006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Maquette</a:t>
              </a:r>
              <a:endParaRPr b="1" sz="4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0" name="Google Shape;60;p3"/>
            <p:cNvSpPr txBox="1"/>
            <p:nvPr/>
          </p:nvSpPr>
          <p:spPr>
            <a:xfrm>
              <a:off x="2827839" y="1721542"/>
              <a:ext cx="9412287" cy="1006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r>
                <a:rPr b="1" lang="en-US" sz="360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1" name="Google Shape;61;p3"/>
          <p:cNvGrpSpPr/>
          <p:nvPr/>
        </p:nvGrpSpPr>
        <p:grpSpPr>
          <a:xfrm>
            <a:off x="2658547" y="7079392"/>
            <a:ext cx="9432925" cy="1668439"/>
            <a:chOff x="2807201" y="1721542"/>
            <a:chExt cx="9432925" cy="1668439"/>
          </a:xfrm>
        </p:grpSpPr>
        <p:sp>
          <p:nvSpPr>
            <p:cNvPr id="62" name="Google Shape;62;p3"/>
            <p:cNvSpPr txBox="1"/>
            <p:nvPr/>
          </p:nvSpPr>
          <p:spPr>
            <a:xfrm>
              <a:off x="2807201" y="2383506"/>
              <a:ext cx="9432925" cy="1006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HTML</a:t>
              </a:r>
              <a:endParaRPr b="1" sz="4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3" name="Google Shape;63;p3"/>
            <p:cNvSpPr txBox="1"/>
            <p:nvPr/>
          </p:nvSpPr>
          <p:spPr>
            <a:xfrm>
              <a:off x="2827839" y="1721542"/>
              <a:ext cx="9412287" cy="1006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r>
                <a:rPr b="1" lang="en-US" sz="360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</a:t>
              </a:r>
              <a:endPara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4" name="Google Shape;64;p3"/>
          <p:cNvGrpSpPr/>
          <p:nvPr/>
        </p:nvGrpSpPr>
        <p:grpSpPr>
          <a:xfrm>
            <a:off x="13112750" y="3299731"/>
            <a:ext cx="9432925" cy="1668439"/>
            <a:chOff x="2807201" y="1721542"/>
            <a:chExt cx="9432925" cy="1668439"/>
          </a:xfrm>
        </p:grpSpPr>
        <p:sp>
          <p:nvSpPr>
            <p:cNvPr id="65" name="Google Shape;65;p3"/>
            <p:cNvSpPr txBox="1"/>
            <p:nvPr/>
          </p:nvSpPr>
          <p:spPr>
            <a:xfrm>
              <a:off x="2807201" y="2383506"/>
              <a:ext cx="9432925" cy="1006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CSS</a:t>
              </a:r>
              <a:endParaRPr b="1" sz="4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" name="Google Shape;66;p3"/>
            <p:cNvSpPr txBox="1"/>
            <p:nvPr/>
          </p:nvSpPr>
          <p:spPr>
            <a:xfrm>
              <a:off x="2827839" y="1721542"/>
              <a:ext cx="9412287" cy="1006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r>
                <a:rPr b="1" lang="en-US" sz="360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</a:t>
              </a:r>
              <a:endParaRPr b="1" sz="3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7" name="Google Shape;67;p3"/>
          <p:cNvGrpSpPr/>
          <p:nvPr/>
        </p:nvGrpSpPr>
        <p:grpSpPr>
          <a:xfrm>
            <a:off x="13152544" y="6930008"/>
            <a:ext cx="9432925" cy="1668439"/>
            <a:chOff x="2807201" y="1721542"/>
            <a:chExt cx="9432925" cy="1668439"/>
          </a:xfrm>
        </p:grpSpPr>
        <p:sp>
          <p:nvSpPr>
            <p:cNvPr id="68" name="Google Shape;68;p3"/>
            <p:cNvSpPr txBox="1"/>
            <p:nvPr/>
          </p:nvSpPr>
          <p:spPr>
            <a:xfrm>
              <a:off x="2807201" y="2383506"/>
              <a:ext cx="9432925" cy="1006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JavaScript</a:t>
              </a:r>
              <a:endParaRPr b="1" sz="4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9" name="Google Shape;69;p3"/>
            <p:cNvSpPr txBox="1"/>
            <p:nvPr/>
          </p:nvSpPr>
          <p:spPr>
            <a:xfrm>
              <a:off x="2827839" y="1721542"/>
              <a:ext cx="9412287" cy="1006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r>
                <a:rPr b="1" lang="en-US" sz="360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endPara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0" name="Google Shape;70;p3"/>
          <p:cNvSpPr txBox="1"/>
          <p:nvPr/>
        </p:nvSpPr>
        <p:spPr>
          <a:xfrm>
            <a:off x="2679187" y="1169368"/>
            <a:ext cx="1426534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Analyse technique : </a:t>
            </a:r>
            <a:endParaRPr b="1" sz="88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/>
          <p:nvPr/>
        </p:nvSpPr>
        <p:spPr>
          <a:xfrm>
            <a:off x="598712" y="10818440"/>
            <a:ext cx="4104456" cy="2592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r>
              <a:t/>
            </a:r>
            <a:endParaRPr b="0" i="0" sz="2000" u="none" cap="none" strike="noStrik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22545675" y="12448902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3118992" y="737320"/>
            <a:ext cx="164178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CONCEPTION :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000" y="2003775"/>
            <a:ext cx="16547275" cy="11299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/>
          <p:nvPr>
            <p:ph idx="5" type="pic"/>
          </p:nvPr>
        </p:nvSpPr>
        <p:spPr>
          <a:xfrm>
            <a:off x="12524997" y="2989482"/>
            <a:ext cx="8740011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"/>
          <p:cNvSpPr txBox="1"/>
          <p:nvPr/>
        </p:nvSpPr>
        <p:spPr>
          <a:xfrm>
            <a:off x="22545675" y="12448902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7576" y="6"/>
            <a:ext cx="17161674" cy="1438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3975" y="1096975"/>
            <a:ext cx="14708851" cy="83520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6"/>
          <p:cNvGrpSpPr/>
          <p:nvPr/>
        </p:nvGrpSpPr>
        <p:grpSpPr>
          <a:xfrm>
            <a:off x="-1767033" y="305133"/>
            <a:ext cx="8324525" cy="3816300"/>
            <a:chOff x="1174742" y="1297983"/>
            <a:chExt cx="8324525" cy="3816300"/>
          </a:xfrm>
        </p:grpSpPr>
        <p:sp>
          <p:nvSpPr>
            <p:cNvPr id="88" name="Google Shape;88;p6"/>
            <p:cNvSpPr txBox="1"/>
            <p:nvPr/>
          </p:nvSpPr>
          <p:spPr>
            <a:xfrm>
              <a:off x="2658667" y="1297983"/>
              <a:ext cx="6840600" cy="38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900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Réalisation : </a:t>
              </a:r>
              <a:endParaRPr b="1" sz="7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9" name="Google Shape;89;p6"/>
            <p:cNvSpPr txBox="1"/>
            <p:nvPr/>
          </p:nvSpPr>
          <p:spPr>
            <a:xfrm>
              <a:off x="1174742" y="1474204"/>
              <a:ext cx="5592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-Mint">
      <a:dk1>
        <a:srgbClr val="292729"/>
      </a:dk1>
      <a:lt1>
        <a:srgbClr val="FDFCFF"/>
      </a:lt1>
      <a:dk2>
        <a:srgbClr val="000000"/>
      </a:dk2>
      <a:lt2>
        <a:srgbClr val="FEFFFF"/>
      </a:lt2>
      <a:accent1>
        <a:srgbClr val="F0F4F7"/>
      </a:accent1>
      <a:accent2>
        <a:srgbClr val="C3CBD0"/>
      </a:accent2>
      <a:accent3>
        <a:srgbClr val="46CD61"/>
      </a:accent3>
      <a:accent4>
        <a:srgbClr val="46CD61"/>
      </a:accent4>
      <a:accent5>
        <a:srgbClr val="46CD61"/>
      </a:accent5>
      <a:accent6>
        <a:srgbClr val="46CD61"/>
      </a:accent6>
      <a:hlink>
        <a:srgbClr val="46CD61"/>
      </a:hlink>
      <a:folHlink>
        <a:srgbClr val="40B6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Solicode32</dc:creator>
</cp:coreProperties>
</file>