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Tahom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c41a26c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c41a26c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9c41a26c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9c41a26c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9c41a26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9c41a26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c41a26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9c41a26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9c41a26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9c41a26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36194" lvl="0" marL="1371600" rtl="0" algn="l">
              <a:lnSpc>
                <a:spcPct val="115000"/>
              </a:lnSpc>
              <a:spcBef>
                <a:spcPts val="2400"/>
              </a:spcBef>
              <a:spcAft>
                <a:spcPts val="5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Création d’un site web responsive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257625" y="3573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Abderrahmane EL-morhit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20">
                <a:solidFill>
                  <a:srgbClr val="FF0000"/>
                </a:solidFill>
              </a:rPr>
              <a:t>Plan</a:t>
            </a:r>
            <a:endParaRPr sz="3320">
              <a:solidFill>
                <a:srgbClr val="FF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315325"/>
            <a:ext cx="8832300" cy="32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eriod"/>
            </a:pPr>
            <a:r>
              <a:rPr lang="fr" sz="2700">
                <a:solidFill>
                  <a:srgbClr val="000000"/>
                </a:solidFill>
              </a:rPr>
              <a:t> </a:t>
            </a:r>
            <a:r>
              <a:rPr lang="fr" sz="2700">
                <a:solidFill>
                  <a:srgbClr val="000000"/>
                </a:solidFill>
              </a:rPr>
              <a:t> </a:t>
            </a:r>
            <a:r>
              <a:rPr lang="fr" sz="2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Besoin</a:t>
            </a:r>
            <a:endParaRPr sz="27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0005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eriod"/>
            </a:pPr>
            <a:r>
              <a:rPr lang="fr" sz="27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Analyse technique</a:t>
            </a:r>
            <a:endParaRPr sz="27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0005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eriod"/>
            </a:pPr>
            <a:r>
              <a:rPr lang="fr" sz="27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Analyse de besoin</a:t>
            </a:r>
            <a:endParaRPr sz="27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36195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688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Besoin</a:t>
            </a:r>
            <a:endParaRPr sz="2688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548DD4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1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800"/>
              <a:t>  Rabat</a:t>
            </a:r>
            <a:endParaRPr sz="28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175" y="49575"/>
            <a:ext cx="4258451" cy="50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195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12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Analyse technique</a:t>
            </a:r>
            <a:endParaRPr sz="212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/>
              <a:t> </a:t>
            </a:r>
            <a:r>
              <a:rPr lang="fr" sz="2700"/>
              <a:t>html </a:t>
            </a:r>
            <a:endParaRPr sz="27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fr" sz="2700"/>
              <a:t>css </a:t>
            </a:r>
            <a:endParaRPr sz="27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fr" sz="2700"/>
              <a:t> javascript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fr" sz="2200"/>
              <a:t> </a:t>
            </a:r>
            <a:r>
              <a:rPr lang="fr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Maquetter une application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36195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fr" sz="2577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Analyse de besoin</a:t>
            </a:r>
            <a:endParaRPr i="1" sz="2577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36195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48DD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Source Code Pro"/>
              <a:buChar char="➢"/>
            </a:pPr>
            <a:r>
              <a:rPr lang="fr" sz="20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8074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HTML     =&gt;   Niveau 2</a:t>
            </a:r>
            <a:endParaRPr sz="8074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6774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Source Code Pro"/>
              <a:buChar char="➢"/>
            </a:pPr>
            <a:r>
              <a:rPr lang="fr" sz="8074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Maquettage  =&gt;   Niveau 1</a:t>
            </a:r>
            <a:endParaRPr sz="8074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6774" lvl="2" marL="1371600" rtl="0" algn="l"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ct val="100000"/>
              <a:buFont typeface="Source Code Pro"/>
              <a:buChar char="■"/>
            </a:pPr>
            <a:r>
              <a:rPr lang="fr" sz="8074">
                <a:solidFill>
                  <a:srgbClr val="00FDC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UX Process </a:t>
            </a:r>
            <a:endParaRPr sz="8074">
              <a:solidFill>
                <a:srgbClr val="00FDC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6774" lvl="2" marL="1371600" rtl="0" algn="l"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ct val="100000"/>
              <a:buFont typeface="Source Code Pro"/>
              <a:buChar char="■"/>
            </a:pPr>
            <a:r>
              <a:rPr lang="fr" sz="8074">
                <a:solidFill>
                  <a:srgbClr val="00FDC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Conception de Site-Web </a:t>
            </a:r>
            <a:endParaRPr sz="8074">
              <a:solidFill>
                <a:srgbClr val="00FDC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6774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Source Code Pro"/>
              <a:buChar char="➢"/>
            </a:pPr>
            <a:r>
              <a:rPr lang="fr" sz="8074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CSS      =&gt;   Niveau 2</a:t>
            </a:r>
            <a:endParaRPr sz="8074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6774" lvl="2" marL="1371600" rtl="0" algn="l"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ct val="100000"/>
              <a:buFont typeface="Source Code Pro"/>
              <a:buChar char="■"/>
            </a:pPr>
            <a:r>
              <a:rPr lang="fr" sz="8074">
                <a:solidFill>
                  <a:srgbClr val="00FDC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Grid View   ,   CSS Grid</a:t>
            </a:r>
            <a:endParaRPr sz="8074">
              <a:solidFill>
                <a:srgbClr val="00FDC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6774" lvl="2" marL="1371600" rtl="0" algn="l"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ct val="100000"/>
              <a:buFont typeface="Source Code Pro"/>
              <a:buChar char="■"/>
            </a:pPr>
            <a:r>
              <a:rPr lang="fr" sz="8074">
                <a:solidFill>
                  <a:srgbClr val="00FDC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Media Queries</a:t>
            </a:r>
            <a:endParaRPr sz="8074">
              <a:solidFill>
                <a:srgbClr val="00FDC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6774" lvl="2" marL="1371600" rtl="0" algn="l"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ct val="100000"/>
              <a:buFont typeface="Source Code Pro"/>
              <a:buChar char="■"/>
            </a:pPr>
            <a:r>
              <a:rPr lang="fr" sz="8074">
                <a:solidFill>
                  <a:srgbClr val="00FDC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Positionnement Float </a:t>
            </a:r>
            <a:r>
              <a:rPr lang="fr" sz="8074">
                <a:solidFill>
                  <a:srgbClr val="B4A7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8074">
              <a:solidFill>
                <a:srgbClr val="B4A7D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6774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Source Code Pro"/>
              <a:buChar char="➢"/>
            </a:pPr>
            <a:r>
              <a:rPr lang="fr" sz="8074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JavaScript  =&gt;   Niveau 2 </a:t>
            </a:r>
            <a:endParaRPr sz="8074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6774" lvl="2" marL="1371600" rtl="0" algn="l"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ct val="100000"/>
              <a:buFont typeface="Source Code Pro"/>
              <a:buChar char="■"/>
            </a:pPr>
            <a:r>
              <a:rPr lang="fr" sz="8074">
                <a:solidFill>
                  <a:srgbClr val="00FDC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Menu Responsive </a:t>
            </a:r>
            <a:endParaRPr sz="8074">
              <a:solidFill>
                <a:srgbClr val="00FDC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6774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Source Code Pro"/>
              <a:buChar char="➢"/>
            </a:pPr>
            <a:r>
              <a:rPr lang="fr" sz="8074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Bootstrap   =&gt;   Niveau 1</a:t>
            </a:r>
            <a:endParaRPr sz="8074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