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9" r:id="rId7"/>
    <p:sldId id="260" r:id="rId8"/>
    <p:sldId id="262" r:id="rId9"/>
    <p:sldId id="258" r:id="rId10"/>
    <p:sldId id="261" r:id="rId11"/>
    <p:sldId id="263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>
        <p:scale>
          <a:sx n="25" d="100"/>
          <a:sy n="25" d="100"/>
        </p:scale>
        <p:origin x="58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/>
              <a:t>Elmo Ryaner Panggabean - 13220012</a:t>
            </a:r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7C4CF-DD79-48BD-8AB5-BC2B69CE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3394360"/>
            <a:ext cx="20657361" cy="740790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4F686AA-5F21-41DE-8CBA-F9F40203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from Depok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EFFEE-5311-4511-B692-0AD41559D5CC}"/>
              </a:ext>
            </a:extLst>
          </p:cNvPr>
          <p:cNvSpPr txBox="1"/>
          <p:nvPr/>
        </p:nvSpPr>
        <p:spPr>
          <a:xfrm>
            <a:off x="5486399" y="2891340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6046B-51D0-4206-B181-82787B217EF1}"/>
              </a:ext>
            </a:extLst>
          </p:cNvPr>
          <p:cNvSpPr txBox="1"/>
          <p:nvPr/>
        </p:nvSpPr>
        <p:spPr>
          <a:xfrm>
            <a:off x="1863319" y="2891340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B4AA9-94FF-4FA0-9C7A-6AD8790843FA}"/>
              </a:ext>
            </a:extLst>
          </p:cNvPr>
          <p:cNvSpPr txBox="1"/>
          <p:nvPr/>
        </p:nvSpPr>
        <p:spPr>
          <a:xfrm>
            <a:off x="30843" y="6865362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6FC5B2-5CA2-4C91-909F-301AA6FF960A}"/>
              </a:ext>
            </a:extLst>
          </p:cNvPr>
          <p:cNvSpPr txBox="1"/>
          <p:nvPr/>
        </p:nvSpPr>
        <p:spPr>
          <a:xfrm>
            <a:off x="1992086" y="10866437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319FC-7341-4BC3-B70B-E4CF1F233F85}"/>
              </a:ext>
            </a:extLst>
          </p:cNvPr>
          <p:cNvSpPr txBox="1"/>
          <p:nvPr/>
        </p:nvSpPr>
        <p:spPr>
          <a:xfrm>
            <a:off x="5878286" y="10944071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1322D-5F66-4A4C-9F32-A26EEF5167CA}"/>
              </a:ext>
            </a:extLst>
          </p:cNvPr>
          <p:cNvSpPr txBox="1"/>
          <p:nvPr/>
        </p:nvSpPr>
        <p:spPr>
          <a:xfrm>
            <a:off x="6645727" y="7711014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10150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104291-3B0A-4F4A-905B-A038337EE33E}"/>
              </a:ext>
            </a:extLst>
          </p:cNvPr>
          <p:cNvSpPr txBox="1"/>
          <p:nvPr/>
        </p:nvSpPr>
        <p:spPr>
          <a:xfrm>
            <a:off x="9421584" y="2622300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1C623-AAC1-4FEF-B09A-22589BCD8072}"/>
              </a:ext>
            </a:extLst>
          </p:cNvPr>
          <p:cNvSpPr txBox="1"/>
          <p:nvPr/>
        </p:nvSpPr>
        <p:spPr>
          <a:xfrm>
            <a:off x="10199913" y="7711014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13720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7D4664-C278-46EA-83EB-506263A1F632}"/>
              </a:ext>
            </a:extLst>
          </p:cNvPr>
          <p:cNvSpPr txBox="1"/>
          <p:nvPr/>
        </p:nvSpPr>
        <p:spPr>
          <a:xfrm>
            <a:off x="9421584" y="10944071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2227E-ACFD-47A6-A08F-A0BC091FF978}"/>
              </a:ext>
            </a:extLst>
          </p:cNvPr>
          <p:cNvSpPr txBox="1"/>
          <p:nvPr/>
        </p:nvSpPr>
        <p:spPr>
          <a:xfrm>
            <a:off x="12964882" y="11091239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24130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7EB359-6073-4778-B6AA-6DE044D4271D}"/>
              </a:ext>
            </a:extLst>
          </p:cNvPr>
          <p:cNvSpPr txBox="1"/>
          <p:nvPr/>
        </p:nvSpPr>
        <p:spPr>
          <a:xfrm>
            <a:off x="13044664" y="2836765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28240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39006E-EDF1-4BC0-AE22-79ABB08711F7}"/>
              </a:ext>
            </a:extLst>
          </p:cNvPr>
          <p:cNvSpPr txBox="1"/>
          <p:nvPr/>
        </p:nvSpPr>
        <p:spPr>
          <a:xfrm>
            <a:off x="13059275" y="7954759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21830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2A743A-BD30-4B3F-BC83-1A296B03A68B}"/>
              </a:ext>
            </a:extLst>
          </p:cNvPr>
          <p:cNvSpPr txBox="1"/>
          <p:nvPr/>
        </p:nvSpPr>
        <p:spPr>
          <a:xfrm>
            <a:off x="16667744" y="2770057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31140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8EC9C-2AAB-416B-96B9-548CD904C71B}"/>
              </a:ext>
            </a:extLst>
          </p:cNvPr>
          <p:cNvSpPr txBox="1"/>
          <p:nvPr/>
        </p:nvSpPr>
        <p:spPr>
          <a:xfrm>
            <a:off x="16793934" y="7958469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26990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88EE1B-2154-449F-87D3-CB132F03892F}"/>
              </a:ext>
            </a:extLst>
          </p:cNvPr>
          <p:cNvSpPr txBox="1"/>
          <p:nvPr/>
        </p:nvSpPr>
        <p:spPr>
          <a:xfrm>
            <a:off x="16851082" y="10887934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29410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833EA-8B7C-434C-B272-83857BD28B96}"/>
              </a:ext>
            </a:extLst>
          </p:cNvPr>
          <p:cNvSpPr txBox="1"/>
          <p:nvPr/>
        </p:nvSpPr>
        <p:spPr>
          <a:xfrm>
            <a:off x="20737282" y="11123896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35900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CFB29B-FF30-4015-9998-419C45FB6889}"/>
              </a:ext>
            </a:extLst>
          </p:cNvPr>
          <p:cNvSpPr txBox="1"/>
          <p:nvPr/>
        </p:nvSpPr>
        <p:spPr>
          <a:xfrm>
            <a:off x="22181457" y="6858000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31190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E6D30C-A071-40F3-93E9-18222FAC86E8}"/>
              </a:ext>
            </a:extLst>
          </p:cNvPr>
          <p:cNvSpPr txBox="1"/>
          <p:nvPr/>
        </p:nvSpPr>
        <p:spPr>
          <a:xfrm>
            <a:off x="20504101" y="2891340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33560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2F6735-925D-45B9-A167-F5C29C47A676}"/>
              </a:ext>
            </a:extLst>
          </p:cNvPr>
          <p:cNvCxnSpPr/>
          <p:nvPr/>
        </p:nvCxnSpPr>
        <p:spPr>
          <a:xfrm>
            <a:off x="2988129" y="4865914"/>
            <a:ext cx="0" cy="1534886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6AB377-B016-40B5-8FAB-7286F110C94E}"/>
              </a:ext>
            </a:extLst>
          </p:cNvPr>
          <p:cNvCxnSpPr>
            <a:cxnSpLocks/>
          </p:cNvCxnSpPr>
          <p:nvPr/>
        </p:nvCxnSpPr>
        <p:spPr>
          <a:xfrm>
            <a:off x="3855405" y="7650527"/>
            <a:ext cx="1923046" cy="1770848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F3A1BF-118E-4427-92B5-AF03B7DB8CED}"/>
              </a:ext>
            </a:extLst>
          </p:cNvPr>
          <p:cNvCxnSpPr>
            <a:cxnSpLocks/>
          </p:cNvCxnSpPr>
          <p:nvPr/>
        </p:nvCxnSpPr>
        <p:spPr>
          <a:xfrm flipH="1">
            <a:off x="7641770" y="10091057"/>
            <a:ext cx="1469573" cy="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3652C0-F766-40E7-8000-9915850C77F9}"/>
              </a:ext>
            </a:extLst>
          </p:cNvPr>
          <p:cNvCxnSpPr>
            <a:cxnSpLocks/>
          </p:cNvCxnSpPr>
          <p:nvPr/>
        </p:nvCxnSpPr>
        <p:spPr>
          <a:xfrm flipH="1">
            <a:off x="11195956" y="7650527"/>
            <a:ext cx="1863319" cy="1770848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5B3699-EA2E-449B-9826-549AB9E51FCD}"/>
              </a:ext>
            </a:extLst>
          </p:cNvPr>
          <p:cNvCxnSpPr>
            <a:cxnSpLocks/>
          </p:cNvCxnSpPr>
          <p:nvPr/>
        </p:nvCxnSpPr>
        <p:spPr>
          <a:xfrm flipH="1">
            <a:off x="15051361" y="7098311"/>
            <a:ext cx="1616383" cy="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8C12F7-5BF6-43B5-9F06-4C20F77BD5B2}"/>
              </a:ext>
            </a:extLst>
          </p:cNvPr>
          <p:cNvCxnSpPr>
            <a:cxnSpLocks/>
          </p:cNvCxnSpPr>
          <p:nvPr/>
        </p:nvCxnSpPr>
        <p:spPr>
          <a:xfrm flipH="1">
            <a:off x="18767449" y="4795982"/>
            <a:ext cx="1736652" cy="1604818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719337-8046-4835-8A2A-386926B50A9A}"/>
              </a:ext>
            </a:extLst>
          </p:cNvPr>
          <p:cNvSpPr txBox="1"/>
          <p:nvPr/>
        </p:nvSpPr>
        <p:spPr>
          <a:xfrm>
            <a:off x="1206500" y="12067957"/>
            <a:ext cx="9105058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Depok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ke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Kuningan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33560 </a:t>
            </a:r>
            <a:endParaRPr kumimoji="0" lang="en-ID" sz="54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693508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8CC2CA4-8CC0-4B0F-9A33-10FE51EDA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3394360"/>
            <a:ext cx="20657361" cy="7407903"/>
          </a:xfrm>
          <a:prstGeom prst="rect">
            <a:avLst/>
          </a:prstGeom>
        </p:spPr>
      </p:pic>
      <p:sp>
        <p:nvSpPr>
          <p:cNvPr id="27" name="Title 5">
            <a:extLst>
              <a:ext uri="{FF2B5EF4-FFF2-40B4-BE49-F238E27FC236}">
                <a16:creationId xmlns:a16="http://schemas.microsoft.com/office/drawing/2014/main" id="{DA46ABEA-8BE3-44E7-949E-48C8D3F27183}"/>
              </a:ext>
            </a:extLst>
          </p:cNvPr>
          <p:cNvSpPr txBox="1">
            <a:spLocks/>
          </p:cNvSpPr>
          <p:nvPr/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/>
              <a:t>Shortest Path from Subang</a:t>
            </a:r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FC8E10-B939-4076-A92A-B2B394AE5A57}"/>
              </a:ext>
            </a:extLst>
          </p:cNvPr>
          <p:cNvSpPr txBox="1"/>
          <p:nvPr/>
        </p:nvSpPr>
        <p:spPr>
          <a:xfrm>
            <a:off x="5486399" y="2891340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12810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6E74D3-9DDA-4265-A1E9-2CE19FD0DF19}"/>
              </a:ext>
            </a:extLst>
          </p:cNvPr>
          <p:cNvSpPr txBox="1"/>
          <p:nvPr/>
        </p:nvSpPr>
        <p:spPr>
          <a:xfrm>
            <a:off x="1863319" y="2891340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4886C-2DCE-4065-B837-1997D67B641E}"/>
              </a:ext>
            </a:extLst>
          </p:cNvPr>
          <p:cNvSpPr txBox="1"/>
          <p:nvPr/>
        </p:nvSpPr>
        <p:spPr>
          <a:xfrm>
            <a:off x="0" y="6862349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17410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DB8643-FF35-412A-8558-F26D2F1E701E}"/>
              </a:ext>
            </a:extLst>
          </p:cNvPr>
          <p:cNvSpPr txBox="1"/>
          <p:nvPr/>
        </p:nvSpPr>
        <p:spPr>
          <a:xfrm>
            <a:off x="1992086" y="10866437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15430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0993B-6668-474C-9BAC-EF1AE021C114}"/>
              </a:ext>
            </a:extLst>
          </p:cNvPr>
          <p:cNvSpPr txBox="1"/>
          <p:nvPr/>
        </p:nvSpPr>
        <p:spPr>
          <a:xfrm>
            <a:off x="5878286" y="10944071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12370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CEBBB6-08EE-4C49-A734-D168C83A2F1A}"/>
              </a:ext>
            </a:extLst>
          </p:cNvPr>
          <p:cNvSpPr txBox="1"/>
          <p:nvPr/>
        </p:nvSpPr>
        <p:spPr>
          <a:xfrm>
            <a:off x="6645727" y="7711014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7020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FFD061-B553-46D2-962F-C1526EFC01D1}"/>
              </a:ext>
            </a:extLst>
          </p:cNvPr>
          <p:cNvSpPr txBox="1"/>
          <p:nvPr/>
        </p:nvSpPr>
        <p:spPr>
          <a:xfrm>
            <a:off x="9322756" y="2883135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CC407C-0DAF-4417-A4BB-1647324D7F12}"/>
              </a:ext>
            </a:extLst>
          </p:cNvPr>
          <p:cNvSpPr txBox="1"/>
          <p:nvPr/>
        </p:nvSpPr>
        <p:spPr>
          <a:xfrm>
            <a:off x="10199913" y="7711014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4680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0DEA23-3203-4BA4-B45B-F96647604296}"/>
              </a:ext>
            </a:extLst>
          </p:cNvPr>
          <p:cNvSpPr txBox="1"/>
          <p:nvPr/>
        </p:nvSpPr>
        <p:spPr>
          <a:xfrm>
            <a:off x="9421584" y="10944071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5870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99486D-73DA-45BA-92A6-4AEC077B476C}"/>
              </a:ext>
            </a:extLst>
          </p:cNvPr>
          <p:cNvSpPr txBox="1"/>
          <p:nvPr/>
        </p:nvSpPr>
        <p:spPr>
          <a:xfrm>
            <a:off x="12964882" y="11091239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12820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BA1BD2-D9B8-4ABD-BEF7-AC7D4384B70F}"/>
              </a:ext>
            </a:extLst>
          </p:cNvPr>
          <p:cNvSpPr txBox="1"/>
          <p:nvPr/>
        </p:nvSpPr>
        <p:spPr>
          <a:xfrm>
            <a:off x="13044664" y="2836765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11070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36963B-16D7-4CA9-8EC0-79E03FEBD5F4}"/>
              </a:ext>
            </a:extLst>
          </p:cNvPr>
          <p:cNvSpPr txBox="1"/>
          <p:nvPr/>
        </p:nvSpPr>
        <p:spPr>
          <a:xfrm>
            <a:off x="13059275" y="7954759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10520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5AA0C-45AF-42E2-AC23-80CCBE761D10}"/>
              </a:ext>
            </a:extLst>
          </p:cNvPr>
          <p:cNvSpPr txBox="1"/>
          <p:nvPr/>
        </p:nvSpPr>
        <p:spPr>
          <a:xfrm>
            <a:off x="16667744" y="2770057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16540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82E991-B4EC-4FA1-ACE5-BC9D8871F9FF}"/>
              </a:ext>
            </a:extLst>
          </p:cNvPr>
          <p:cNvSpPr txBox="1"/>
          <p:nvPr/>
        </p:nvSpPr>
        <p:spPr>
          <a:xfrm>
            <a:off x="16793934" y="7958469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15680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2B4B5E-8A62-4099-8391-40184D74D570}"/>
              </a:ext>
            </a:extLst>
          </p:cNvPr>
          <p:cNvSpPr txBox="1"/>
          <p:nvPr/>
        </p:nvSpPr>
        <p:spPr>
          <a:xfrm>
            <a:off x="16851082" y="10887934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18100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0111C-85A6-4F3C-9B23-A653C0DFD561}"/>
              </a:ext>
            </a:extLst>
          </p:cNvPr>
          <p:cNvSpPr txBox="1"/>
          <p:nvPr/>
        </p:nvSpPr>
        <p:spPr>
          <a:xfrm>
            <a:off x="20399828" y="10833359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24590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259854-2AE5-4984-9089-9C42EEA20F32}"/>
              </a:ext>
            </a:extLst>
          </p:cNvPr>
          <p:cNvSpPr txBox="1"/>
          <p:nvPr/>
        </p:nvSpPr>
        <p:spPr>
          <a:xfrm>
            <a:off x="22181457" y="6878467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19880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7E7E08-87E7-4CF4-AEFD-8DB1F11B3A0D}"/>
              </a:ext>
            </a:extLst>
          </p:cNvPr>
          <p:cNvSpPr txBox="1"/>
          <p:nvPr/>
        </p:nvSpPr>
        <p:spPr>
          <a:xfrm>
            <a:off x="20504101" y="2891340"/>
            <a:ext cx="19920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20810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8313DB-4147-493E-BB9B-BC5AA5193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71073" y="6248425"/>
            <a:ext cx="3663952" cy="376415"/>
          </a:xfrm>
          <a:prstGeom prst="bentConnector3">
            <a:avLst>
              <a:gd name="adj1" fmla="val 88"/>
            </a:avLst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0CBF285-2576-450E-B06C-896759E7CA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38041" y="7952494"/>
            <a:ext cx="1924239" cy="720034"/>
          </a:xfrm>
          <a:prstGeom prst="bentConnector3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6F6C6F-CE8F-41D2-8EFE-B13B0BBF3CD9}"/>
              </a:ext>
            </a:extLst>
          </p:cNvPr>
          <p:cNvCxnSpPr/>
          <p:nvPr/>
        </p:nvCxnSpPr>
        <p:spPr>
          <a:xfrm>
            <a:off x="11503049" y="9960429"/>
            <a:ext cx="1461833" cy="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8F61CE-5D7F-4B81-A505-88323CD134B6}"/>
              </a:ext>
            </a:extLst>
          </p:cNvPr>
          <p:cNvCxnSpPr/>
          <p:nvPr/>
        </p:nvCxnSpPr>
        <p:spPr>
          <a:xfrm>
            <a:off x="15051361" y="10025744"/>
            <a:ext cx="1461833" cy="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FAC23E-19C7-467F-85FB-EE5CE8857AF9}"/>
              </a:ext>
            </a:extLst>
          </p:cNvPr>
          <p:cNvCxnSpPr>
            <a:cxnSpLocks/>
          </p:cNvCxnSpPr>
          <p:nvPr/>
        </p:nvCxnSpPr>
        <p:spPr>
          <a:xfrm flipV="1">
            <a:off x="18477779" y="7711014"/>
            <a:ext cx="2171560" cy="1824872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D28A7D-DA45-4A73-A974-CB7BB7E05626}"/>
              </a:ext>
            </a:extLst>
          </p:cNvPr>
          <p:cNvCxnSpPr>
            <a:cxnSpLocks/>
          </p:cNvCxnSpPr>
          <p:nvPr/>
        </p:nvCxnSpPr>
        <p:spPr>
          <a:xfrm>
            <a:off x="21500144" y="7958469"/>
            <a:ext cx="0" cy="1316162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02D3E80-ABF8-494D-88C1-C38793F6C823}"/>
              </a:ext>
            </a:extLst>
          </p:cNvPr>
          <p:cNvSpPr txBox="1"/>
          <p:nvPr/>
        </p:nvSpPr>
        <p:spPr>
          <a:xfrm>
            <a:off x="1285284" y="12027288"/>
            <a:ext cx="1072088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Subang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ke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Pangandaran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24590 </a:t>
            </a:r>
            <a:endParaRPr kumimoji="0" lang="en-ID" sz="54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914371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48F17000-7463-4300-A25F-D1982DE9EA5A}"/>
              </a:ext>
            </a:extLst>
          </p:cNvPr>
          <p:cNvSpPr txBox="1">
            <a:spLocks/>
          </p:cNvSpPr>
          <p:nvPr/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/>
              <a:t>Pseudocode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75643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7E4601-E40C-40AA-9F07-9D148C2408C8}"/>
              </a:ext>
            </a:extLst>
          </p:cNvPr>
          <p:cNvSpPr txBox="1"/>
          <p:nvPr/>
        </p:nvSpPr>
        <p:spPr>
          <a:xfrm>
            <a:off x="1175658" y="1160541"/>
            <a:ext cx="16295914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Pesan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 err="1"/>
              <a:t>s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emua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password 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lukman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terdiri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tempat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/>
              <a:t>d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an 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tanggal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lahirnya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C5745F-4000-4F5E-A860-335B6DAE7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45601"/>
              </p:ext>
            </p:extLst>
          </p:nvPr>
        </p:nvGraphicFramePr>
        <p:xfrm>
          <a:off x="14499771" y="254850"/>
          <a:ext cx="9149442" cy="1338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814">
                  <a:extLst>
                    <a:ext uri="{9D8B030D-6E8A-4147-A177-3AD203B41FA5}">
                      <a16:colId xmlns:a16="http://schemas.microsoft.com/office/drawing/2014/main" val="3202055631"/>
                    </a:ext>
                  </a:extLst>
                </a:gridCol>
                <a:gridCol w="3049814">
                  <a:extLst>
                    <a:ext uri="{9D8B030D-6E8A-4147-A177-3AD203B41FA5}">
                      <a16:colId xmlns:a16="http://schemas.microsoft.com/office/drawing/2014/main" val="3167882417"/>
                    </a:ext>
                  </a:extLst>
                </a:gridCol>
                <a:gridCol w="3049814">
                  <a:extLst>
                    <a:ext uri="{9D8B030D-6E8A-4147-A177-3AD203B41FA5}">
                      <a16:colId xmlns:a16="http://schemas.microsoft.com/office/drawing/2014/main" val="1978302248"/>
                    </a:ext>
                  </a:extLst>
                </a:gridCol>
              </a:tblGrid>
              <a:tr h="648913">
                <a:tc>
                  <a:txBody>
                    <a:bodyPr/>
                    <a:lstStyle/>
                    <a:p>
                      <a:r>
                        <a:rPr lang="en-US" sz="4400" dirty="0" err="1"/>
                        <a:t>Karakter</a:t>
                      </a:r>
                      <a:endParaRPr lang="en-ID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err="1"/>
                        <a:t>Frekuensi</a:t>
                      </a:r>
                      <a:endParaRPr lang="en-ID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Kode</a:t>
                      </a:r>
                      <a:endParaRPr lang="en-ID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78974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A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10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00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31615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R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5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1111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99713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D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1011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42500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N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1100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91248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T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1110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08411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I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1101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568136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S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3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0111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91226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3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0101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788983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3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1000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15185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3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0100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97147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10100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38626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10101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64914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01101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14779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01100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75576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100100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14481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100101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116865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100110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819076"/>
                  </a:ext>
                </a:extLst>
              </a:tr>
              <a:tr h="597000">
                <a:tc>
                  <a:txBody>
                    <a:bodyPr/>
                    <a:lstStyle/>
                    <a:p>
                      <a:r>
                        <a:rPr lang="en-US" sz="4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  <a:endParaRPr lang="en-ID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100111</a:t>
                      </a:r>
                      <a:endParaRPr lang="en-ID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596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E62BA1-A793-48A3-9CD4-6651CFC1FFDB}"/>
              </a:ext>
            </a:extLst>
          </p:cNvPr>
          <p:cNvSpPr txBox="1"/>
          <p:nvPr/>
        </p:nvSpPr>
        <p:spPr>
          <a:xfrm>
            <a:off x="1175658" y="4205889"/>
            <a:ext cx="13324113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Total: 54</a:t>
            </a:r>
            <a:endParaRPr kumimoji="0" lang="en-ID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4800" dirty="0"/>
              <a:t>Avg. bit length: 3.91</a:t>
            </a:r>
            <a:endParaRPr kumimoji="0" lang="en-ID" sz="4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54715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48F17000-7463-4300-A25F-D1982DE9EA5A}"/>
              </a:ext>
            </a:extLst>
          </p:cNvPr>
          <p:cNvSpPr txBox="1">
            <a:spLocks/>
          </p:cNvSpPr>
          <p:nvPr/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/>
              <a:t>Tree</a:t>
            </a:r>
            <a:endParaRPr lang="en-ID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CF3D2BB-4F0F-40DD-92B5-6497582F4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674" y="4071257"/>
            <a:ext cx="23164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844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77543c93-e606-407f-9220-765fca0937f2"/>
    <ds:schemaRef ds:uri="e5222402-7b9f-4113-8b8c-ea94d66e8e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326</Words>
  <Application>Microsoft Office PowerPoint</Application>
  <PresentationFormat>Custom</PresentationFormat>
  <Paragraphs>178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Helvetica Neue</vt:lpstr>
      <vt:lpstr>Helvetica Neue Medium</vt:lpstr>
      <vt:lpstr>21_BasicWhite</vt:lpstr>
      <vt:lpstr>Tugas 4</vt:lpstr>
      <vt:lpstr>PowerPoint Presentation</vt:lpstr>
      <vt:lpstr>Shortest Path from Depok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dc:creator>Elmo Ryaner Panggabean</dc:creator>
  <cp:lastModifiedBy>Elmo Ryaner Panggabean</cp:lastModifiedBy>
  <cp:revision>81</cp:revision>
  <dcterms:modified xsi:type="dcterms:W3CDTF">2022-02-22T08:10:02Z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