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E4"/>
    <a:srgbClr val="A6F4AF"/>
    <a:srgbClr val="6DF066"/>
    <a:srgbClr val="A8F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 autoAdjust="0"/>
    <p:restoredTop sz="94660"/>
  </p:normalViewPr>
  <p:slideViewPr>
    <p:cSldViewPr snapToGrid="0">
      <p:cViewPr>
        <p:scale>
          <a:sx n="66" d="100"/>
          <a:sy n="66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7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96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48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5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0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5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34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4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30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BD39C-C031-4633-A20E-D577B5D429FE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B101-2851-4CD5-BA40-693048C09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083083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0">
                <a:srgbClr val="6DF066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unded Rectangle 10"/>
          <p:cNvSpPr/>
          <p:nvPr/>
        </p:nvSpPr>
        <p:spPr>
          <a:xfrm>
            <a:off x="112542" y="1294230"/>
            <a:ext cx="5631766" cy="5644662"/>
          </a:xfrm>
          <a:prstGeom prst="roundRect">
            <a:avLst/>
          </a:prstGeom>
          <a:solidFill>
            <a:schemeClr val="tx2">
              <a:lumMod val="50000"/>
              <a:alpha val="56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5852160" y="1322362"/>
            <a:ext cx="6231988" cy="2867467"/>
          </a:xfrm>
          <a:prstGeom prst="roundRect">
            <a:avLst/>
          </a:prstGeom>
          <a:solidFill>
            <a:schemeClr val="tx2">
              <a:lumMod val="50000"/>
              <a:alpha val="4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5852160" y="4263685"/>
            <a:ext cx="6231988" cy="2703340"/>
          </a:xfrm>
          <a:prstGeom prst="roundRect">
            <a:avLst/>
          </a:prstGeom>
          <a:solidFill>
            <a:schemeClr val="tx2">
              <a:lumMod val="50000"/>
              <a:alpha val="52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0" y="28134"/>
            <a:ext cx="12192000" cy="675249"/>
          </a:xfrm>
          <a:prstGeom prst="roundRect">
            <a:avLst/>
          </a:prstGeom>
          <a:ln>
            <a:solidFill>
              <a:srgbClr val="A6F4A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1B1413"/>
              </a:clrFrom>
              <a:clrTo>
                <a:srgbClr val="1B141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58" y="100230"/>
            <a:ext cx="540600" cy="603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258" y="134925"/>
            <a:ext cx="307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Spotify dashboard </a:t>
            </a:r>
            <a:endParaRPr lang="fr-FR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086" y="925033"/>
            <a:ext cx="794657" cy="794657"/>
          </a:xfrm>
          <a:prstGeom prst="rect">
            <a:avLst/>
          </a:prstGeom>
        </p:spPr>
      </p:pic>
      <p:sp>
        <p:nvSpPr>
          <p:cNvPr id="29" name="Freeform 28"/>
          <p:cNvSpPr/>
          <p:nvPr/>
        </p:nvSpPr>
        <p:spPr>
          <a:xfrm>
            <a:off x="3062514" y="144846"/>
            <a:ext cx="8998390" cy="450822"/>
          </a:xfrm>
          <a:custGeom>
            <a:avLst/>
            <a:gdLst>
              <a:gd name="connsiteX0" fmla="*/ 0 w 8998390"/>
              <a:gd name="connsiteY0" fmla="*/ 174468 h 450822"/>
              <a:gd name="connsiteX1" fmla="*/ 2656115 w 8998390"/>
              <a:gd name="connsiteY1" fmla="*/ 377668 h 450822"/>
              <a:gd name="connsiteX2" fmla="*/ 2394857 w 8998390"/>
              <a:gd name="connsiteY2" fmla="*/ 297 h 450822"/>
              <a:gd name="connsiteX3" fmla="*/ 6415315 w 8998390"/>
              <a:gd name="connsiteY3" fmla="*/ 450240 h 450822"/>
              <a:gd name="connsiteX4" fmla="*/ 6125029 w 8998390"/>
              <a:gd name="connsiteY4" fmla="*/ 101897 h 450822"/>
              <a:gd name="connsiteX5" fmla="*/ 8795657 w 8998390"/>
              <a:gd name="connsiteY5" fmla="*/ 406697 h 450822"/>
              <a:gd name="connsiteX6" fmla="*/ 8810172 w 8998390"/>
              <a:gd name="connsiteY6" fmla="*/ 232525 h 450822"/>
              <a:gd name="connsiteX7" fmla="*/ 8810172 w 8998390"/>
              <a:gd name="connsiteY7" fmla="*/ 232525 h 45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8390" h="450822">
                <a:moveTo>
                  <a:pt x="0" y="174468"/>
                </a:moveTo>
                <a:cubicBezTo>
                  <a:pt x="1128486" y="290582"/>
                  <a:pt x="2256972" y="406697"/>
                  <a:pt x="2656115" y="377668"/>
                </a:cubicBezTo>
                <a:cubicBezTo>
                  <a:pt x="3055258" y="348639"/>
                  <a:pt x="1768324" y="-11798"/>
                  <a:pt x="2394857" y="297"/>
                </a:cubicBezTo>
                <a:cubicBezTo>
                  <a:pt x="3021390" y="12392"/>
                  <a:pt x="5793620" y="433307"/>
                  <a:pt x="6415315" y="450240"/>
                </a:cubicBezTo>
                <a:cubicBezTo>
                  <a:pt x="7037010" y="467173"/>
                  <a:pt x="5728305" y="109154"/>
                  <a:pt x="6125029" y="101897"/>
                </a:cubicBezTo>
                <a:cubicBezTo>
                  <a:pt x="6521753" y="94640"/>
                  <a:pt x="8348133" y="384926"/>
                  <a:pt x="8795657" y="406697"/>
                </a:cubicBezTo>
                <a:cubicBezTo>
                  <a:pt x="9243181" y="428468"/>
                  <a:pt x="8810172" y="232525"/>
                  <a:pt x="8810172" y="232525"/>
                </a:cubicBezTo>
                <a:lnTo>
                  <a:pt x="8810172" y="232525"/>
                </a:lnTo>
              </a:path>
            </a:pathLst>
          </a:custGeom>
          <a:noFill/>
          <a:ln w="3175">
            <a:solidFill>
              <a:srgbClr val="E1FBE4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0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Thinkpad X270</dc:creator>
  <cp:lastModifiedBy>Lenovo Thinkpad X270</cp:lastModifiedBy>
  <cp:revision>7</cp:revision>
  <dcterms:created xsi:type="dcterms:W3CDTF">2024-04-16T23:20:23Z</dcterms:created>
  <dcterms:modified xsi:type="dcterms:W3CDTF">2024-04-17T00:06:53Z</dcterms:modified>
</cp:coreProperties>
</file>