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6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1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2E0-BB81-1E4A-ACBE-1E166CCA5474}" type="datetimeFigureOut">
              <a:rPr lang="en-US" smtClean="0"/>
              <a:t>16-01-26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53EA-2E22-3E44-AE53-365C9A8F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95" y="11651"/>
            <a:ext cx="2668336" cy="180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212"/>
            <a:ext cx="5560839" cy="40888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320854" y="4089459"/>
            <a:ext cx="1806078" cy="1759283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666203" y="2742597"/>
            <a:ext cx="1091046" cy="451986"/>
          </a:xfrm>
          <a:custGeom>
            <a:avLst/>
            <a:gdLst>
              <a:gd name="connsiteX0" fmla="*/ 50 w 1091046"/>
              <a:gd name="connsiteY0" fmla="*/ 7011 h 451986"/>
              <a:gd name="connsiteX1" fmla="*/ 93267 w 1091046"/>
              <a:gd name="connsiteY1" fmla="*/ 30313 h 451986"/>
              <a:gd name="connsiteX2" fmla="*/ 244744 w 1091046"/>
              <a:gd name="connsiteY2" fmla="*/ 111869 h 451986"/>
              <a:gd name="connsiteX3" fmla="*/ 361266 w 1091046"/>
              <a:gd name="connsiteY3" fmla="*/ 170123 h 451986"/>
              <a:gd name="connsiteX4" fmla="*/ 477787 w 1091046"/>
              <a:gd name="connsiteY4" fmla="*/ 205076 h 451986"/>
              <a:gd name="connsiteX5" fmla="*/ 594308 w 1091046"/>
              <a:gd name="connsiteY5" fmla="*/ 240029 h 451986"/>
              <a:gd name="connsiteX6" fmla="*/ 745786 w 1091046"/>
              <a:gd name="connsiteY6" fmla="*/ 274981 h 451986"/>
              <a:gd name="connsiteX7" fmla="*/ 908915 w 1091046"/>
              <a:gd name="connsiteY7" fmla="*/ 298283 h 451986"/>
              <a:gd name="connsiteX8" fmla="*/ 1060393 w 1091046"/>
              <a:gd name="connsiteY8" fmla="*/ 368188 h 451986"/>
              <a:gd name="connsiteX9" fmla="*/ 1083697 w 1091046"/>
              <a:gd name="connsiteY9" fmla="*/ 438094 h 451986"/>
              <a:gd name="connsiteX10" fmla="*/ 967176 w 1091046"/>
              <a:gd name="connsiteY10" fmla="*/ 449744 h 451986"/>
              <a:gd name="connsiteX11" fmla="*/ 804046 w 1091046"/>
              <a:gd name="connsiteY11" fmla="*/ 449744 h 451986"/>
              <a:gd name="connsiteX12" fmla="*/ 629264 w 1091046"/>
              <a:gd name="connsiteY12" fmla="*/ 426443 h 451986"/>
              <a:gd name="connsiteX13" fmla="*/ 489439 w 1091046"/>
              <a:gd name="connsiteY13" fmla="*/ 391490 h 451986"/>
              <a:gd name="connsiteX14" fmla="*/ 361266 w 1091046"/>
              <a:gd name="connsiteY14" fmla="*/ 344887 h 451986"/>
              <a:gd name="connsiteX15" fmla="*/ 291353 w 1091046"/>
              <a:gd name="connsiteY15" fmla="*/ 286632 h 451986"/>
              <a:gd name="connsiteX16" fmla="*/ 186484 w 1091046"/>
              <a:gd name="connsiteY16" fmla="*/ 216727 h 451986"/>
              <a:gd name="connsiteX17" fmla="*/ 104919 w 1091046"/>
              <a:gd name="connsiteY17" fmla="*/ 146822 h 451986"/>
              <a:gd name="connsiteX18" fmla="*/ 50 w 1091046"/>
              <a:gd name="connsiteY18" fmla="*/ 7011 h 45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046" h="451986">
                <a:moveTo>
                  <a:pt x="50" y="7011"/>
                </a:moveTo>
                <a:cubicBezTo>
                  <a:pt x="-1892" y="-12407"/>
                  <a:pt x="52485" y="12837"/>
                  <a:pt x="93267" y="30313"/>
                </a:cubicBezTo>
                <a:cubicBezTo>
                  <a:pt x="134049" y="47789"/>
                  <a:pt x="200078" y="88567"/>
                  <a:pt x="244744" y="111869"/>
                </a:cubicBezTo>
                <a:cubicBezTo>
                  <a:pt x="289411" y="135171"/>
                  <a:pt x="322426" y="154589"/>
                  <a:pt x="361266" y="170123"/>
                </a:cubicBezTo>
                <a:cubicBezTo>
                  <a:pt x="400106" y="185657"/>
                  <a:pt x="477787" y="205076"/>
                  <a:pt x="477787" y="205076"/>
                </a:cubicBezTo>
                <a:cubicBezTo>
                  <a:pt x="516627" y="216727"/>
                  <a:pt x="549642" y="228378"/>
                  <a:pt x="594308" y="240029"/>
                </a:cubicBezTo>
                <a:cubicBezTo>
                  <a:pt x="638974" y="251680"/>
                  <a:pt x="693352" y="265272"/>
                  <a:pt x="745786" y="274981"/>
                </a:cubicBezTo>
                <a:cubicBezTo>
                  <a:pt x="798220" y="284690"/>
                  <a:pt x="856481" y="282749"/>
                  <a:pt x="908915" y="298283"/>
                </a:cubicBezTo>
                <a:cubicBezTo>
                  <a:pt x="961349" y="313817"/>
                  <a:pt x="1031263" y="344886"/>
                  <a:pt x="1060393" y="368188"/>
                </a:cubicBezTo>
                <a:cubicBezTo>
                  <a:pt x="1089523" y="391490"/>
                  <a:pt x="1099233" y="424501"/>
                  <a:pt x="1083697" y="438094"/>
                </a:cubicBezTo>
                <a:cubicBezTo>
                  <a:pt x="1068161" y="451687"/>
                  <a:pt x="1013784" y="447802"/>
                  <a:pt x="967176" y="449744"/>
                </a:cubicBezTo>
                <a:cubicBezTo>
                  <a:pt x="920568" y="451686"/>
                  <a:pt x="860364" y="453627"/>
                  <a:pt x="804046" y="449744"/>
                </a:cubicBezTo>
                <a:cubicBezTo>
                  <a:pt x="747728" y="445861"/>
                  <a:pt x="681698" y="436152"/>
                  <a:pt x="629264" y="426443"/>
                </a:cubicBezTo>
                <a:cubicBezTo>
                  <a:pt x="576830" y="416734"/>
                  <a:pt x="534105" y="405083"/>
                  <a:pt x="489439" y="391490"/>
                </a:cubicBezTo>
                <a:cubicBezTo>
                  <a:pt x="444773" y="377897"/>
                  <a:pt x="394280" y="362363"/>
                  <a:pt x="361266" y="344887"/>
                </a:cubicBezTo>
                <a:cubicBezTo>
                  <a:pt x="328252" y="327411"/>
                  <a:pt x="320483" y="307992"/>
                  <a:pt x="291353" y="286632"/>
                </a:cubicBezTo>
                <a:cubicBezTo>
                  <a:pt x="262223" y="265272"/>
                  <a:pt x="217556" y="240029"/>
                  <a:pt x="186484" y="216727"/>
                </a:cubicBezTo>
                <a:cubicBezTo>
                  <a:pt x="155412" y="193425"/>
                  <a:pt x="132107" y="177891"/>
                  <a:pt x="104919" y="146822"/>
                </a:cubicBezTo>
                <a:cubicBezTo>
                  <a:pt x="77731" y="115753"/>
                  <a:pt x="1992" y="26429"/>
                  <a:pt x="50" y="7011"/>
                </a:cubicBezTo>
                <a:close/>
              </a:path>
            </a:pathLst>
          </a:custGeom>
          <a:solidFill>
            <a:srgbClr val="FF0000">
              <a:alpha val="6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735" y="5167890"/>
            <a:ext cx="2090514" cy="822591"/>
          </a:xfrm>
          <a:custGeom>
            <a:avLst/>
            <a:gdLst>
              <a:gd name="connsiteX0" fmla="*/ 47005 w 2090514"/>
              <a:gd name="connsiteY0" fmla="*/ 354627 h 822591"/>
              <a:gd name="connsiteX1" fmla="*/ 397 w 2090514"/>
              <a:gd name="connsiteY1" fmla="*/ 249769 h 822591"/>
              <a:gd name="connsiteX2" fmla="*/ 70309 w 2090514"/>
              <a:gd name="connsiteY2" fmla="*/ 28403 h 822591"/>
              <a:gd name="connsiteX3" fmla="*/ 315004 w 2090514"/>
              <a:gd name="connsiteY3" fmla="*/ 40053 h 822591"/>
              <a:gd name="connsiteX4" fmla="*/ 338308 w 2090514"/>
              <a:gd name="connsiteY4" fmla="*/ 366278 h 822591"/>
              <a:gd name="connsiteX5" fmla="*/ 513090 w 2090514"/>
              <a:gd name="connsiteY5" fmla="*/ 634248 h 822591"/>
              <a:gd name="connsiteX6" fmla="*/ 734480 w 2090514"/>
              <a:gd name="connsiteY6" fmla="*/ 482787 h 822591"/>
              <a:gd name="connsiteX7" fmla="*/ 734480 w 2090514"/>
              <a:gd name="connsiteY7" fmla="*/ 179864 h 822591"/>
              <a:gd name="connsiteX8" fmla="*/ 501438 w 2090514"/>
              <a:gd name="connsiteY8" fmla="*/ 133261 h 822591"/>
              <a:gd name="connsiteX9" fmla="*/ 722828 w 2090514"/>
              <a:gd name="connsiteY9" fmla="*/ 401231 h 822591"/>
              <a:gd name="connsiteX10" fmla="*/ 885958 w 2090514"/>
              <a:gd name="connsiteY10" fmla="*/ 156562 h 822591"/>
              <a:gd name="connsiteX11" fmla="*/ 1188913 w 2090514"/>
              <a:gd name="connsiteY11" fmla="*/ 156562 h 822591"/>
              <a:gd name="connsiteX12" fmla="*/ 1235521 w 2090514"/>
              <a:gd name="connsiteY12" fmla="*/ 366278 h 822591"/>
              <a:gd name="connsiteX13" fmla="*/ 979175 w 2090514"/>
              <a:gd name="connsiteY13" fmla="*/ 599296 h 822591"/>
              <a:gd name="connsiteX14" fmla="*/ 1072392 w 2090514"/>
              <a:gd name="connsiteY14" fmla="*/ 820663 h 822591"/>
              <a:gd name="connsiteX15" fmla="*/ 1363694 w 2090514"/>
              <a:gd name="connsiteY15" fmla="*/ 692503 h 822591"/>
              <a:gd name="connsiteX16" fmla="*/ 1491868 w 2090514"/>
              <a:gd name="connsiteY16" fmla="*/ 447834 h 822591"/>
              <a:gd name="connsiteX17" fmla="*/ 1421955 w 2090514"/>
              <a:gd name="connsiteY17" fmla="*/ 179864 h 822591"/>
              <a:gd name="connsiteX18" fmla="*/ 1631693 w 2090514"/>
              <a:gd name="connsiteY18" fmla="*/ 86657 h 822591"/>
              <a:gd name="connsiteX19" fmla="*/ 1853083 w 2090514"/>
              <a:gd name="connsiteY19" fmla="*/ 214817 h 822591"/>
              <a:gd name="connsiteX20" fmla="*/ 2051169 w 2090514"/>
              <a:gd name="connsiteY20" fmla="*/ 412882 h 822591"/>
              <a:gd name="connsiteX21" fmla="*/ 2074474 w 2090514"/>
              <a:gd name="connsiteY21" fmla="*/ 214817 h 822591"/>
              <a:gd name="connsiteX22" fmla="*/ 1864736 w 2090514"/>
              <a:gd name="connsiteY22" fmla="*/ 168213 h 822591"/>
              <a:gd name="connsiteX23" fmla="*/ 1794823 w 2090514"/>
              <a:gd name="connsiteY23" fmla="*/ 424533 h 822591"/>
              <a:gd name="connsiteX24" fmla="*/ 1794823 w 2090514"/>
              <a:gd name="connsiteY24" fmla="*/ 599296 h 822591"/>
              <a:gd name="connsiteX25" fmla="*/ 1654997 w 2090514"/>
              <a:gd name="connsiteY25" fmla="*/ 750757 h 822591"/>
              <a:gd name="connsiteX26" fmla="*/ 1573433 w 2090514"/>
              <a:gd name="connsiteY26" fmla="*/ 750757 h 8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90514" h="822591">
                <a:moveTo>
                  <a:pt x="47005" y="354627"/>
                </a:moveTo>
                <a:cubicBezTo>
                  <a:pt x="21759" y="329383"/>
                  <a:pt x="-3487" y="304140"/>
                  <a:pt x="397" y="249769"/>
                </a:cubicBezTo>
                <a:cubicBezTo>
                  <a:pt x="4281" y="195398"/>
                  <a:pt x="17875" y="63356"/>
                  <a:pt x="70309" y="28403"/>
                </a:cubicBezTo>
                <a:cubicBezTo>
                  <a:pt x="122743" y="-6550"/>
                  <a:pt x="270338" y="-16259"/>
                  <a:pt x="315004" y="40053"/>
                </a:cubicBezTo>
                <a:cubicBezTo>
                  <a:pt x="359670" y="96365"/>
                  <a:pt x="305294" y="267245"/>
                  <a:pt x="338308" y="366278"/>
                </a:cubicBezTo>
                <a:cubicBezTo>
                  <a:pt x="371322" y="465311"/>
                  <a:pt x="447061" y="614830"/>
                  <a:pt x="513090" y="634248"/>
                </a:cubicBezTo>
                <a:cubicBezTo>
                  <a:pt x="579119" y="653666"/>
                  <a:pt x="697582" y="558518"/>
                  <a:pt x="734480" y="482787"/>
                </a:cubicBezTo>
                <a:cubicBezTo>
                  <a:pt x="771378" y="407056"/>
                  <a:pt x="773320" y="238118"/>
                  <a:pt x="734480" y="179864"/>
                </a:cubicBezTo>
                <a:cubicBezTo>
                  <a:pt x="695640" y="121610"/>
                  <a:pt x="503380" y="96367"/>
                  <a:pt x="501438" y="133261"/>
                </a:cubicBezTo>
                <a:cubicBezTo>
                  <a:pt x="499496" y="170155"/>
                  <a:pt x="658741" y="397348"/>
                  <a:pt x="722828" y="401231"/>
                </a:cubicBezTo>
                <a:cubicBezTo>
                  <a:pt x="786915" y="405114"/>
                  <a:pt x="808277" y="197340"/>
                  <a:pt x="885958" y="156562"/>
                </a:cubicBezTo>
                <a:cubicBezTo>
                  <a:pt x="963639" y="115784"/>
                  <a:pt x="1130652" y="121609"/>
                  <a:pt x="1188913" y="156562"/>
                </a:cubicBezTo>
                <a:cubicBezTo>
                  <a:pt x="1247174" y="191515"/>
                  <a:pt x="1270477" y="292489"/>
                  <a:pt x="1235521" y="366278"/>
                </a:cubicBezTo>
                <a:cubicBezTo>
                  <a:pt x="1200565" y="440067"/>
                  <a:pt x="1006363" y="523565"/>
                  <a:pt x="979175" y="599296"/>
                </a:cubicBezTo>
                <a:cubicBezTo>
                  <a:pt x="951987" y="675027"/>
                  <a:pt x="1008306" y="805129"/>
                  <a:pt x="1072392" y="820663"/>
                </a:cubicBezTo>
                <a:cubicBezTo>
                  <a:pt x="1136479" y="836198"/>
                  <a:pt x="1293781" y="754641"/>
                  <a:pt x="1363694" y="692503"/>
                </a:cubicBezTo>
                <a:cubicBezTo>
                  <a:pt x="1433607" y="630365"/>
                  <a:pt x="1482158" y="533274"/>
                  <a:pt x="1491868" y="447834"/>
                </a:cubicBezTo>
                <a:cubicBezTo>
                  <a:pt x="1501578" y="362394"/>
                  <a:pt x="1398651" y="240060"/>
                  <a:pt x="1421955" y="179864"/>
                </a:cubicBezTo>
                <a:cubicBezTo>
                  <a:pt x="1445259" y="119668"/>
                  <a:pt x="1559838" y="80831"/>
                  <a:pt x="1631693" y="86657"/>
                </a:cubicBezTo>
                <a:cubicBezTo>
                  <a:pt x="1703548" y="92482"/>
                  <a:pt x="1783170" y="160446"/>
                  <a:pt x="1853083" y="214817"/>
                </a:cubicBezTo>
                <a:cubicBezTo>
                  <a:pt x="1922996" y="269188"/>
                  <a:pt x="2014271" y="412882"/>
                  <a:pt x="2051169" y="412882"/>
                </a:cubicBezTo>
                <a:cubicBezTo>
                  <a:pt x="2088067" y="412882"/>
                  <a:pt x="2105546" y="255595"/>
                  <a:pt x="2074474" y="214817"/>
                </a:cubicBezTo>
                <a:cubicBezTo>
                  <a:pt x="2043402" y="174039"/>
                  <a:pt x="1911344" y="133260"/>
                  <a:pt x="1864736" y="168213"/>
                </a:cubicBezTo>
                <a:cubicBezTo>
                  <a:pt x="1818128" y="203166"/>
                  <a:pt x="1806475" y="352686"/>
                  <a:pt x="1794823" y="424533"/>
                </a:cubicBezTo>
                <a:cubicBezTo>
                  <a:pt x="1783171" y="496380"/>
                  <a:pt x="1818127" y="544925"/>
                  <a:pt x="1794823" y="599296"/>
                </a:cubicBezTo>
                <a:cubicBezTo>
                  <a:pt x="1771519" y="653667"/>
                  <a:pt x="1691895" y="725514"/>
                  <a:pt x="1654997" y="750757"/>
                </a:cubicBezTo>
                <a:cubicBezTo>
                  <a:pt x="1618099" y="776000"/>
                  <a:pt x="1573433" y="750757"/>
                  <a:pt x="1573433" y="750757"/>
                </a:cubicBezTo>
              </a:path>
            </a:pathLst>
          </a:cu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0517" y="6015351"/>
            <a:ext cx="153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Homopolymer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674" y="1838237"/>
            <a:ext cx="3196326" cy="2712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407" y="4631628"/>
            <a:ext cx="3262593" cy="22263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13836"/>
            <a:ext cx="214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Overview: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71217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836"/>
            <a:ext cx="1557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Model:</a:t>
            </a:r>
            <a:endParaRPr lang="en-US" sz="3600" b="1" u="sng" dirty="0"/>
          </a:p>
        </p:txBody>
      </p:sp>
      <p:sp>
        <p:nvSpPr>
          <p:cNvPr id="7" name="Freeform 6"/>
          <p:cNvSpPr/>
          <p:nvPr/>
        </p:nvSpPr>
        <p:spPr>
          <a:xfrm>
            <a:off x="1801326" y="649881"/>
            <a:ext cx="1383714" cy="562709"/>
          </a:xfrm>
          <a:custGeom>
            <a:avLst/>
            <a:gdLst>
              <a:gd name="connsiteX0" fmla="*/ 171894 w 1383714"/>
              <a:gd name="connsiteY0" fmla="*/ 506873 h 562709"/>
              <a:gd name="connsiteX1" fmla="*/ 20416 w 1383714"/>
              <a:gd name="connsiteY1" fmla="*/ 390364 h 562709"/>
              <a:gd name="connsiteX2" fmla="*/ 20416 w 1383714"/>
              <a:gd name="connsiteY2" fmla="*/ 297157 h 562709"/>
              <a:gd name="connsiteX3" fmla="*/ 195198 w 1383714"/>
              <a:gd name="connsiteY3" fmla="*/ 273856 h 562709"/>
              <a:gd name="connsiteX4" fmla="*/ 253458 w 1383714"/>
              <a:gd name="connsiteY4" fmla="*/ 402015 h 562709"/>
              <a:gd name="connsiteX5" fmla="*/ 323371 w 1383714"/>
              <a:gd name="connsiteY5" fmla="*/ 530175 h 562709"/>
              <a:gd name="connsiteX6" fmla="*/ 533109 w 1383714"/>
              <a:gd name="connsiteY6" fmla="*/ 413666 h 562709"/>
              <a:gd name="connsiteX7" fmla="*/ 474849 w 1383714"/>
              <a:gd name="connsiteY7" fmla="*/ 238903 h 562709"/>
              <a:gd name="connsiteX8" fmla="*/ 474849 w 1383714"/>
              <a:gd name="connsiteY8" fmla="*/ 64140 h 562709"/>
              <a:gd name="connsiteX9" fmla="*/ 696239 w 1383714"/>
              <a:gd name="connsiteY9" fmla="*/ 5885 h 562709"/>
              <a:gd name="connsiteX10" fmla="*/ 882673 w 1383714"/>
              <a:gd name="connsiteY10" fmla="*/ 192299 h 562709"/>
              <a:gd name="connsiteX11" fmla="*/ 964238 w 1383714"/>
              <a:gd name="connsiteY11" fmla="*/ 471921 h 562709"/>
              <a:gd name="connsiteX12" fmla="*/ 754500 w 1383714"/>
              <a:gd name="connsiteY12" fmla="*/ 553477 h 562709"/>
              <a:gd name="connsiteX13" fmla="*/ 801108 w 1383714"/>
              <a:gd name="connsiteY13" fmla="*/ 285506 h 562709"/>
              <a:gd name="connsiteX14" fmla="*/ 1057455 w 1383714"/>
              <a:gd name="connsiteY14" fmla="*/ 262205 h 562709"/>
              <a:gd name="connsiteX15" fmla="*/ 1162324 w 1383714"/>
              <a:gd name="connsiteY15" fmla="*/ 390364 h 562709"/>
              <a:gd name="connsiteX16" fmla="*/ 1313801 w 1383714"/>
              <a:gd name="connsiteY16" fmla="*/ 390364 h 562709"/>
              <a:gd name="connsiteX17" fmla="*/ 1383714 w 1383714"/>
              <a:gd name="connsiteY17" fmla="*/ 285506 h 5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83714" h="562709">
                <a:moveTo>
                  <a:pt x="171894" y="506873"/>
                </a:moveTo>
                <a:cubicBezTo>
                  <a:pt x="108778" y="466095"/>
                  <a:pt x="45662" y="425317"/>
                  <a:pt x="20416" y="390364"/>
                </a:cubicBezTo>
                <a:cubicBezTo>
                  <a:pt x="-4830" y="355411"/>
                  <a:pt x="-8714" y="316575"/>
                  <a:pt x="20416" y="297157"/>
                </a:cubicBezTo>
                <a:cubicBezTo>
                  <a:pt x="49546" y="277739"/>
                  <a:pt x="156358" y="256380"/>
                  <a:pt x="195198" y="273856"/>
                </a:cubicBezTo>
                <a:cubicBezTo>
                  <a:pt x="234038" y="291332"/>
                  <a:pt x="232096" y="359295"/>
                  <a:pt x="253458" y="402015"/>
                </a:cubicBezTo>
                <a:cubicBezTo>
                  <a:pt x="274820" y="444735"/>
                  <a:pt x="276763" y="528233"/>
                  <a:pt x="323371" y="530175"/>
                </a:cubicBezTo>
                <a:cubicBezTo>
                  <a:pt x="369979" y="532117"/>
                  <a:pt x="507863" y="462211"/>
                  <a:pt x="533109" y="413666"/>
                </a:cubicBezTo>
                <a:cubicBezTo>
                  <a:pt x="558355" y="365121"/>
                  <a:pt x="484559" y="297157"/>
                  <a:pt x="474849" y="238903"/>
                </a:cubicBezTo>
                <a:cubicBezTo>
                  <a:pt x="465139" y="180649"/>
                  <a:pt x="437951" y="102976"/>
                  <a:pt x="474849" y="64140"/>
                </a:cubicBezTo>
                <a:cubicBezTo>
                  <a:pt x="511747" y="25304"/>
                  <a:pt x="628268" y="-15475"/>
                  <a:pt x="696239" y="5885"/>
                </a:cubicBezTo>
                <a:cubicBezTo>
                  <a:pt x="764210" y="27245"/>
                  <a:pt x="838007" y="114626"/>
                  <a:pt x="882673" y="192299"/>
                </a:cubicBezTo>
                <a:cubicBezTo>
                  <a:pt x="927340" y="269972"/>
                  <a:pt x="985600" y="411725"/>
                  <a:pt x="964238" y="471921"/>
                </a:cubicBezTo>
                <a:cubicBezTo>
                  <a:pt x="942876" y="532117"/>
                  <a:pt x="781688" y="584546"/>
                  <a:pt x="754500" y="553477"/>
                </a:cubicBezTo>
                <a:cubicBezTo>
                  <a:pt x="727312" y="522408"/>
                  <a:pt x="750616" y="334051"/>
                  <a:pt x="801108" y="285506"/>
                </a:cubicBezTo>
                <a:cubicBezTo>
                  <a:pt x="851601" y="236961"/>
                  <a:pt x="997252" y="244729"/>
                  <a:pt x="1057455" y="262205"/>
                </a:cubicBezTo>
                <a:cubicBezTo>
                  <a:pt x="1117658" y="279681"/>
                  <a:pt x="1119600" y="369004"/>
                  <a:pt x="1162324" y="390364"/>
                </a:cubicBezTo>
                <a:cubicBezTo>
                  <a:pt x="1205048" y="411724"/>
                  <a:pt x="1276903" y="407840"/>
                  <a:pt x="1313801" y="390364"/>
                </a:cubicBezTo>
                <a:cubicBezTo>
                  <a:pt x="1350699" y="372888"/>
                  <a:pt x="1383714" y="285506"/>
                  <a:pt x="1383714" y="285506"/>
                </a:cubicBezTo>
              </a:path>
            </a:pathLst>
          </a:custGeom>
          <a:ln w="57150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115127" y="794838"/>
            <a:ext cx="799985" cy="503887"/>
          </a:xfrm>
          <a:custGeom>
            <a:avLst/>
            <a:gdLst>
              <a:gd name="connsiteX0" fmla="*/ 77553 w 799985"/>
              <a:gd name="connsiteY0" fmla="*/ 164910 h 503887"/>
              <a:gd name="connsiteX1" fmla="*/ 65901 w 799985"/>
              <a:gd name="connsiteY1" fmla="*/ 36750 h 503887"/>
              <a:gd name="connsiteX2" fmla="*/ 159118 w 799985"/>
              <a:gd name="connsiteY2" fmla="*/ 13448 h 503887"/>
              <a:gd name="connsiteX3" fmla="*/ 205727 w 799985"/>
              <a:gd name="connsiteY3" fmla="*/ 223164 h 503887"/>
              <a:gd name="connsiteX4" fmla="*/ 7641 w 799985"/>
              <a:gd name="connsiteY4" fmla="*/ 316371 h 503887"/>
              <a:gd name="connsiteX5" fmla="*/ 65901 w 799985"/>
              <a:gd name="connsiteY5" fmla="*/ 502785 h 503887"/>
              <a:gd name="connsiteX6" fmla="*/ 298944 w 799985"/>
              <a:gd name="connsiteY6" fmla="*/ 386276 h 503887"/>
              <a:gd name="connsiteX7" fmla="*/ 368856 w 799985"/>
              <a:gd name="connsiteY7" fmla="*/ 234815 h 503887"/>
              <a:gd name="connsiteX8" fmla="*/ 497030 w 799985"/>
              <a:gd name="connsiteY8" fmla="*/ 304720 h 503887"/>
              <a:gd name="connsiteX9" fmla="*/ 601899 w 799985"/>
              <a:gd name="connsiteY9" fmla="*/ 386276 h 503887"/>
              <a:gd name="connsiteX10" fmla="*/ 648507 w 799985"/>
              <a:gd name="connsiteY10" fmla="*/ 141608 h 503887"/>
              <a:gd name="connsiteX11" fmla="*/ 718420 w 799985"/>
              <a:gd name="connsiteY11" fmla="*/ 71703 h 503887"/>
              <a:gd name="connsiteX12" fmla="*/ 799985 w 799985"/>
              <a:gd name="connsiteY12" fmla="*/ 153259 h 50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9985" h="503887">
                <a:moveTo>
                  <a:pt x="77553" y="164910"/>
                </a:moveTo>
                <a:cubicBezTo>
                  <a:pt x="64930" y="113452"/>
                  <a:pt x="52307" y="61994"/>
                  <a:pt x="65901" y="36750"/>
                </a:cubicBezTo>
                <a:cubicBezTo>
                  <a:pt x="79495" y="11506"/>
                  <a:pt x="135814" y="-17621"/>
                  <a:pt x="159118" y="13448"/>
                </a:cubicBezTo>
                <a:cubicBezTo>
                  <a:pt x="182422" y="44517"/>
                  <a:pt x="230973" y="172677"/>
                  <a:pt x="205727" y="223164"/>
                </a:cubicBezTo>
                <a:cubicBezTo>
                  <a:pt x="180481" y="273651"/>
                  <a:pt x="30945" y="269768"/>
                  <a:pt x="7641" y="316371"/>
                </a:cubicBezTo>
                <a:cubicBezTo>
                  <a:pt x="-15663" y="362974"/>
                  <a:pt x="17350" y="491134"/>
                  <a:pt x="65901" y="502785"/>
                </a:cubicBezTo>
                <a:cubicBezTo>
                  <a:pt x="114452" y="514436"/>
                  <a:pt x="248452" y="430938"/>
                  <a:pt x="298944" y="386276"/>
                </a:cubicBezTo>
                <a:cubicBezTo>
                  <a:pt x="349437" y="341614"/>
                  <a:pt x="335842" y="248408"/>
                  <a:pt x="368856" y="234815"/>
                </a:cubicBezTo>
                <a:cubicBezTo>
                  <a:pt x="401870" y="221222"/>
                  <a:pt x="458190" y="279477"/>
                  <a:pt x="497030" y="304720"/>
                </a:cubicBezTo>
                <a:cubicBezTo>
                  <a:pt x="535870" y="329963"/>
                  <a:pt x="576653" y="413461"/>
                  <a:pt x="601899" y="386276"/>
                </a:cubicBezTo>
                <a:cubicBezTo>
                  <a:pt x="627145" y="359091"/>
                  <a:pt x="629087" y="194037"/>
                  <a:pt x="648507" y="141608"/>
                </a:cubicBezTo>
                <a:cubicBezTo>
                  <a:pt x="667927" y="89179"/>
                  <a:pt x="693174" y="69761"/>
                  <a:pt x="718420" y="71703"/>
                </a:cubicBezTo>
                <a:cubicBezTo>
                  <a:pt x="743666" y="73645"/>
                  <a:pt x="799985" y="153259"/>
                  <a:pt x="799985" y="153259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915112" y="735549"/>
            <a:ext cx="1071995" cy="527408"/>
          </a:xfrm>
          <a:custGeom>
            <a:avLst/>
            <a:gdLst>
              <a:gd name="connsiteX0" fmla="*/ 0 w 1071995"/>
              <a:gd name="connsiteY0" fmla="*/ 235750 h 527408"/>
              <a:gd name="connsiteX1" fmla="*/ 93217 w 1071995"/>
              <a:gd name="connsiteY1" fmla="*/ 165845 h 527408"/>
              <a:gd name="connsiteX2" fmla="*/ 174782 w 1071995"/>
              <a:gd name="connsiteY2" fmla="*/ 235750 h 527408"/>
              <a:gd name="connsiteX3" fmla="*/ 174782 w 1071995"/>
              <a:gd name="connsiteY3" fmla="*/ 422164 h 527408"/>
              <a:gd name="connsiteX4" fmla="*/ 314608 w 1071995"/>
              <a:gd name="connsiteY4" fmla="*/ 527022 h 527408"/>
              <a:gd name="connsiteX5" fmla="*/ 361216 w 1071995"/>
              <a:gd name="connsiteY5" fmla="*/ 445466 h 527408"/>
              <a:gd name="connsiteX6" fmla="*/ 279651 w 1071995"/>
              <a:gd name="connsiteY6" fmla="*/ 165845 h 527408"/>
              <a:gd name="connsiteX7" fmla="*/ 337912 w 1071995"/>
              <a:gd name="connsiteY7" fmla="*/ 2733 h 527408"/>
              <a:gd name="connsiteX8" fmla="*/ 501042 w 1071995"/>
              <a:gd name="connsiteY8" fmla="*/ 72638 h 527408"/>
              <a:gd name="connsiteX9" fmla="*/ 477737 w 1071995"/>
              <a:gd name="connsiteY9" fmla="*/ 189147 h 527408"/>
              <a:gd name="connsiteX10" fmla="*/ 302956 w 1071995"/>
              <a:gd name="connsiteY10" fmla="*/ 189147 h 527408"/>
              <a:gd name="connsiteX11" fmla="*/ 326260 w 1071995"/>
              <a:gd name="connsiteY11" fmla="*/ 317307 h 527408"/>
              <a:gd name="connsiteX12" fmla="*/ 501042 w 1071995"/>
              <a:gd name="connsiteY12" fmla="*/ 294005 h 527408"/>
              <a:gd name="connsiteX13" fmla="*/ 594259 w 1071995"/>
              <a:gd name="connsiteY13" fmla="*/ 398863 h 527408"/>
              <a:gd name="connsiteX14" fmla="*/ 605911 w 1071995"/>
              <a:gd name="connsiteY14" fmla="*/ 457117 h 527408"/>
              <a:gd name="connsiteX15" fmla="*/ 792345 w 1071995"/>
              <a:gd name="connsiteY15" fmla="*/ 352259 h 527408"/>
              <a:gd name="connsiteX16" fmla="*/ 908866 w 1071995"/>
              <a:gd name="connsiteY16" fmla="*/ 165845 h 527408"/>
              <a:gd name="connsiteX17" fmla="*/ 1002083 w 1071995"/>
              <a:gd name="connsiteY17" fmla="*/ 259052 h 527408"/>
              <a:gd name="connsiteX18" fmla="*/ 1071995 w 1071995"/>
              <a:gd name="connsiteY18" fmla="*/ 305656 h 52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71995" h="527408">
                <a:moveTo>
                  <a:pt x="0" y="235750"/>
                </a:moveTo>
                <a:cubicBezTo>
                  <a:pt x="32043" y="200797"/>
                  <a:pt x="64087" y="165845"/>
                  <a:pt x="93217" y="165845"/>
                </a:cubicBezTo>
                <a:cubicBezTo>
                  <a:pt x="122347" y="165845"/>
                  <a:pt x="161188" y="193030"/>
                  <a:pt x="174782" y="235750"/>
                </a:cubicBezTo>
                <a:cubicBezTo>
                  <a:pt x="188376" y="278470"/>
                  <a:pt x="151478" y="373619"/>
                  <a:pt x="174782" y="422164"/>
                </a:cubicBezTo>
                <a:cubicBezTo>
                  <a:pt x="198086" y="470709"/>
                  <a:pt x="283536" y="523138"/>
                  <a:pt x="314608" y="527022"/>
                </a:cubicBezTo>
                <a:cubicBezTo>
                  <a:pt x="345680" y="530906"/>
                  <a:pt x="367042" y="505662"/>
                  <a:pt x="361216" y="445466"/>
                </a:cubicBezTo>
                <a:cubicBezTo>
                  <a:pt x="355390" y="385270"/>
                  <a:pt x="283535" y="239634"/>
                  <a:pt x="279651" y="165845"/>
                </a:cubicBezTo>
                <a:cubicBezTo>
                  <a:pt x="275767" y="92056"/>
                  <a:pt x="301014" y="18267"/>
                  <a:pt x="337912" y="2733"/>
                </a:cubicBezTo>
                <a:cubicBezTo>
                  <a:pt x="374810" y="-12801"/>
                  <a:pt x="477738" y="41569"/>
                  <a:pt x="501042" y="72638"/>
                </a:cubicBezTo>
                <a:cubicBezTo>
                  <a:pt x="524346" y="103707"/>
                  <a:pt x="510751" y="169729"/>
                  <a:pt x="477737" y="189147"/>
                </a:cubicBezTo>
                <a:cubicBezTo>
                  <a:pt x="444723" y="208565"/>
                  <a:pt x="328202" y="167787"/>
                  <a:pt x="302956" y="189147"/>
                </a:cubicBezTo>
                <a:cubicBezTo>
                  <a:pt x="277710" y="210507"/>
                  <a:pt x="293246" y="299831"/>
                  <a:pt x="326260" y="317307"/>
                </a:cubicBezTo>
                <a:cubicBezTo>
                  <a:pt x="359274" y="334783"/>
                  <a:pt x="456376" y="280412"/>
                  <a:pt x="501042" y="294005"/>
                </a:cubicBezTo>
                <a:cubicBezTo>
                  <a:pt x="545708" y="307598"/>
                  <a:pt x="576781" y="371678"/>
                  <a:pt x="594259" y="398863"/>
                </a:cubicBezTo>
                <a:cubicBezTo>
                  <a:pt x="611737" y="426048"/>
                  <a:pt x="572897" y="464884"/>
                  <a:pt x="605911" y="457117"/>
                </a:cubicBezTo>
                <a:cubicBezTo>
                  <a:pt x="638925" y="449350"/>
                  <a:pt x="741853" y="400804"/>
                  <a:pt x="792345" y="352259"/>
                </a:cubicBezTo>
                <a:cubicBezTo>
                  <a:pt x="842838" y="303714"/>
                  <a:pt x="873910" y="181379"/>
                  <a:pt x="908866" y="165845"/>
                </a:cubicBezTo>
                <a:cubicBezTo>
                  <a:pt x="943822" y="150311"/>
                  <a:pt x="974895" y="235750"/>
                  <a:pt x="1002083" y="259052"/>
                </a:cubicBezTo>
                <a:cubicBezTo>
                  <a:pt x="1029271" y="282354"/>
                  <a:pt x="1071995" y="305656"/>
                  <a:pt x="1071995" y="305656"/>
                </a:cubicBezTo>
              </a:path>
            </a:pathLst>
          </a:cu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963803" y="723083"/>
            <a:ext cx="1045268" cy="477856"/>
          </a:xfrm>
          <a:custGeom>
            <a:avLst/>
            <a:gdLst>
              <a:gd name="connsiteX0" fmla="*/ 43185 w 1045268"/>
              <a:gd name="connsiteY0" fmla="*/ 349636 h 477856"/>
              <a:gd name="connsiteX1" fmla="*/ 19881 w 1045268"/>
              <a:gd name="connsiteY1" fmla="*/ 163222 h 477856"/>
              <a:gd name="connsiteX2" fmla="*/ 19881 w 1045268"/>
              <a:gd name="connsiteY2" fmla="*/ 81666 h 477856"/>
              <a:gd name="connsiteX3" fmla="*/ 276228 w 1045268"/>
              <a:gd name="connsiteY3" fmla="*/ 70015 h 477856"/>
              <a:gd name="connsiteX4" fmla="*/ 206315 w 1045268"/>
              <a:gd name="connsiteY4" fmla="*/ 384588 h 477856"/>
              <a:gd name="connsiteX5" fmla="*/ 252923 w 1045268"/>
              <a:gd name="connsiteY5" fmla="*/ 477795 h 477856"/>
              <a:gd name="connsiteX6" fmla="*/ 520922 w 1045268"/>
              <a:gd name="connsiteY6" fmla="*/ 396239 h 477856"/>
              <a:gd name="connsiteX7" fmla="*/ 462662 w 1045268"/>
              <a:gd name="connsiteY7" fmla="*/ 244778 h 477856"/>
              <a:gd name="connsiteX8" fmla="*/ 532574 w 1045268"/>
              <a:gd name="connsiteY8" fmla="*/ 58364 h 477856"/>
              <a:gd name="connsiteX9" fmla="*/ 719008 w 1045268"/>
              <a:gd name="connsiteY9" fmla="*/ 139920 h 477856"/>
              <a:gd name="connsiteX10" fmla="*/ 893790 w 1045268"/>
              <a:gd name="connsiteY10" fmla="*/ 109 h 477856"/>
              <a:gd name="connsiteX11" fmla="*/ 1045268 w 1045268"/>
              <a:gd name="connsiteY11" fmla="*/ 116618 h 47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5268" h="477856">
                <a:moveTo>
                  <a:pt x="43185" y="349636"/>
                </a:moveTo>
                <a:cubicBezTo>
                  <a:pt x="33475" y="278759"/>
                  <a:pt x="23765" y="207883"/>
                  <a:pt x="19881" y="163222"/>
                </a:cubicBezTo>
                <a:cubicBezTo>
                  <a:pt x="15997" y="118561"/>
                  <a:pt x="-22844" y="97200"/>
                  <a:pt x="19881" y="81666"/>
                </a:cubicBezTo>
                <a:cubicBezTo>
                  <a:pt x="62606" y="66131"/>
                  <a:pt x="245156" y="19528"/>
                  <a:pt x="276228" y="70015"/>
                </a:cubicBezTo>
                <a:cubicBezTo>
                  <a:pt x="307300" y="120502"/>
                  <a:pt x="210199" y="316625"/>
                  <a:pt x="206315" y="384588"/>
                </a:cubicBezTo>
                <a:cubicBezTo>
                  <a:pt x="202431" y="452551"/>
                  <a:pt x="200489" y="475853"/>
                  <a:pt x="252923" y="477795"/>
                </a:cubicBezTo>
                <a:cubicBezTo>
                  <a:pt x="305357" y="479737"/>
                  <a:pt x="485966" y="435075"/>
                  <a:pt x="520922" y="396239"/>
                </a:cubicBezTo>
                <a:cubicBezTo>
                  <a:pt x="555878" y="357403"/>
                  <a:pt x="460720" y="301090"/>
                  <a:pt x="462662" y="244778"/>
                </a:cubicBezTo>
                <a:cubicBezTo>
                  <a:pt x="464604" y="188466"/>
                  <a:pt x="489850" y="75840"/>
                  <a:pt x="532574" y="58364"/>
                </a:cubicBezTo>
                <a:cubicBezTo>
                  <a:pt x="575298" y="40888"/>
                  <a:pt x="658805" y="149629"/>
                  <a:pt x="719008" y="139920"/>
                </a:cubicBezTo>
                <a:cubicBezTo>
                  <a:pt x="779211" y="130211"/>
                  <a:pt x="839413" y="3993"/>
                  <a:pt x="893790" y="109"/>
                </a:cubicBezTo>
                <a:cubicBezTo>
                  <a:pt x="948167" y="-3775"/>
                  <a:pt x="1018080" y="97200"/>
                  <a:pt x="1045268" y="116618"/>
                </a:cubicBezTo>
              </a:path>
            </a:pathLst>
          </a:cu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flipV="1">
            <a:off x="5950810" y="660167"/>
            <a:ext cx="1482761" cy="556451"/>
          </a:xfrm>
          <a:custGeom>
            <a:avLst/>
            <a:gdLst>
              <a:gd name="connsiteX0" fmla="*/ 61203 w 1482761"/>
              <a:gd name="connsiteY0" fmla="*/ 381566 h 556451"/>
              <a:gd name="connsiteX1" fmla="*/ 2942 w 1482761"/>
              <a:gd name="connsiteY1" fmla="*/ 113596 h 556451"/>
              <a:gd name="connsiteX2" fmla="*/ 142768 w 1482761"/>
              <a:gd name="connsiteY2" fmla="*/ 78643 h 556451"/>
              <a:gd name="connsiteX3" fmla="*/ 235984 w 1482761"/>
              <a:gd name="connsiteY3" fmla="*/ 183501 h 556451"/>
              <a:gd name="connsiteX4" fmla="*/ 387462 w 1482761"/>
              <a:gd name="connsiteY4" fmla="*/ 218454 h 556451"/>
              <a:gd name="connsiteX5" fmla="*/ 538940 w 1482761"/>
              <a:gd name="connsiteY5" fmla="*/ 113596 h 556451"/>
              <a:gd name="connsiteX6" fmla="*/ 643809 w 1482761"/>
              <a:gd name="connsiteY6" fmla="*/ 265057 h 556451"/>
              <a:gd name="connsiteX7" fmla="*/ 550592 w 1482761"/>
              <a:gd name="connsiteY7" fmla="*/ 276708 h 556451"/>
              <a:gd name="connsiteX8" fmla="*/ 410766 w 1482761"/>
              <a:gd name="connsiteY8" fmla="*/ 66992 h 556451"/>
              <a:gd name="connsiteX9" fmla="*/ 480679 w 1482761"/>
              <a:gd name="connsiteY9" fmla="*/ 8738 h 556451"/>
              <a:gd name="connsiteX10" fmla="*/ 643809 w 1482761"/>
              <a:gd name="connsiteY10" fmla="*/ 20389 h 556451"/>
              <a:gd name="connsiteX11" fmla="*/ 783634 w 1482761"/>
              <a:gd name="connsiteY11" fmla="*/ 195152 h 556451"/>
              <a:gd name="connsiteX12" fmla="*/ 970068 w 1482761"/>
              <a:gd name="connsiteY12" fmla="*/ 288359 h 556451"/>
              <a:gd name="connsiteX13" fmla="*/ 1063285 w 1482761"/>
              <a:gd name="connsiteY13" fmla="*/ 183501 h 556451"/>
              <a:gd name="connsiteX14" fmla="*/ 1307979 w 1482761"/>
              <a:gd name="connsiteY14" fmla="*/ 148549 h 556451"/>
              <a:gd name="connsiteX15" fmla="*/ 1284675 w 1482761"/>
              <a:gd name="connsiteY15" fmla="*/ 323312 h 556451"/>
              <a:gd name="connsiteX16" fmla="*/ 1342936 w 1482761"/>
              <a:gd name="connsiteY16" fmla="*/ 556329 h 556451"/>
              <a:gd name="connsiteX17" fmla="*/ 1482761 w 1482761"/>
              <a:gd name="connsiteY17" fmla="*/ 358264 h 5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2761" h="556451">
                <a:moveTo>
                  <a:pt x="61203" y="381566"/>
                </a:moveTo>
                <a:cubicBezTo>
                  <a:pt x="25275" y="272824"/>
                  <a:pt x="-10652" y="164083"/>
                  <a:pt x="2942" y="113596"/>
                </a:cubicBezTo>
                <a:cubicBezTo>
                  <a:pt x="16536" y="63109"/>
                  <a:pt x="103928" y="66992"/>
                  <a:pt x="142768" y="78643"/>
                </a:cubicBezTo>
                <a:cubicBezTo>
                  <a:pt x="181608" y="90294"/>
                  <a:pt x="195202" y="160199"/>
                  <a:pt x="235984" y="183501"/>
                </a:cubicBezTo>
                <a:cubicBezTo>
                  <a:pt x="276766" y="206803"/>
                  <a:pt x="336969" y="230105"/>
                  <a:pt x="387462" y="218454"/>
                </a:cubicBezTo>
                <a:cubicBezTo>
                  <a:pt x="437955" y="206803"/>
                  <a:pt x="496216" y="105829"/>
                  <a:pt x="538940" y="113596"/>
                </a:cubicBezTo>
                <a:cubicBezTo>
                  <a:pt x="581664" y="121363"/>
                  <a:pt x="641867" y="237872"/>
                  <a:pt x="643809" y="265057"/>
                </a:cubicBezTo>
                <a:cubicBezTo>
                  <a:pt x="645751" y="292242"/>
                  <a:pt x="589433" y="309719"/>
                  <a:pt x="550592" y="276708"/>
                </a:cubicBezTo>
                <a:cubicBezTo>
                  <a:pt x="511752" y="243697"/>
                  <a:pt x="422418" y="111654"/>
                  <a:pt x="410766" y="66992"/>
                </a:cubicBezTo>
                <a:cubicBezTo>
                  <a:pt x="399114" y="22330"/>
                  <a:pt x="441839" y="16505"/>
                  <a:pt x="480679" y="8738"/>
                </a:cubicBezTo>
                <a:cubicBezTo>
                  <a:pt x="519519" y="971"/>
                  <a:pt x="593317" y="-10680"/>
                  <a:pt x="643809" y="20389"/>
                </a:cubicBezTo>
                <a:cubicBezTo>
                  <a:pt x="694301" y="51458"/>
                  <a:pt x="729258" y="150490"/>
                  <a:pt x="783634" y="195152"/>
                </a:cubicBezTo>
                <a:cubicBezTo>
                  <a:pt x="838010" y="239814"/>
                  <a:pt x="923460" y="290301"/>
                  <a:pt x="970068" y="288359"/>
                </a:cubicBezTo>
                <a:cubicBezTo>
                  <a:pt x="1016676" y="286417"/>
                  <a:pt x="1006967" y="206803"/>
                  <a:pt x="1063285" y="183501"/>
                </a:cubicBezTo>
                <a:cubicBezTo>
                  <a:pt x="1119603" y="160199"/>
                  <a:pt x="1271081" y="125247"/>
                  <a:pt x="1307979" y="148549"/>
                </a:cubicBezTo>
                <a:cubicBezTo>
                  <a:pt x="1344877" y="171851"/>
                  <a:pt x="1278849" y="255349"/>
                  <a:pt x="1284675" y="323312"/>
                </a:cubicBezTo>
                <a:cubicBezTo>
                  <a:pt x="1290501" y="391275"/>
                  <a:pt x="1309922" y="550504"/>
                  <a:pt x="1342936" y="556329"/>
                </a:cubicBezTo>
                <a:cubicBezTo>
                  <a:pt x="1375950" y="562154"/>
                  <a:pt x="1482761" y="358264"/>
                  <a:pt x="1482761" y="358264"/>
                </a:cubicBezTo>
              </a:path>
            </a:pathLst>
          </a:custGeom>
          <a:ln w="57150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3984" y="42670"/>
            <a:ext cx="191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B</a:t>
            </a:r>
            <a:r>
              <a:rPr lang="en-US" sz="3600" baseline="-25000" dirty="0" smtClean="0">
                <a:solidFill>
                  <a:schemeClr val="accent5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A</a:t>
            </a:r>
            <a:r>
              <a:rPr lang="en-US" sz="3600" dirty="0" smtClean="0">
                <a:solidFill>
                  <a:srgbClr val="008000"/>
                </a:solidFill>
              </a:rPr>
              <a:t>B</a:t>
            </a:r>
            <a:r>
              <a:rPr lang="en-US" sz="3600" baseline="-25000" dirty="0" smtClean="0">
                <a:solidFill>
                  <a:srgbClr val="008000"/>
                </a:solidFill>
              </a:rPr>
              <a:t>2</a:t>
            </a:r>
            <a:r>
              <a:rPr lang="en-US" sz="3600" dirty="0" smtClean="0">
                <a:solidFill>
                  <a:srgbClr val="0000FF"/>
                </a:solidFill>
              </a:rPr>
              <a:t>C</a:t>
            </a:r>
            <a:r>
              <a:rPr lang="en-US" sz="3600" dirty="0" smtClean="0">
                <a:solidFill>
                  <a:srgbClr val="4BACC6"/>
                </a:solidFill>
              </a:rPr>
              <a:t>B</a:t>
            </a:r>
            <a:r>
              <a:rPr lang="en-US" sz="3600" baseline="-25000" dirty="0" smtClean="0">
                <a:solidFill>
                  <a:srgbClr val="4BACC6"/>
                </a:solidFill>
              </a:rPr>
              <a:t>3</a:t>
            </a:r>
            <a:endParaRPr lang="en-US" sz="3600" dirty="0">
              <a:solidFill>
                <a:srgbClr val="4BACC6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>
            <a:off x="4392849" y="1491313"/>
            <a:ext cx="372867" cy="396130"/>
          </a:xfrm>
          <a:prstGeom prst="plus">
            <a:avLst>
              <a:gd name="adj" fmla="val 3750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3138432" y="1998850"/>
            <a:ext cx="2090514" cy="822591"/>
          </a:xfrm>
          <a:custGeom>
            <a:avLst/>
            <a:gdLst>
              <a:gd name="connsiteX0" fmla="*/ 47005 w 2090514"/>
              <a:gd name="connsiteY0" fmla="*/ 354627 h 822591"/>
              <a:gd name="connsiteX1" fmla="*/ 397 w 2090514"/>
              <a:gd name="connsiteY1" fmla="*/ 249769 h 822591"/>
              <a:gd name="connsiteX2" fmla="*/ 70309 w 2090514"/>
              <a:gd name="connsiteY2" fmla="*/ 28403 h 822591"/>
              <a:gd name="connsiteX3" fmla="*/ 315004 w 2090514"/>
              <a:gd name="connsiteY3" fmla="*/ 40053 h 822591"/>
              <a:gd name="connsiteX4" fmla="*/ 338308 w 2090514"/>
              <a:gd name="connsiteY4" fmla="*/ 366278 h 822591"/>
              <a:gd name="connsiteX5" fmla="*/ 513090 w 2090514"/>
              <a:gd name="connsiteY5" fmla="*/ 634248 h 822591"/>
              <a:gd name="connsiteX6" fmla="*/ 734480 w 2090514"/>
              <a:gd name="connsiteY6" fmla="*/ 482787 h 822591"/>
              <a:gd name="connsiteX7" fmla="*/ 734480 w 2090514"/>
              <a:gd name="connsiteY7" fmla="*/ 179864 h 822591"/>
              <a:gd name="connsiteX8" fmla="*/ 501438 w 2090514"/>
              <a:gd name="connsiteY8" fmla="*/ 133261 h 822591"/>
              <a:gd name="connsiteX9" fmla="*/ 722828 w 2090514"/>
              <a:gd name="connsiteY9" fmla="*/ 401231 h 822591"/>
              <a:gd name="connsiteX10" fmla="*/ 885958 w 2090514"/>
              <a:gd name="connsiteY10" fmla="*/ 156562 h 822591"/>
              <a:gd name="connsiteX11" fmla="*/ 1188913 w 2090514"/>
              <a:gd name="connsiteY11" fmla="*/ 156562 h 822591"/>
              <a:gd name="connsiteX12" fmla="*/ 1235521 w 2090514"/>
              <a:gd name="connsiteY12" fmla="*/ 366278 h 822591"/>
              <a:gd name="connsiteX13" fmla="*/ 979175 w 2090514"/>
              <a:gd name="connsiteY13" fmla="*/ 599296 h 822591"/>
              <a:gd name="connsiteX14" fmla="*/ 1072392 w 2090514"/>
              <a:gd name="connsiteY14" fmla="*/ 820663 h 822591"/>
              <a:gd name="connsiteX15" fmla="*/ 1363694 w 2090514"/>
              <a:gd name="connsiteY15" fmla="*/ 692503 h 822591"/>
              <a:gd name="connsiteX16" fmla="*/ 1491868 w 2090514"/>
              <a:gd name="connsiteY16" fmla="*/ 447834 h 822591"/>
              <a:gd name="connsiteX17" fmla="*/ 1421955 w 2090514"/>
              <a:gd name="connsiteY17" fmla="*/ 179864 h 822591"/>
              <a:gd name="connsiteX18" fmla="*/ 1631693 w 2090514"/>
              <a:gd name="connsiteY18" fmla="*/ 86657 h 822591"/>
              <a:gd name="connsiteX19" fmla="*/ 1853083 w 2090514"/>
              <a:gd name="connsiteY19" fmla="*/ 214817 h 822591"/>
              <a:gd name="connsiteX20" fmla="*/ 2051169 w 2090514"/>
              <a:gd name="connsiteY20" fmla="*/ 412882 h 822591"/>
              <a:gd name="connsiteX21" fmla="*/ 2074474 w 2090514"/>
              <a:gd name="connsiteY21" fmla="*/ 214817 h 822591"/>
              <a:gd name="connsiteX22" fmla="*/ 1864736 w 2090514"/>
              <a:gd name="connsiteY22" fmla="*/ 168213 h 822591"/>
              <a:gd name="connsiteX23" fmla="*/ 1794823 w 2090514"/>
              <a:gd name="connsiteY23" fmla="*/ 424533 h 822591"/>
              <a:gd name="connsiteX24" fmla="*/ 1794823 w 2090514"/>
              <a:gd name="connsiteY24" fmla="*/ 599296 h 822591"/>
              <a:gd name="connsiteX25" fmla="*/ 1654997 w 2090514"/>
              <a:gd name="connsiteY25" fmla="*/ 750757 h 822591"/>
              <a:gd name="connsiteX26" fmla="*/ 1573433 w 2090514"/>
              <a:gd name="connsiteY26" fmla="*/ 750757 h 8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90514" h="822591">
                <a:moveTo>
                  <a:pt x="47005" y="354627"/>
                </a:moveTo>
                <a:cubicBezTo>
                  <a:pt x="21759" y="329383"/>
                  <a:pt x="-3487" y="304140"/>
                  <a:pt x="397" y="249769"/>
                </a:cubicBezTo>
                <a:cubicBezTo>
                  <a:pt x="4281" y="195398"/>
                  <a:pt x="17875" y="63356"/>
                  <a:pt x="70309" y="28403"/>
                </a:cubicBezTo>
                <a:cubicBezTo>
                  <a:pt x="122743" y="-6550"/>
                  <a:pt x="270338" y="-16259"/>
                  <a:pt x="315004" y="40053"/>
                </a:cubicBezTo>
                <a:cubicBezTo>
                  <a:pt x="359670" y="96365"/>
                  <a:pt x="305294" y="267245"/>
                  <a:pt x="338308" y="366278"/>
                </a:cubicBezTo>
                <a:cubicBezTo>
                  <a:pt x="371322" y="465311"/>
                  <a:pt x="447061" y="614830"/>
                  <a:pt x="513090" y="634248"/>
                </a:cubicBezTo>
                <a:cubicBezTo>
                  <a:pt x="579119" y="653666"/>
                  <a:pt x="697582" y="558518"/>
                  <a:pt x="734480" y="482787"/>
                </a:cubicBezTo>
                <a:cubicBezTo>
                  <a:pt x="771378" y="407056"/>
                  <a:pt x="773320" y="238118"/>
                  <a:pt x="734480" y="179864"/>
                </a:cubicBezTo>
                <a:cubicBezTo>
                  <a:pt x="695640" y="121610"/>
                  <a:pt x="503380" y="96367"/>
                  <a:pt x="501438" y="133261"/>
                </a:cubicBezTo>
                <a:cubicBezTo>
                  <a:pt x="499496" y="170155"/>
                  <a:pt x="658741" y="397348"/>
                  <a:pt x="722828" y="401231"/>
                </a:cubicBezTo>
                <a:cubicBezTo>
                  <a:pt x="786915" y="405114"/>
                  <a:pt x="808277" y="197340"/>
                  <a:pt x="885958" y="156562"/>
                </a:cubicBezTo>
                <a:cubicBezTo>
                  <a:pt x="963639" y="115784"/>
                  <a:pt x="1130652" y="121609"/>
                  <a:pt x="1188913" y="156562"/>
                </a:cubicBezTo>
                <a:cubicBezTo>
                  <a:pt x="1247174" y="191515"/>
                  <a:pt x="1270477" y="292489"/>
                  <a:pt x="1235521" y="366278"/>
                </a:cubicBezTo>
                <a:cubicBezTo>
                  <a:pt x="1200565" y="440067"/>
                  <a:pt x="1006363" y="523565"/>
                  <a:pt x="979175" y="599296"/>
                </a:cubicBezTo>
                <a:cubicBezTo>
                  <a:pt x="951987" y="675027"/>
                  <a:pt x="1008306" y="805129"/>
                  <a:pt x="1072392" y="820663"/>
                </a:cubicBezTo>
                <a:cubicBezTo>
                  <a:pt x="1136479" y="836198"/>
                  <a:pt x="1293781" y="754641"/>
                  <a:pt x="1363694" y="692503"/>
                </a:cubicBezTo>
                <a:cubicBezTo>
                  <a:pt x="1433607" y="630365"/>
                  <a:pt x="1482158" y="533274"/>
                  <a:pt x="1491868" y="447834"/>
                </a:cubicBezTo>
                <a:cubicBezTo>
                  <a:pt x="1501578" y="362394"/>
                  <a:pt x="1398651" y="240060"/>
                  <a:pt x="1421955" y="179864"/>
                </a:cubicBezTo>
                <a:cubicBezTo>
                  <a:pt x="1445259" y="119668"/>
                  <a:pt x="1559838" y="80831"/>
                  <a:pt x="1631693" y="86657"/>
                </a:cubicBezTo>
                <a:cubicBezTo>
                  <a:pt x="1703548" y="92482"/>
                  <a:pt x="1783170" y="160446"/>
                  <a:pt x="1853083" y="214817"/>
                </a:cubicBezTo>
                <a:cubicBezTo>
                  <a:pt x="1922996" y="269188"/>
                  <a:pt x="2014271" y="412882"/>
                  <a:pt x="2051169" y="412882"/>
                </a:cubicBezTo>
                <a:cubicBezTo>
                  <a:pt x="2088067" y="412882"/>
                  <a:pt x="2105546" y="255595"/>
                  <a:pt x="2074474" y="214817"/>
                </a:cubicBezTo>
                <a:cubicBezTo>
                  <a:pt x="2043402" y="174039"/>
                  <a:pt x="1911344" y="133260"/>
                  <a:pt x="1864736" y="168213"/>
                </a:cubicBezTo>
                <a:cubicBezTo>
                  <a:pt x="1818128" y="203166"/>
                  <a:pt x="1806475" y="352686"/>
                  <a:pt x="1794823" y="424533"/>
                </a:cubicBezTo>
                <a:cubicBezTo>
                  <a:pt x="1783171" y="496380"/>
                  <a:pt x="1818127" y="544925"/>
                  <a:pt x="1794823" y="599296"/>
                </a:cubicBezTo>
                <a:cubicBezTo>
                  <a:pt x="1771519" y="653667"/>
                  <a:pt x="1691895" y="725514"/>
                  <a:pt x="1654997" y="750757"/>
                </a:cubicBezTo>
                <a:cubicBezTo>
                  <a:pt x="1618099" y="776000"/>
                  <a:pt x="1573433" y="750757"/>
                  <a:pt x="1573433" y="750757"/>
                </a:cubicBezTo>
              </a:path>
            </a:pathLst>
          </a:cu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03274" y="2010501"/>
            <a:ext cx="47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043" y="3332152"/>
            <a:ext cx="83778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Using Grand Canonical Ensemble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Control the </a:t>
            </a:r>
            <a:r>
              <a:rPr lang="en-US" sz="2400" dirty="0" err="1" smtClean="0"/>
              <a:t>homopolymer</a:t>
            </a:r>
            <a:r>
              <a:rPr lang="en-US" sz="2400" dirty="0" smtClean="0"/>
              <a:t> concentration using </a:t>
            </a:r>
            <a:r>
              <a:rPr lang="en-US" sz="2400" dirty="0" err="1" smtClean="0"/>
              <a:t>μ</a:t>
            </a:r>
            <a:r>
              <a:rPr lang="en-US" sz="2400" baseline="-25000" dirty="0" err="1" smtClean="0"/>
              <a:t>H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Phase transition between the α-BN and the single layer </a:t>
            </a:r>
            <a:r>
              <a:rPr lang="en-US" sz="2400" dirty="0" err="1" smtClean="0"/>
              <a:t>Graphene</a:t>
            </a:r>
            <a:r>
              <a:rPr lang="en-US" sz="2400" dirty="0" smtClean="0"/>
              <a:t> phase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Considering the possibility of </a:t>
            </a:r>
            <a:r>
              <a:rPr lang="en-US" sz="2400" dirty="0" err="1" smtClean="0"/>
              <a:t>macrophase</a:t>
            </a:r>
            <a:r>
              <a:rPr lang="en-US" sz="2400" dirty="0" smtClean="0"/>
              <a:t> separation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56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36"/>
            <a:ext cx="409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Homogenous Phase: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2" y="982207"/>
            <a:ext cx="2435293" cy="2435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75" y="982207"/>
            <a:ext cx="2435293" cy="2435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32" y="982207"/>
            <a:ext cx="2435293" cy="2435293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1013733" y="3728281"/>
            <a:ext cx="3355810" cy="27962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085" y="4473939"/>
            <a:ext cx="478849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Block copolymer concentration </a:t>
            </a:r>
            <a:r>
              <a:rPr lang="en-US" sz="2400" dirty="0" err="1" smtClean="0"/>
              <a:t>φ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Homopolymer</a:t>
            </a:r>
            <a:r>
              <a:rPr lang="en-US" sz="2400" dirty="0" smtClean="0"/>
              <a:t> concentration (1-φ)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45437" y="368517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36"/>
            <a:ext cx="480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Free Energy Calculation: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02" y="900155"/>
            <a:ext cx="6573358" cy="4668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4" y="900155"/>
            <a:ext cx="914446" cy="1546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7" y="3204154"/>
            <a:ext cx="920517" cy="797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327" y="5452614"/>
            <a:ext cx="790289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 choose: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=0.8,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=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=0.1 and </a:t>
            </a:r>
            <a:r>
              <a:rPr lang="en-US" sz="2400" dirty="0" err="1" smtClean="0"/>
              <a:t>χ</a:t>
            </a:r>
            <a:r>
              <a:rPr lang="en-US" sz="2400" dirty="0" smtClean="0"/>
              <a:t>=80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Here, </a:t>
            </a:r>
            <a:r>
              <a:rPr lang="en-US" sz="2400" dirty="0" err="1" smtClean="0"/>
              <a:t>homopolymer</a:t>
            </a:r>
            <a:r>
              <a:rPr lang="en-US" sz="2400" dirty="0" smtClean="0"/>
              <a:t> is the same type as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B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356" y="1763254"/>
            <a:ext cx="757546" cy="28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36"/>
            <a:ext cx="608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Phase Behavior of α-BN Phase: 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1" y="1204625"/>
            <a:ext cx="1432559" cy="2430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89" y="1204625"/>
            <a:ext cx="1432559" cy="2508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456" y="1204625"/>
            <a:ext cx="1432559" cy="2508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4" y="1204624"/>
            <a:ext cx="1432559" cy="2612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334508" y="4242533"/>
            <a:ext cx="1996459" cy="1145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2456" y="3817294"/>
            <a:ext cx="1432559" cy="1996459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rot="10800000">
            <a:off x="1095298" y="6128363"/>
            <a:ext cx="3355810" cy="27962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3361" y="640798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1755" y="3835234"/>
            <a:ext cx="4132245" cy="29350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1514" y="677499"/>
            <a:ext cx="30166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3361" y="677499"/>
            <a:ext cx="30166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1900" y="677499"/>
            <a:ext cx="30166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1632" y="677499"/>
            <a:ext cx="30166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2462" y="4395068"/>
            <a:ext cx="30166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0702" y="4965961"/>
            <a:ext cx="30166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271" y="4579734"/>
            <a:ext cx="30166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29880" y="4965961"/>
            <a:ext cx="30166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836"/>
            <a:ext cx="608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Phase Behavior of α-BN Phase: </a:t>
            </a:r>
            <a:endParaRPr lang="en-US" sz="3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6" y="801591"/>
            <a:ext cx="8541003" cy="5921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52" y="3546454"/>
            <a:ext cx="800768" cy="1358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893" y="3457833"/>
            <a:ext cx="800768" cy="1358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185" y="3457833"/>
            <a:ext cx="800768" cy="135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872" y="1649466"/>
            <a:ext cx="800768" cy="14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0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36"/>
            <a:ext cx="583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Phase Behavior of C</a:t>
            </a:r>
            <a:r>
              <a:rPr lang="en-US" sz="3600" b="1" u="sng" baseline="-25000" dirty="0" smtClean="0"/>
              <a:t>A/C</a:t>
            </a:r>
            <a:r>
              <a:rPr lang="en-US" sz="3600" b="1" u="sng" dirty="0" smtClean="0"/>
              <a:t> Phase: 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8" y="1359783"/>
            <a:ext cx="2044149" cy="16591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33" y="1359783"/>
            <a:ext cx="2044149" cy="1659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38" y="1359783"/>
            <a:ext cx="2044149" cy="1659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45" y="1652711"/>
            <a:ext cx="2044149" cy="88811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2372356" y="3170365"/>
            <a:ext cx="3355810" cy="27962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0419" y="34499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414" y="4191278"/>
            <a:ext cx="5461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8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36"/>
            <a:ext cx="583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Phase Behavior of C</a:t>
            </a:r>
            <a:r>
              <a:rPr lang="en-US" sz="3600" b="1" u="sng" baseline="-25000" dirty="0" smtClean="0"/>
              <a:t>A/C</a:t>
            </a:r>
            <a:r>
              <a:rPr lang="en-US" sz="3600" b="1" u="sng" dirty="0" smtClean="0"/>
              <a:t> Phase: 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18" y="795297"/>
            <a:ext cx="8024437" cy="5694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36" y="4389014"/>
            <a:ext cx="1153560" cy="93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37" y="4389014"/>
            <a:ext cx="1153560" cy="93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934" y="4389014"/>
            <a:ext cx="1153560" cy="93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241" y="1170311"/>
            <a:ext cx="1469764" cy="6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36"/>
            <a:ext cx="7520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Phase Behavior of α-BN Bilayer Phase: 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9" y="753275"/>
            <a:ext cx="1538447" cy="5852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00" y="2316650"/>
            <a:ext cx="3169662" cy="2913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97564" y="2966133"/>
            <a:ext cx="3049266" cy="175030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3130" y="2901069"/>
            <a:ext cx="1899295" cy="172433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74127" y="2213667"/>
            <a:ext cx="3529669" cy="315224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>
          <a:xfrm flipV="1">
            <a:off x="1112778" y="2316650"/>
            <a:ext cx="1834922" cy="5844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12778" y="4625401"/>
            <a:ext cx="1834922" cy="6047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6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138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Elmspace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Ashkan Dehghan</dc:creator>
  <cp:lastModifiedBy>Ashkan Dehghan</cp:lastModifiedBy>
  <cp:revision>37</cp:revision>
  <dcterms:created xsi:type="dcterms:W3CDTF">2016-01-26T16:50:14Z</dcterms:created>
  <dcterms:modified xsi:type="dcterms:W3CDTF">2016-01-26T21:00:27Z</dcterms:modified>
</cp:coreProperties>
</file>