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8"/>
  </p:notesMasterIdLst>
  <p:sldIdLst>
    <p:sldId id="256" r:id="rId2"/>
    <p:sldId id="257" r:id="rId3"/>
    <p:sldId id="271" r:id="rId4"/>
    <p:sldId id="258" r:id="rId5"/>
    <p:sldId id="260" r:id="rId6"/>
    <p:sldId id="272" r:id="rId7"/>
    <p:sldId id="259" r:id="rId8"/>
    <p:sldId id="273" r:id="rId9"/>
    <p:sldId id="274" r:id="rId10"/>
    <p:sldId id="261" r:id="rId11"/>
    <p:sldId id="262" r:id="rId12"/>
    <p:sldId id="263" r:id="rId13"/>
    <p:sldId id="279" r:id="rId14"/>
    <p:sldId id="275" r:id="rId15"/>
    <p:sldId id="264" r:id="rId16"/>
    <p:sldId id="269" r:id="rId17"/>
    <p:sldId id="270" r:id="rId18"/>
    <p:sldId id="265" r:id="rId19"/>
    <p:sldId id="277" r:id="rId20"/>
    <p:sldId id="266" r:id="rId21"/>
    <p:sldId id="267" r:id="rId22"/>
    <p:sldId id="278" r:id="rId23"/>
    <p:sldId id="268" r:id="rId24"/>
    <p:sldId id="276" r:id="rId25"/>
    <p:sldId id="281" r:id="rId26"/>
    <p:sldId id="280" r:id="rId27"/>
  </p:sldIdLst>
  <p:sldSz cx="9144000" cy="6858000" type="screen4x3"/>
  <p:notesSz cx="6858000" cy="9144000"/>
  <p:defaultTextStyle>
    <a:defPPr>
      <a:defRPr lang="fa-IR"/>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autoAdjust="0"/>
    <p:restoredTop sz="94676" autoAdjust="0"/>
  </p:normalViewPr>
  <p:slideViewPr>
    <p:cSldViewPr>
      <p:cViewPr varScale="1">
        <p:scale>
          <a:sx n="75" d="100"/>
          <a:sy n="75" d="100"/>
        </p:scale>
        <p:origin x="-1014" y="-84"/>
      </p:cViewPr>
      <p:guideLst>
        <p:guide orient="horz" pos="2160"/>
        <p:guide pos="2880"/>
      </p:guideLst>
    </p:cSldViewPr>
  </p:slideViewPr>
  <p:outlineViewPr>
    <p:cViewPr>
      <p:scale>
        <a:sx n="33" d="100"/>
        <a:sy n="33" d="100"/>
      </p:scale>
      <p:origin x="12" y="203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BAAA6-AFD9-432B-8783-567317A71992}" type="doc">
      <dgm:prSet loTypeId="urn:microsoft.com/office/officeart/2005/8/layout/hProcess7#1" loCatId="list" qsTypeId="urn:microsoft.com/office/officeart/2005/8/quickstyle/simple1" qsCatId="simple" csTypeId="urn:microsoft.com/office/officeart/2005/8/colors/colorful2" csCatId="colorful" phldr="1"/>
      <dgm:spPr/>
      <dgm:t>
        <a:bodyPr/>
        <a:lstStyle/>
        <a:p>
          <a:pPr rtl="1"/>
          <a:endParaRPr lang="fa-IR"/>
        </a:p>
      </dgm:t>
    </dgm:pt>
    <dgm:pt modelId="{692E7FC2-0231-48B9-AA1F-F556516BD6AB}">
      <dgm:prSet phldrT="[Text]"/>
      <dgm:spPr/>
      <dgm:t>
        <a:bodyPr/>
        <a:lstStyle/>
        <a:p>
          <a:pPr rtl="1"/>
          <a:r>
            <a:rPr lang="fa-IR">
              <a:cs typeface="B Nazanin" pitchFamily="2" charset="-78"/>
            </a:rPr>
            <a:t>آموزش مبتني بر </a:t>
          </a:r>
          <a:r>
            <a:rPr lang="en-US">
              <a:cs typeface="B Nazanin" pitchFamily="2" charset="-78"/>
            </a:rPr>
            <a:t>KSA</a:t>
          </a:r>
          <a:endParaRPr lang="fa-IR">
            <a:cs typeface="B Nazanin" pitchFamily="2" charset="-78"/>
          </a:endParaRPr>
        </a:p>
      </dgm:t>
    </dgm:pt>
    <dgm:pt modelId="{4B9A42BA-BAA3-4C71-B532-9EFF60EBC991}" type="parTrans" cxnId="{11500F7D-5D73-4646-A943-4ED1420B1CD7}">
      <dgm:prSet/>
      <dgm:spPr/>
      <dgm:t>
        <a:bodyPr/>
        <a:lstStyle/>
        <a:p>
          <a:pPr rtl="1"/>
          <a:endParaRPr lang="fa-IR">
            <a:cs typeface="B Nazanin" pitchFamily="2" charset="-78"/>
          </a:endParaRPr>
        </a:p>
      </dgm:t>
    </dgm:pt>
    <dgm:pt modelId="{2E86E91C-15AB-437F-9C91-1BA397C91280}" type="sibTrans" cxnId="{11500F7D-5D73-4646-A943-4ED1420B1CD7}">
      <dgm:prSet/>
      <dgm:spPr/>
      <dgm:t>
        <a:bodyPr/>
        <a:lstStyle/>
        <a:p>
          <a:pPr rtl="1"/>
          <a:endParaRPr lang="fa-IR">
            <a:cs typeface="B Nazanin" pitchFamily="2" charset="-78"/>
          </a:endParaRPr>
        </a:p>
      </dgm:t>
    </dgm:pt>
    <dgm:pt modelId="{F7EB1497-85CF-417D-B6DA-77CCFC6CB8A9}">
      <dgm:prSet phldrT="[Text]"/>
      <dgm:spPr/>
      <dgm:t>
        <a:bodyPr/>
        <a:lstStyle/>
        <a:p>
          <a:pPr rtl="1"/>
          <a:r>
            <a:rPr lang="fa-IR" dirty="0">
              <a:cs typeface="B Nazanin" pitchFamily="2" charset="-78"/>
            </a:rPr>
            <a:t>ايجاد دانش، مهارت، و توانايي شغلي از طريق روشهايي مانند برگزاري كلاس و كارگاه آموزشي</a:t>
          </a:r>
        </a:p>
      </dgm:t>
    </dgm:pt>
    <dgm:pt modelId="{EA6A529D-6320-431D-8E1D-57B475B6AAD0}" type="parTrans" cxnId="{BD56819E-E88F-4ADC-B353-34680FD688F6}">
      <dgm:prSet/>
      <dgm:spPr/>
      <dgm:t>
        <a:bodyPr/>
        <a:lstStyle/>
        <a:p>
          <a:pPr rtl="1"/>
          <a:endParaRPr lang="fa-IR">
            <a:cs typeface="B Nazanin" pitchFamily="2" charset="-78"/>
          </a:endParaRPr>
        </a:p>
      </dgm:t>
    </dgm:pt>
    <dgm:pt modelId="{24791214-51B7-4037-B913-0ADD507B180E}" type="sibTrans" cxnId="{BD56819E-E88F-4ADC-B353-34680FD688F6}">
      <dgm:prSet/>
      <dgm:spPr/>
      <dgm:t>
        <a:bodyPr/>
        <a:lstStyle/>
        <a:p>
          <a:pPr rtl="1"/>
          <a:endParaRPr lang="fa-IR">
            <a:cs typeface="B Nazanin" pitchFamily="2" charset="-78"/>
          </a:endParaRPr>
        </a:p>
      </dgm:t>
    </dgm:pt>
    <dgm:pt modelId="{11E00B1B-BD56-4901-B0C8-2485A71930AB}">
      <dgm:prSet phldrT="[Text]"/>
      <dgm:spPr/>
      <dgm:t>
        <a:bodyPr/>
        <a:lstStyle/>
        <a:p>
          <a:pPr rtl="0"/>
          <a:r>
            <a:rPr lang="fa-IR">
              <a:cs typeface="B Nazanin" pitchFamily="2" charset="-78"/>
            </a:rPr>
            <a:t>آموزش مبتني بر شايستگي</a:t>
          </a:r>
        </a:p>
      </dgm:t>
    </dgm:pt>
    <dgm:pt modelId="{C0BBBE60-86B3-4B2E-B8D0-A89F8A58F5DA}" type="parTrans" cxnId="{1556B118-8874-48A3-A4B3-26D45FF2D6C1}">
      <dgm:prSet/>
      <dgm:spPr/>
      <dgm:t>
        <a:bodyPr/>
        <a:lstStyle/>
        <a:p>
          <a:pPr rtl="1"/>
          <a:endParaRPr lang="fa-IR">
            <a:cs typeface="B Nazanin" pitchFamily="2" charset="-78"/>
          </a:endParaRPr>
        </a:p>
      </dgm:t>
    </dgm:pt>
    <dgm:pt modelId="{C9E84365-64AA-41AF-9375-2052380BA38B}" type="sibTrans" cxnId="{1556B118-8874-48A3-A4B3-26D45FF2D6C1}">
      <dgm:prSet/>
      <dgm:spPr/>
      <dgm:t>
        <a:bodyPr/>
        <a:lstStyle/>
        <a:p>
          <a:pPr rtl="1"/>
          <a:endParaRPr lang="fa-IR">
            <a:cs typeface="B Nazanin" pitchFamily="2" charset="-78"/>
          </a:endParaRPr>
        </a:p>
      </dgm:t>
    </dgm:pt>
    <dgm:pt modelId="{65ACBC7C-0968-4F34-91CA-F8AF7031E50D}">
      <dgm:prSet phldrT="[Text]"/>
      <dgm:spPr/>
      <dgm:t>
        <a:bodyPr/>
        <a:lstStyle/>
        <a:p>
          <a:pPr rtl="1"/>
          <a:r>
            <a:rPr lang="fa-IR" dirty="0">
              <a:cs typeface="B Nazanin" pitchFamily="2" charset="-78"/>
            </a:rPr>
            <a:t>ايجاد رفتارهاي حرفه اي قابل بروز كه براي موفقيت در شغل ضروري هستند از طريق يادگيري حين كار و بهره گيري از مشاوره هاي تخصصي و مربي گري</a:t>
          </a:r>
        </a:p>
      </dgm:t>
    </dgm:pt>
    <dgm:pt modelId="{0E686B5F-F0A2-483E-8ECD-141AAEC99C50}" type="parTrans" cxnId="{D8BF353E-67E6-4771-A48C-6B2344645E84}">
      <dgm:prSet/>
      <dgm:spPr/>
      <dgm:t>
        <a:bodyPr/>
        <a:lstStyle/>
        <a:p>
          <a:pPr rtl="1"/>
          <a:endParaRPr lang="fa-IR">
            <a:cs typeface="B Nazanin" pitchFamily="2" charset="-78"/>
          </a:endParaRPr>
        </a:p>
      </dgm:t>
    </dgm:pt>
    <dgm:pt modelId="{F63ACED2-6500-46CC-A30D-50F23214A8CB}" type="sibTrans" cxnId="{D8BF353E-67E6-4771-A48C-6B2344645E84}">
      <dgm:prSet/>
      <dgm:spPr/>
      <dgm:t>
        <a:bodyPr/>
        <a:lstStyle/>
        <a:p>
          <a:pPr rtl="1"/>
          <a:endParaRPr lang="fa-IR">
            <a:cs typeface="B Nazanin" pitchFamily="2" charset="-78"/>
          </a:endParaRPr>
        </a:p>
      </dgm:t>
    </dgm:pt>
    <dgm:pt modelId="{01ACE969-5A6D-4BEF-B459-CF771C3CF19B}" type="pres">
      <dgm:prSet presAssocID="{6B0BAAA6-AFD9-432B-8783-567317A71992}" presName="Name0" presStyleCnt="0">
        <dgm:presLayoutVars>
          <dgm:dir/>
          <dgm:animLvl val="lvl"/>
          <dgm:resizeHandles val="exact"/>
        </dgm:presLayoutVars>
      </dgm:prSet>
      <dgm:spPr/>
      <dgm:t>
        <a:bodyPr/>
        <a:lstStyle/>
        <a:p>
          <a:pPr rtl="1"/>
          <a:endParaRPr lang="fa-IR"/>
        </a:p>
      </dgm:t>
    </dgm:pt>
    <dgm:pt modelId="{E8372020-1192-4DB6-B971-1E6267A592D6}" type="pres">
      <dgm:prSet presAssocID="{692E7FC2-0231-48B9-AA1F-F556516BD6AB}" presName="compositeNode" presStyleCnt="0">
        <dgm:presLayoutVars>
          <dgm:bulletEnabled val="1"/>
        </dgm:presLayoutVars>
      </dgm:prSet>
      <dgm:spPr/>
    </dgm:pt>
    <dgm:pt modelId="{2D29A8D6-4B57-49F5-871A-707CF4FE2B76}" type="pres">
      <dgm:prSet presAssocID="{692E7FC2-0231-48B9-AA1F-F556516BD6AB}" presName="bgRect" presStyleLbl="node1" presStyleIdx="0" presStyleCnt="2"/>
      <dgm:spPr/>
      <dgm:t>
        <a:bodyPr/>
        <a:lstStyle/>
        <a:p>
          <a:pPr rtl="1"/>
          <a:endParaRPr lang="fa-IR"/>
        </a:p>
      </dgm:t>
    </dgm:pt>
    <dgm:pt modelId="{9E49C668-497B-4B1D-904D-59017DF86E66}" type="pres">
      <dgm:prSet presAssocID="{692E7FC2-0231-48B9-AA1F-F556516BD6AB}" presName="parentNode" presStyleLbl="node1" presStyleIdx="0" presStyleCnt="2">
        <dgm:presLayoutVars>
          <dgm:chMax val="0"/>
          <dgm:bulletEnabled val="1"/>
        </dgm:presLayoutVars>
      </dgm:prSet>
      <dgm:spPr/>
      <dgm:t>
        <a:bodyPr/>
        <a:lstStyle/>
        <a:p>
          <a:pPr rtl="1"/>
          <a:endParaRPr lang="fa-IR"/>
        </a:p>
      </dgm:t>
    </dgm:pt>
    <dgm:pt modelId="{FEDA0036-0E59-4285-8760-171E0068867B}" type="pres">
      <dgm:prSet presAssocID="{692E7FC2-0231-48B9-AA1F-F556516BD6AB}" presName="childNode" presStyleLbl="node1" presStyleIdx="0" presStyleCnt="2">
        <dgm:presLayoutVars>
          <dgm:bulletEnabled val="1"/>
        </dgm:presLayoutVars>
      </dgm:prSet>
      <dgm:spPr/>
      <dgm:t>
        <a:bodyPr/>
        <a:lstStyle/>
        <a:p>
          <a:pPr rtl="1"/>
          <a:endParaRPr lang="fa-IR"/>
        </a:p>
      </dgm:t>
    </dgm:pt>
    <dgm:pt modelId="{A9A16A0A-2362-4E55-B11A-67E45D4AB761}" type="pres">
      <dgm:prSet presAssocID="{2E86E91C-15AB-437F-9C91-1BA397C91280}" presName="hSp" presStyleCnt="0"/>
      <dgm:spPr/>
    </dgm:pt>
    <dgm:pt modelId="{1596C2F8-F9AE-484A-9916-4769932CD691}" type="pres">
      <dgm:prSet presAssocID="{2E86E91C-15AB-437F-9C91-1BA397C91280}" presName="vProcSp" presStyleCnt="0"/>
      <dgm:spPr/>
    </dgm:pt>
    <dgm:pt modelId="{57D100F4-C86C-4022-88A6-8F209B4A5CD2}" type="pres">
      <dgm:prSet presAssocID="{2E86E91C-15AB-437F-9C91-1BA397C91280}" presName="vSp1" presStyleCnt="0"/>
      <dgm:spPr/>
    </dgm:pt>
    <dgm:pt modelId="{E54BC5D2-4C89-4EC3-8171-808566A8821B}" type="pres">
      <dgm:prSet presAssocID="{2E86E91C-15AB-437F-9C91-1BA397C91280}" presName="simulatedConn" presStyleLbl="solidFgAcc1" presStyleIdx="0" presStyleCnt="1"/>
      <dgm:spPr/>
    </dgm:pt>
    <dgm:pt modelId="{BF2EA83C-0B9E-41DC-8096-945C2E8DADD4}" type="pres">
      <dgm:prSet presAssocID="{2E86E91C-15AB-437F-9C91-1BA397C91280}" presName="vSp2" presStyleCnt="0"/>
      <dgm:spPr/>
    </dgm:pt>
    <dgm:pt modelId="{B654318E-B83B-4F2B-8F1C-38373B4E0F4B}" type="pres">
      <dgm:prSet presAssocID="{2E86E91C-15AB-437F-9C91-1BA397C91280}" presName="sibTrans" presStyleCnt="0"/>
      <dgm:spPr/>
    </dgm:pt>
    <dgm:pt modelId="{EECD7A63-01B3-4A41-9F4C-40F8AAB8B051}" type="pres">
      <dgm:prSet presAssocID="{11E00B1B-BD56-4901-B0C8-2485A71930AB}" presName="compositeNode" presStyleCnt="0">
        <dgm:presLayoutVars>
          <dgm:bulletEnabled val="1"/>
        </dgm:presLayoutVars>
      </dgm:prSet>
      <dgm:spPr/>
    </dgm:pt>
    <dgm:pt modelId="{D20E5119-86DC-4E0E-8744-15A83F4D6E5F}" type="pres">
      <dgm:prSet presAssocID="{11E00B1B-BD56-4901-B0C8-2485A71930AB}" presName="bgRect" presStyleLbl="node1" presStyleIdx="1" presStyleCnt="2"/>
      <dgm:spPr/>
      <dgm:t>
        <a:bodyPr/>
        <a:lstStyle/>
        <a:p>
          <a:pPr rtl="1"/>
          <a:endParaRPr lang="fa-IR"/>
        </a:p>
      </dgm:t>
    </dgm:pt>
    <dgm:pt modelId="{D40A76E6-BA65-41D5-82E0-9E9CBF4D3040}" type="pres">
      <dgm:prSet presAssocID="{11E00B1B-BD56-4901-B0C8-2485A71930AB}" presName="parentNode" presStyleLbl="node1" presStyleIdx="1" presStyleCnt="2">
        <dgm:presLayoutVars>
          <dgm:chMax val="0"/>
          <dgm:bulletEnabled val="1"/>
        </dgm:presLayoutVars>
      </dgm:prSet>
      <dgm:spPr/>
      <dgm:t>
        <a:bodyPr/>
        <a:lstStyle/>
        <a:p>
          <a:pPr rtl="1"/>
          <a:endParaRPr lang="fa-IR"/>
        </a:p>
      </dgm:t>
    </dgm:pt>
    <dgm:pt modelId="{E12B7669-5CB5-4494-9ECF-409721EF17A1}" type="pres">
      <dgm:prSet presAssocID="{11E00B1B-BD56-4901-B0C8-2485A71930AB}" presName="childNode" presStyleLbl="node1" presStyleIdx="1" presStyleCnt="2">
        <dgm:presLayoutVars>
          <dgm:bulletEnabled val="1"/>
        </dgm:presLayoutVars>
      </dgm:prSet>
      <dgm:spPr/>
      <dgm:t>
        <a:bodyPr/>
        <a:lstStyle/>
        <a:p>
          <a:pPr rtl="1"/>
          <a:endParaRPr lang="fa-IR"/>
        </a:p>
      </dgm:t>
    </dgm:pt>
  </dgm:ptLst>
  <dgm:cxnLst>
    <dgm:cxn modelId="{AA091B83-575A-4631-A2A5-BC935D3E6978}" type="presOf" srcId="{692E7FC2-0231-48B9-AA1F-F556516BD6AB}" destId="{2D29A8D6-4B57-49F5-871A-707CF4FE2B76}" srcOrd="0" destOrd="0" presId="urn:microsoft.com/office/officeart/2005/8/layout/hProcess7#1"/>
    <dgm:cxn modelId="{EF0A0E5F-9DCE-4105-B54A-512E2A7D4F45}" type="presOf" srcId="{11E00B1B-BD56-4901-B0C8-2485A71930AB}" destId="{D40A76E6-BA65-41D5-82E0-9E9CBF4D3040}" srcOrd="1" destOrd="0" presId="urn:microsoft.com/office/officeart/2005/8/layout/hProcess7#1"/>
    <dgm:cxn modelId="{2B97893C-4ED4-4258-BADA-B1D7D70F967F}" type="presOf" srcId="{11E00B1B-BD56-4901-B0C8-2485A71930AB}" destId="{D20E5119-86DC-4E0E-8744-15A83F4D6E5F}" srcOrd="0" destOrd="0" presId="urn:microsoft.com/office/officeart/2005/8/layout/hProcess7#1"/>
    <dgm:cxn modelId="{B8A688B6-F1F6-4BF8-8258-495647146CE6}" type="presOf" srcId="{6B0BAAA6-AFD9-432B-8783-567317A71992}" destId="{01ACE969-5A6D-4BEF-B459-CF771C3CF19B}" srcOrd="0" destOrd="0" presId="urn:microsoft.com/office/officeart/2005/8/layout/hProcess7#1"/>
    <dgm:cxn modelId="{BE127C48-D1F2-4604-A053-0BF05B357759}" type="presOf" srcId="{692E7FC2-0231-48B9-AA1F-F556516BD6AB}" destId="{9E49C668-497B-4B1D-904D-59017DF86E66}" srcOrd="1" destOrd="0" presId="urn:microsoft.com/office/officeart/2005/8/layout/hProcess7#1"/>
    <dgm:cxn modelId="{6C1AA8A6-EEC3-43C4-BBE6-1EFF90F59796}" type="presOf" srcId="{F7EB1497-85CF-417D-B6DA-77CCFC6CB8A9}" destId="{FEDA0036-0E59-4285-8760-171E0068867B}" srcOrd="0" destOrd="0" presId="urn:microsoft.com/office/officeart/2005/8/layout/hProcess7#1"/>
    <dgm:cxn modelId="{1556B118-8874-48A3-A4B3-26D45FF2D6C1}" srcId="{6B0BAAA6-AFD9-432B-8783-567317A71992}" destId="{11E00B1B-BD56-4901-B0C8-2485A71930AB}" srcOrd="1" destOrd="0" parTransId="{C0BBBE60-86B3-4B2E-B8D0-A89F8A58F5DA}" sibTransId="{C9E84365-64AA-41AF-9375-2052380BA38B}"/>
    <dgm:cxn modelId="{11500F7D-5D73-4646-A943-4ED1420B1CD7}" srcId="{6B0BAAA6-AFD9-432B-8783-567317A71992}" destId="{692E7FC2-0231-48B9-AA1F-F556516BD6AB}" srcOrd="0" destOrd="0" parTransId="{4B9A42BA-BAA3-4C71-B532-9EFF60EBC991}" sibTransId="{2E86E91C-15AB-437F-9C91-1BA397C91280}"/>
    <dgm:cxn modelId="{BD56819E-E88F-4ADC-B353-34680FD688F6}" srcId="{692E7FC2-0231-48B9-AA1F-F556516BD6AB}" destId="{F7EB1497-85CF-417D-B6DA-77CCFC6CB8A9}" srcOrd="0" destOrd="0" parTransId="{EA6A529D-6320-431D-8E1D-57B475B6AAD0}" sibTransId="{24791214-51B7-4037-B913-0ADD507B180E}"/>
    <dgm:cxn modelId="{D8BF353E-67E6-4771-A48C-6B2344645E84}" srcId="{11E00B1B-BD56-4901-B0C8-2485A71930AB}" destId="{65ACBC7C-0968-4F34-91CA-F8AF7031E50D}" srcOrd="0" destOrd="0" parTransId="{0E686B5F-F0A2-483E-8ECD-141AAEC99C50}" sibTransId="{F63ACED2-6500-46CC-A30D-50F23214A8CB}"/>
    <dgm:cxn modelId="{8170CD20-DDAC-4E24-9E63-3882139A1EB2}" type="presOf" srcId="{65ACBC7C-0968-4F34-91CA-F8AF7031E50D}" destId="{E12B7669-5CB5-4494-9ECF-409721EF17A1}" srcOrd="0" destOrd="0" presId="urn:microsoft.com/office/officeart/2005/8/layout/hProcess7#1"/>
    <dgm:cxn modelId="{2D7F4BCA-6CE9-4758-95BC-664DAC9437FF}" type="presParOf" srcId="{01ACE969-5A6D-4BEF-B459-CF771C3CF19B}" destId="{E8372020-1192-4DB6-B971-1E6267A592D6}" srcOrd="0" destOrd="0" presId="urn:microsoft.com/office/officeart/2005/8/layout/hProcess7#1"/>
    <dgm:cxn modelId="{5016272E-CA7B-4861-B6A1-9717CCD67420}" type="presParOf" srcId="{E8372020-1192-4DB6-B971-1E6267A592D6}" destId="{2D29A8D6-4B57-49F5-871A-707CF4FE2B76}" srcOrd="0" destOrd="0" presId="urn:microsoft.com/office/officeart/2005/8/layout/hProcess7#1"/>
    <dgm:cxn modelId="{B5BAD513-A962-445B-9524-E88BB1E11A86}" type="presParOf" srcId="{E8372020-1192-4DB6-B971-1E6267A592D6}" destId="{9E49C668-497B-4B1D-904D-59017DF86E66}" srcOrd="1" destOrd="0" presId="urn:microsoft.com/office/officeart/2005/8/layout/hProcess7#1"/>
    <dgm:cxn modelId="{4880076E-07A1-4DAB-9108-E593721BD140}" type="presParOf" srcId="{E8372020-1192-4DB6-B971-1E6267A592D6}" destId="{FEDA0036-0E59-4285-8760-171E0068867B}" srcOrd="2" destOrd="0" presId="urn:microsoft.com/office/officeart/2005/8/layout/hProcess7#1"/>
    <dgm:cxn modelId="{EB2AB7EB-BFA9-4525-A54C-64D8D9D89F0C}" type="presParOf" srcId="{01ACE969-5A6D-4BEF-B459-CF771C3CF19B}" destId="{A9A16A0A-2362-4E55-B11A-67E45D4AB761}" srcOrd="1" destOrd="0" presId="urn:microsoft.com/office/officeart/2005/8/layout/hProcess7#1"/>
    <dgm:cxn modelId="{F22F907E-BC2B-472C-B46C-1DE9C5980165}" type="presParOf" srcId="{01ACE969-5A6D-4BEF-B459-CF771C3CF19B}" destId="{1596C2F8-F9AE-484A-9916-4769932CD691}" srcOrd="2" destOrd="0" presId="urn:microsoft.com/office/officeart/2005/8/layout/hProcess7#1"/>
    <dgm:cxn modelId="{17C6F416-8E0A-45F2-AEE1-4B9A0ECB7998}" type="presParOf" srcId="{1596C2F8-F9AE-484A-9916-4769932CD691}" destId="{57D100F4-C86C-4022-88A6-8F209B4A5CD2}" srcOrd="0" destOrd="0" presId="urn:microsoft.com/office/officeart/2005/8/layout/hProcess7#1"/>
    <dgm:cxn modelId="{64398772-2C5C-4A2E-87CF-3A68C9AFAD82}" type="presParOf" srcId="{1596C2F8-F9AE-484A-9916-4769932CD691}" destId="{E54BC5D2-4C89-4EC3-8171-808566A8821B}" srcOrd="1" destOrd="0" presId="urn:microsoft.com/office/officeart/2005/8/layout/hProcess7#1"/>
    <dgm:cxn modelId="{A63C43B4-8F8E-4695-AD3A-6642AA3B5124}" type="presParOf" srcId="{1596C2F8-F9AE-484A-9916-4769932CD691}" destId="{BF2EA83C-0B9E-41DC-8096-945C2E8DADD4}" srcOrd="2" destOrd="0" presId="urn:microsoft.com/office/officeart/2005/8/layout/hProcess7#1"/>
    <dgm:cxn modelId="{81E63B23-CBC8-46E6-8527-215D73215C08}" type="presParOf" srcId="{01ACE969-5A6D-4BEF-B459-CF771C3CF19B}" destId="{B654318E-B83B-4F2B-8F1C-38373B4E0F4B}" srcOrd="3" destOrd="0" presId="urn:microsoft.com/office/officeart/2005/8/layout/hProcess7#1"/>
    <dgm:cxn modelId="{18A4EA8B-18DB-4ADC-80D2-4D16B2DB9547}" type="presParOf" srcId="{01ACE969-5A6D-4BEF-B459-CF771C3CF19B}" destId="{EECD7A63-01B3-4A41-9F4C-40F8AAB8B051}" srcOrd="4" destOrd="0" presId="urn:microsoft.com/office/officeart/2005/8/layout/hProcess7#1"/>
    <dgm:cxn modelId="{50011652-9C7D-41FC-9F00-15661041CA08}" type="presParOf" srcId="{EECD7A63-01B3-4A41-9F4C-40F8AAB8B051}" destId="{D20E5119-86DC-4E0E-8744-15A83F4D6E5F}" srcOrd="0" destOrd="0" presId="urn:microsoft.com/office/officeart/2005/8/layout/hProcess7#1"/>
    <dgm:cxn modelId="{E6CA6267-7293-470A-ACBD-E20D8727F6A1}" type="presParOf" srcId="{EECD7A63-01B3-4A41-9F4C-40F8AAB8B051}" destId="{D40A76E6-BA65-41D5-82E0-9E9CBF4D3040}" srcOrd="1" destOrd="0" presId="urn:microsoft.com/office/officeart/2005/8/layout/hProcess7#1"/>
    <dgm:cxn modelId="{14D0B18B-DB82-4A55-8CC4-8FC6BBDAA330}" type="presParOf" srcId="{EECD7A63-01B3-4A41-9F4C-40F8AAB8B051}" destId="{E12B7669-5CB5-4494-9ECF-409721EF17A1}" srcOrd="2"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E9EEE-288D-45FC-AA46-AEAE8B8A2782}" type="doc">
      <dgm:prSet loTypeId="urn:microsoft.com/office/officeart/2005/8/layout/process1" loCatId="process" qsTypeId="urn:microsoft.com/office/officeart/2005/8/quickstyle/simple1" qsCatId="simple" csTypeId="urn:microsoft.com/office/officeart/2005/8/colors/colorful1#1" csCatId="colorful" phldr="1"/>
      <dgm:spPr/>
    </dgm:pt>
    <dgm:pt modelId="{BDE751D9-0CEE-4727-8922-A0EDA5B99631}">
      <dgm:prSet phldrT="[Text]" custT="1"/>
      <dgm:spPr/>
      <dgm:t>
        <a:bodyPr/>
        <a:lstStyle/>
        <a:p>
          <a:pPr rtl="1"/>
          <a:r>
            <a:rPr lang="fa-IR" sz="1800" dirty="0">
              <a:cs typeface="B Nazanin" pitchFamily="2" charset="-78"/>
            </a:rPr>
            <a:t>شناخت شركت</a:t>
          </a:r>
        </a:p>
      </dgm:t>
    </dgm:pt>
    <dgm:pt modelId="{B99A2A23-ED4D-4A40-84FE-A2C252F0B316}" type="parTrans" cxnId="{937D4F7D-84A8-4E15-BE5A-060D7B3B0B4D}">
      <dgm:prSet/>
      <dgm:spPr/>
      <dgm:t>
        <a:bodyPr/>
        <a:lstStyle/>
        <a:p>
          <a:pPr rtl="1"/>
          <a:endParaRPr lang="fa-IR">
            <a:cs typeface="B Nazanin" pitchFamily="2" charset="-78"/>
          </a:endParaRPr>
        </a:p>
      </dgm:t>
    </dgm:pt>
    <dgm:pt modelId="{9B4F9C7A-3AEB-43A8-B7A2-22F629502E57}" type="sibTrans" cxnId="{937D4F7D-84A8-4E15-BE5A-060D7B3B0B4D}">
      <dgm:prSet/>
      <dgm:spPr/>
      <dgm:t>
        <a:bodyPr/>
        <a:lstStyle/>
        <a:p>
          <a:pPr rtl="1"/>
          <a:endParaRPr lang="fa-IR">
            <a:cs typeface="B Nazanin" pitchFamily="2" charset="-78"/>
          </a:endParaRPr>
        </a:p>
      </dgm:t>
    </dgm:pt>
    <dgm:pt modelId="{A2760836-9E06-43B8-9A52-6A102CD1B193}">
      <dgm:prSet phldrT="[Text]"/>
      <dgm:spPr/>
      <dgm:t>
        <a:bodyPr/>
        <a:lstStyle/>
        <a:p>
          <a:pPr rtl="1"/>
          <a:r>
            <a:rPr lang="fa-IR">
              <a:cs typeface="B Nazanin" pitchFamily="2" charset="-78"/>
            </a:rPr>
            <a:t>اجراي آموزشهاي نظري و برگزاري جلسات پروژه هاي كاربردي</a:t>
          </a:r>
        </a:p>
      </dgm:t>
    </dgm:pt>
    <dgm:pt modelId="{B2819335-F486-4160-A6A3-4C4DD7EC2FB5}" type="parTrans" cxnId="{DA31CCED-3FA7-4457-AF10-EB48622E8353}">
      <dgm:prSet/>
      <dgm:spPr/>
      <dgm:t>
        <a:bodyPr/>
        <a:lstStyle/>
        <a:p>
          <a:pPr rtl="1"/>
          <a:endParaRPr lang="fa-IR">
            <a:cs typeface="B Nazanin" pitchFamily="2" charset="-78"/>
          </a:endParaRPr>
        </a:p>
      </dgm:t>
    </dgm:pt>
    <dgm:pt modelId="{50D4499C-B7E4-49A5-910F-6F86738529C8}" type="sibTrans" cxnId="{DA31CCED-3FA7-4457-AF10-EB48622E8353}">
      <dgm:prSet/>
      <dgm:spPr/>
      <dgm:t>
        <a:bodyPr/>
        <a:lstStyle/>
        <a:p>
          <a:pPr rtl="1"/>
          <a:endParaRPr lang="fa-IR">
            <a:cs typeface="B Nazanin" pitchFamily="2" charset="-78"/>
          </a:endParaRPr>
        </a:p>
      </dgm:t>
    </dgm:pt>
    <dgm:pt modelId="{502C8009-6DEA-4E73-99CB-4F38E5D7906E}">
      <dgm:prSet phldrT="[Text]"/>
      <dgm:spPr/>
      <dgm:t>
        <a:bodyPr/>
        <a:lstStyle/>
        <a:p>
          <a:pPr rtl="1"/>
          <a:r>
            <a:rPr lang="fa-IR" dirty="0">
              <a:cs typeface="B Nazanin" pitchFamily="2" charset="-78"/>
            </a:rPr>
            <a:t>پي گيري آموزشها از طريق جلسات مشاوره فردي و گروهي</a:t>
          </a:r>
        </a:p>
      </dgm:t>
    </dgm:pt>
    <dgm:pt modelId="{849227B3-22EC-454F-8BFE-D7182FA2BD35}" type="parTrans" cxnId="{6DE324EE-67F2-4442-8324-F4FC55339FCD}">
      <dgm:prSet/>
      <dgm:spPr/>
      <dgm:t>
        <a:bodyPr/>
        <a:lstStyle/>
        <a:p>
          <a:pPr rtl="1"/>
          <a:endParaRPr lang="fa-IR">
            <a:cs typeface="B Nazanin" pitchFamily="2" charset="-78"/>
          </a:endParaRPr>
        </a:p>
      </dgm:t>
    </dgm:pt>
    <dgm:pt modelId="{7EC2371D-8B50-4DC0-B640-878B2A0A814F}" type="sibTrans" cxnId="{6DE324EE-67F2-4442-8324-F4FC55339FCD}">
      <dgm:prSet/>
      <dgm:spPr/>
      <dgm:t>
        <a:bodyPr/>
        <a:lstStyle/>
        <a:p>
          <a:pPr rtl="1"/>
          <a:endParaRPr lang="fa-IR">
            <a:cs typeface="B Nazanin" pitchFamily="2" charset="-78"/>
          </a:endParaRPr>
        </a:p>
      </dgm:t>
    </dgm:pt>
    <dgm:pt modelId="{6EA09401-B838-40FC-89B3-248BEB2BEFF9}">
      <dgm:prSet custT="1"/>
      <dgm:spPr/>
      <dgm:t>
        <a:bodyPr/>
        <a:lstStyle/>
        <a:p>
          <a:pPr rtl="1"/>
          <a:r>
            <a:rPr lang="fa-IR" sz="1800" dirty="0">
              <a:cs typeface="B Nazanin" pitchFamily="2" charset="-78"/>
            </a:rPr>
            <a:t>طراحي مدل شايستگي مديران و ارزيابي آن</a:t>
          </a:r>
        </a:p>
      </dgm:t>
    </dgm:pt>
    <dgm:pt modelId="{B88C2AC1-8166-45C5-A058-2F8B2664DC1D}" type="parTrans" cxnId="{E5C7B437-E053-4244-9BBB-51572EF01D33}">
      <dgm:prSet/>
      <dgm:spPr/>
      <dgm:t>
        <a:bodyPr/>
        <a:lstStyle/>
        <a:p>
          <a:pPr rtl="1"/>
          <a:endParaRPr lang="fa-IR">
            <a:cs typeface="B Nazanin" pitchFamily="2" charset="-78"/>
          </a:endParaRPr>
        </a:p>
      </dgm:t>
    </dgm:pt>
    <dgm:pt modelId="{CC2F3079-5E8E-4DD1-9390-0D3882960966}" type="sibTrans" cxnId="{E5C7B437-E053-4244-9BBB-51572EF01D33}">
      <dgm:prSet/>
      <dgm:spPr/>
      <dgm:t>
        <a:bodyPr/>
        <a:lstStyle/>
        <a:p>
          <a:pPr rtl="1"/>
          <a:endParaRPr lang="fa-IR">
            <a:cs typeface="B Nazanin" pitchFamily="2" charset="-78"/>
          </a:endParaRPr>
        </a:p>
      </dgm:t>
    </dgm:pt>
    <dgm:pt modelId="{43038B70-DEBD-43F0-B84A-C85A0548294E}" type="pres">
      <dgm:prSet presAssocID="{48DE9EEE-288D-45FC-AA46-AEAE8B8A2782}" presName="Name0" presStyleCnt="0">
        <dgm:presLayoutVars>
          <dgm:dir/>
          <dgm:resizeHandles val="exact"/>
        </dgm:presLayoutVars>
      </dgm:prSet>
      <dgm:spPr/>
    </dgm:pt>
    <dgm:pt modelId="{4DF1C1BB-FE1D-4EC4-90B4-A45D25BD9107}" type="pres">
      <dgm:prSet presAssocID="{BDE751D9-0CEE-4727-8922-A0EDA5B99631}" presName="node" presStyleLbl="node1" presStyleIdx="0" presStyleCnt="4">
        <dgm:presLayoutVars>
          <dgm:bulletEnabled val="1"/>
        </dgm:presLayoutVars>
      </dgm:prSet>
      <dgm:spPr/>
      <dgm:t>
        <a:bodyPr/>
        <a:lstStyle/>
        <a:p>
          <a:pPr rtl="1"/>
          <a:endParaRPr lang="fa-IR"/>
        </a:p>
      </dgm:t>
    </dgm:pt>
    <dgm:pt modelId="{7F22621F-9094-4143-90A9-8D27FF8AB05A}" type="pres">
      <dgm:prSet presAssocID="{9B4F9C7A-3AEB-43A8-B7A2-22F629502E57}" presName="sibTrans" presStyleLbl="sibTrans2D1" presStyleIdx="0" presStyleCnt="3"/>
      <dgm:spPr/>
      <dgm:t>
        <a:bodyPr/>
        <a:lstStyle/>
        <a:p>
          <a:pPr rtl="1"/>
          <a:endParaRPr lang="fa-IR"/>
        </a:p>
      </dgm:t>
    </dgm:pt>
    <dgm:pt modelId="{A905D50D-1FD9-42B3-8371-940576177A21}" type="pres">
      <dgm:prSet presAssocID="{9B4F9C7A-3AEB-43A8-B7A2-22F629502E57}" presName="connectorText" presStyleLbl="sibTrans2D1" presStyleIdx="0" presStyleCnt="3"/>
      <dgm:spPr/>
      <dgm:t>
        <a:bodyPr/>
        <a:lstStyle/>
        <a:p>
          <a:pPr rtl="1"/>
          <a:endParaRPr lang="fa-IR"/>
        </a:p>
      </dgm:t>
    </dgm:pt>
    <dgm:pt modelId="{2A622820-86E5-4555-8642-8E6B09C85093}" type="pres">
      <dgm:prSet presAssocID="{6EA09401-B838-40FC-89B3-248BEB2BEFF9}" presName="node" presStyleLbl="node1" presStyleIdx="1" presStyleCnt="4">
        <dgm:presLayoutVars>
          <dgm:bulletEnabled val="1"/>
        </dgm:presLayoutVars>
      </dgm:prSet>
      <dgm:spPr/>
      <dgm:t>
        <a:bodyPr/>
        <a:lstStyle/>
        <a:p>
          <a:pPr rtl="1"/>
          <a:endParaRPr lang="fa-IR"/>
        </a:p>
      </dgm:t>
    </dgm:pt>
    <dgm:pt modelId="{921BB3D9-11D6-49BC-B5F7-C73C51C03B54}" type="pres">
      <dgm:prSet presAssocID="{CC2F3079-5E8E-4DD1-9390-0D3882960966}" presName="sibTrans" presStyleLbl="sibTrans2D1" presStyleIdx="1" presStyleCnt="3"/>
      <dgm:spPr/>
      <dgm:t>
        <a:bodyPr/>
        <a:lstStyle/>
        <a:p>
          <a:pPr rtl="1"/>
          <a:endParaRPr lang="fa-IR"/>
        </a:p>
      </dgm:t>
    </dgm:pt>
    <dgm:pt modelId="{BB06F532-AD97-45A4-AA58-909BCC5FF5BD}" type="pres">
      <dgm:prSet presAssocID="{CC2F3079-5E8E-4DD1-9390-0D3882960966}" presName="connectorText" presStyleLbl="sibTrans2D1" presStyleIdx="1" presStyleCnt="3"/>
      <dgm:spPr/>
      <dgm:t>
        <a:bodyPr/>
        <a:lstStyle/>
        <a:p>
          <a:pPr rtl="1"/>
          <a:endParaRPr lang="fa-IR"/>
        </a:p>
      </dgm:t>
    </dgm:pt>
    <dgm:pt modelId="{07E090D6-977C-4CA4-8ECD-C2EF7194A552}" type="pres">
      <dgm:prSet presAssocID="{A2760836-9E06-43B8-9A52-6A102CD1B193}" presName="node" presStyleLbl="node1" presStyleIdx="2" presStyleCnt="4">
        <dgm:presLayoutVars>
          <dgm:bulletEnabled val="1"/>
        </dgm:presLayoutVars>
      </dgm:prSet>
      <dgm:spPr/>
      <dgm:t>
        <a:bodyPr/>
        <a:lstStyle/>
        <a:p>
          <a:pPr rtl="1"/>
          <a:endParaRPr lang="fa-IR"/>
        </a:p>
      </dgm:t>
    </dgm:pt>
    <dgm:pt modelId="{A66C9FE5-0BD7-4112-B8B0-77C82B31A25B}" type="pres">
      <dgm:prSet presAssocID="{50D4499C-B7E4-49A5-910F-6F86738529C8}" presName="sibTrans" presStyleLbl="sibTrans2D1" presStyleIdx="2" presStyleCnt="3"/>
      <dgm:spPr/>
      <dgm:t>
        <a:bodyPr/>
        <a:lstStyle/>
        <a:p>
          <a:pPr rtl="1"/>
          <a:endParaRPr lang="fa-IR"/>
        </a:p>
      </dgm:t>
    </dgm:pt>
    <dgm:pt modelId="{640DAE5F-24DB-4E86-8933-CBC6CB2B6E1E}" type="pres">
      <dgm:prSet presAssocID="{50D4499C-B7E4-49A5-910F-6F86738529C8}" presName="connectorText" presStyleLbl="sibTrans2D1" presStyleIdx="2" presStyleCnt="3"/>
      <dgm:spPr/>
      <dgm:t>
        <a:bodyPr/>
        <a:lstStyle/>
        <a:p>
          <a:pPr rtl="1"/>
          <a:endParaRPr lang="fa-IR"/>
        </a:p>
      </dgm:t>
    </dgm:pt>
    <dgm:pt modelId="{89ABAA87-6479-4938-905E-A2704257E28E}" type="pres">
      <dgm:prSet presAssocID="{502C8009-6DEA-4E73-99CB-4F38E5D7906E}" presName="node" presStyleLbl="node1" presStyleIdx="3" presStyleCnt="4">
        <dgm:presLayoutVars>
          <dgm:bulletEnabled val="1"/>
        </dgm:presLayoutVars>
      </dgm:prSet>
      <dgm:spPr/>
      <dgm:t>
        <a:bodyPr/>
        <a:lstStyle/>
        <a:p>
          <a:pPr rtl="1"/>
          <a:endParaRPr lang="fa-IR"/>
        </a:p>
      </dgm:t>
    </dgm:pt>
  </dgm:ptLst>
  <dgm:cxnLst>
    <dgm:cxn modelId="{E5187497-C878-4FA1-8681-6409A5E6E940}" type="presOf" srcId="{CC2F3079-5E8E-4DD1-9390-0D3882960966}" destId="{BB06F532-AD97-45A4-AA58-909BCC5FF5BD}" srcOrd="1" destOrd="0" presId="urn:microsoft.com/office/officeart/2005/8/layout/process1"/>
    <dgm:cxn modelId="{937D4F7D-84A8-4E15-BE5A-060D7B3B0B4D}" srcId="{48DE9EEE-288D-45FC-AA46-AEAE8B8A2782}" destId="{BDE751D9-0CEE-4727-8922-A0EDA5B99631}" srcOrd="0" destOrd="0" parTransId="{B99A2A23-ED4D-4A40-84FE-A2C252F0B316}" sibTransId="{9B4F9C7A-3AEB-43A8-B7A2-22F629502E57}"/>
    <dgm:cxn modelId="{6DE324EE-67F2-4442-8324-F4FC55339FCD}" srcId="{48DE9EEE-288D-45FC-AA46-AEAE8B8A2782}" destId="{502C8009-6DEA-4E73-99CB-4F38E5D7906E}" srcOrd="3" destOrd="0" parTransId="{849227B3-22EC-454F-8BFE-D7182FA2BD35}" sibTransId="{7EC2371D-8B50-4DC0-B640-878B2A0A814F}"/>
    <dgm:cxn modelId="{FC32D2F2-B500-413E-B719-ECF53EE905FC}" type="presOf" srcId="{50D4499C-B7E4-49A5-910F-6F86738529C8}" destId="{640DAE5F-24DB-4E86-8933-CBC6CB2B6E1E}" srcOrd="1" destOrd="0" presId="urn:microsoft.com/office/officeart/2005/8/layout/process1"/>
    <dgm:cxn modelId="{DA31CCED-3FA7-4457-AF10-EB48622E8353}" srcId="{48DE9EEE-288D-45FC-AA46-AEAE8B8A2782}" destId="{A2760836-9E06-43B8-9A52-6A102CD1B193}" srcOrd="2" destOrd="0" parTransId="{B2819335-F486-4160-A6A3-4C4DD7EC2FB5}" sibTransId="{50D4499C-B7E4-49A5-910F-6F86738529C8}"/>
    <dgm:cxn modelId="{5A1E5D3F-FFFE-4552-87BF-24657A36214C}" type="presOf" srcId="{9B4F9C7A-3AEB-43A8-B7A2-22F629502E57}" destId="{7F22621F-9094-4143-90A9-8D27FF8AB05A}" srcOrd="0" destOrd="0" presId="urn:microsoft.com/office/officeart/2005/8/layout/process1"/>
    <dgm:cxn modelId="{8B256AF9-06F5-4A29-B9E5-A413B098F4C5}" type="presOf" srcId="{6EA09401-B838-40FC-89B3-248BEB2BEFF9}" destId="{2A622820-86E5-4555-8642-8E6B09C85093}" srcOrd="0" destOrd="0" presId="urn:microsoft.com/office/officeart/2005/8/layout/process1"/>
    <dgm:cxn modelId="{E40FED35-58E0-45D6-861C-C3188774A33C}" type="presOf" srcId="{9B4F9C7A-3AEB-43A8-B7A2-22F629502E57}" destId="{A905D50D-1FD9-42B3-8371-940576177A21}" srcOrd="1" destOrd="0" presId="urn:microsoft.com/office/officeart/2005/8/layout/process1"/>
    <dgm:cxn modelId="{455DEDD0-E5FA-4EE2-A9A4-CCC5912CE3FB}" type="presOf" srcId="{A2760836-9E06-43B8-9A52-6A102CD1B193}" destId="{07E090D6-977C-4CA4-8ECD-C2EF7194A552}" srcOrd="0" destOrd="0" presId="urn:microsoft.com/office/officeart/2005/8/layout/process1"/>
    <dgm:cxn modelId="{F89E4C48-90B1-4BCD-A0AA-2854F41636ED}" type="presOf" srcId="{502C8009-6DEA-4E73-99CB-4F38E5D7906E}" destId="{89ABAA87-6479-4938-905E-A2704257E28E}" srcOrd="0" destOrd="0" presId="urn:microsoft.com/office/officeart/2005/8/layout/process1"/>
    <dgm:cxn modelId="{E5C7B437-E053-4244-9BBB-51572EF01D33}" srcId="{48DE9EEE-288D-45FC-AA46-AEAE8B8A2782}" destId="{6EA09401-B838-40FC-89B3-248BEB2BEFF9}" srcOrd="1" destOrd="0" parTransId="{B88C2AC1-8166-45C5-A058-2F8B2664DC1D}" sibTransId="{CC2F3079-5E8E-4DD1-9390-0D3882960966}"/>
    <dgm:cxn modelId="{4BF6216B-DC17-4D19-9EF1-657671A1A6C4}" type="presOf" srcId="{50D4499C-B7E4-49A5-910F-6F86738529C8}" destId="{A66C9FE5-0BD7-4112-B8B0-77C82B31A25B}" srcOrd="0" destOrd="0" presId="urn:microsoft.com/office/officeart/2005/8/layout/process1"/>
    <dgm:cxn modelId="{2BED8733-8F4C-47B4-98AF-4DA184362AD0}" type="presOf" srcId="{BDE751D9-0CEE-4727-8922-A0EDA5B99631}" destId="{4DF1C1BB-FE1D-4EC4-90B4-A45D25BD9107}" srcOrd="0" destOrd="0" presId="urn:microsoft.com/office/officeart/2005/8/layout/process1"/>
    <dgm:cxn modelId="{A020A79F-44A7-42C8-AAAF-A62D72CDCC5C}" type="presOf" srcId="{CC2F3079-5E8E-4DD1-9390-0D3882960966}" destId="{921BB3D9-11D6-49BC-B5F7-C73C51C03B54}" srcOrd="0" destOrd="0" presId="urn:microsoft.com/office/officeart/2005/8/layout/process1"/>
    <dgm:cxn modelId="{1CF1AA8D-EC72-453C-91E1-BA9850187346}" type="presOf" srcId="{48DE9EEE-288D-45FC-AA46-AEAE8B8A2782}" destId="{43038B70-DEBD-43F0-B84A-C85A0548294E}" srcOrd="0" destOrd="0" presId="urn:microsoft.com/office/officeart/2005/8/layout/process1"/>
    <dgm:cxn modelId="{61EF28B4-E13C-44E1-ACA9-8C960D5F034D}" type="presParOf" srcId="{43038B70-DEBD-43F0-B84A-C85A0548294E}" destId="{4DF1C1BB-FE1D-4EC4-90B4-A45D25BD9107}" srcOrd="0" destOrd="0" presId="urn:microsoft.com/office/officeart/2005/8/layout/process1"/>
    <dgm:cxn modelId="{A8C19D1F-04A2-4BDB-8F5C-C3A242E54D3A}" type="presParOf" srcId="{43038B70-DEBD-43F0-B84A-C85A0548294E}" destId="{7F22621F-9094-4143-90A9-8D27FF8AB05A}" srcOrd="1" destOrd="0" presId="urn:microsoft.com/office/officeart/2005/8/layout/process1"/>
    <dgm:cxn modelId="{67E2F352-8E59-41E0-ADC2-68E3505FE738}" type="presParOf" srcId="{7F22621F-9094-4143-90A9-8D27FF8AB05A}" destId="{A905D50D-1FD9-42B3-8371-940576177A21}" srcOrd="0" destOrd="0" presId="urn:microsoft.com/office/officeart/2005/8/layout/process1"/>
    <dgm:cxn modelId="{598733D8-9640-41D5-8755-B4B44AADFFE7}" type="presParOf" srcId="{43038B70-DEBD-43F0-B84A-C85A0548294E}" destId="{2A622820-86E5-4555-8642-8E6B09C85093}" srcOrd="2" destOrd="0" presId="urn:microsoft.com/office/officeart/2005/8/layout/process1"/>
    <dgm:cxn modelId="{875E666D-3DC4-4BCB-8416-C428C0E5E3C8}" type="presParOf" srcId="{43038B70-DEBD-43F0-B84A-C85A0548294E}" destId="{921BB3D9-11D6-49BC-B5F7-C73C51C03B54}" srcOrd="3" destOrd="0" presId="urn:microsoft.com/office/officeart/2005/8/layout/process1"/>
    <dgm:cxn modelId="{A5F14DA2-9B7A-4381-B254-1D70EE23437F}" type="presParOf" srcId="{921BB3D9-11D6-49BC-B5F7-C73C51C03B54}" destId="{BB06F532-AD97-45A4-AA58-909BCC5FF5BD}" srcOrd="0" destOrd="0" presId="urn:microsoft.com/office/officeart/2005/8/layout/process1"/>
    <dgm:cxn modelId="{F69E4DF5-119A-40A7-85A5-BACCD3BED68E}" type="presParOf" srcId="{43038B70-DEBD-43F0-B84A-C85A0548294E}" destId="{07E090D6-977C-4CA4-8ECD-C2EF7194A552}" srcOrd="4" destOrd="0" presId="urn:microsoft.com/office/officeart/2005/8/layout/process1"/>
    <dgm:cxn modelId="{3C3537FC-518C-4CB9-A17A-F24A8251E22E}" type="presParOf" srcId="{43038B70-DEBD-43F0-B84A-C85A0548294E}" destId="{A66C9FE5-0BD7-4112-B8B0-77C82B31A25B}" srcOrd="5" destOrd="0" presId="urn:microsoft.com/office/officeart/2005/8/layout/process1"/>
    <dgm:cxn modelId="{FB3BBFD5-DB85-43ED-A84D-83D2FEF39788}" type="presParOf" srcId="{A66C9FE5-0BD7-4112-B8B0-77C82B31A25B}" destId="{640DAE5F-24DB-4E86-8933-CBC6CB2B6E1E}" srcOrd="0" destOrd="0" presId="urn:microsoft.com/office/officeart/2005/8/layout/process1"/>
    <dgm:cxn modelId="{B9DD8694-36D5-4C32-8827-EFBBC7E67792}" type="presParOf" srcId="{43038B70-DEBD-43F0-B84A-C85A0548294E}" destId="{89ABAA87-6479-4938-905E-A2704257E28E}" srcOrd="6" destOrd="0" presId="urn:microsoft.com/office/officeart/2005/8/layout/process1"/>
  </dgm:cxnLst>
  <dgm:bg/>
  <dgm:whole>
    <a:ln w="12700" cap="rnd"/>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9A8D6-4B57-49F5-871A-707CF4FE2B76}">
      <dsp:nvSpPr>
        <dsp:cNvPr id="0" name=""/>
        <dsp:cNvSpPr/>
      </dsp:nvSpPr>
      <dsp:spPr>
        <a:xfrm>
          <a:off x="1249" y="0"/>
          <a:ext cx="3181573" cy="3535363"/>
        </a:xfrm>
        <a:prstGeom prst="roundRect">
          <a:avLst>
            <a:gd name="adj" fmla="val 5000"/>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9154" rIns="115570" bIns="0" numCol="1" spcCol="1270" anchor="t" anchorCtr="0">
          <a:noAutofit/>
        </a:bodyPr>
        <a:lstStyle/>
        <a:p>
          <a:pPr lvl="0" algn="r" defTabSz="1155700" rtl="1">
            <a:lnSpc>
              <a:spcPct val="90000"/>
            </a:lnSpc>
            <a:spcBef>
              <a:spcPct val="0"/>
            </a:spcBef>
            <a:spcAft>
              <a:spcPct val="35000"/>
            </a:spcAft>
          </a:pPr>
          <a:r>
            <a:rPr lang="fa-IR" sz="2600" kern="1200">
              <a:cs typeface="B Nazanin" pitchFamily="2" charset="-78"/>
            </a:rPr>
            <a:t>آموزش مبتني بر </a:t>
          </a:r>
          <a:r>
            <a:rPr lang="en-US" sz="2600" kern="1200">
              <a:cs typeface="B Nazanin" pitchFamily="2" charset="-78"/>
            </a:rPr>
            <a:t>KSA</a:t>
          </a:r>
          <a:endParaRPr lang="fa-IR" sz="2600" kern="1200">
            <a:cs typeface="B Nazanin" pitchFamily="2" charset="-78"/>
          </a:endParaRPr>
        </a:p>
      </dsp:txBody>
      <dsp:txXfrm rot="16200000">
        <a:off x="-1130092" y="1131341"/>
        <a:ext cx="2898997" cy="636314"/>
      </dsp:txXfrm>
    </dsp:sp>
    <dsp:sp modelId="{FEDA0036-0E59-4285-8760-171E0068867B}">
      <dsp:nvSpPr>
        <dsp:cNvPr id="0" name=""/>
        <dsp:cNvSpPr/>
      </dsp:nvSpPr>
      <dsp:spPr>
        <a:xfrm>
          <a:off x="637563" y="0"/>
          <a:ext cx="2370272" cy="3535363"/>
        </a:xfrm>
        <a:prstGeom prst="rect">
          <a:avLst/>
        </a:prstGeom>
        <a:noFill/>
        <a:ln w="2642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lvl="0" algn="r" defTabSz="1111250" rtl="1">
            <a:lnSpc>
              <a:spcPct val="90000"/>
            </a:lnSpc>
            <a:spcBef>
              <a:spcPct val="0"/>
            </a:spcBef>
            <a:spcAft>
              <a:spcPct val="35000"/>
            </a:spcAft>
          </a:pPr>
          <a:r>
            <a:rPr lang="fa-IR" sz="2500" kern="1200" dirty="0">
              <a:cs typeface="B Nazanin" pitchFamily="2" charset="-78"/>
            </a:rPr>
            <a:t>ايجاد دانش، مهارت، و توانايي شغلي از طريق روشهايي مانند برگزاري كلاس و كارگاه آموزشي</a:t>
          </a:r>
        </a:p>
      </dsp:txBody>
      <dsp:txXfrm>
        <a:off x="637563" y="0"/>
        <a:ext cx="2370272" cy="3535363"/>
      </dsp:txXfrm>
    </dsp:sp>
    <dsp:sp modelId="{D20E5119-86DC-4E0E-8744-15A83F4D6E5F}">
      <dsp:nvSpPr>
        <dsp:cNvPr id="0" name=""/>
        <dsp:cNvSpPr/>
      </dsp:nvSpPr>
      <dsp:spPr>
        <a:xfrm>
          <a:off x="3294177" y="0"/>
          <a:ext cx="3181573" cy="3535363"/>
        </a:xfrm>
        <a:prstGeom prst="roundRect">
          <a:avLst>
            <a:gd name="adj" fmla="val 5000"/>
          </a:avLst>
        </a:prstGeom>
        <a:solidFill>
          <a:schemeClr val="accent2">
            <a:hueOff val="-771542"/>
            <a:satOff val="-15915"/>
            <a:lumOff val="-14902"/>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9154" rIns="115570" bIns="0" numCol="1" spcCol="1270" anchor="t" anchorCtr="0">
          <a:noAutofit/>
        </a:bodyPr>
        <a:lstStyle/>
        <a:p>
          <a:pPr lvl="0" algn="r" defTabSz="1155700" rtl="0">
            <a:lnSpc>
              <a:spcPct val="90000"/>
            </a:lnSpc>
            <a:spcBef>
              <a:spcPct val="0"/>
            </a:spcBef>
            <a:spcAft>
              <a:spcPct val="35000"/>
            </a:spcAft>
          </a:pPr>
          <a:r>
            <a:rPr lang="fa-IR" sz="2600" kern="1200">
              <a:cs typeface="B Nazanin" pitchFamily="2" charset="-78"/>
            </a:rPr>
            <a:t>آموزش مبتني بر شايستگي</a:t>
          </a:r>
        </a:p>
      </dsp:txBody>
      <dsp:txXfrm rot="16200000">
        <a:off x="2162836" y="1131341"/>
        <a:ext cx="2898997" cy="636314"/>
      </dsp:txXfrm>
    </dsp:sp>
    <dsp:sp modelId="{E54BC5D2-4C89-4EC3-8171-808566A8821B}">
      <dsp:nvSpPr>
        <dsp:cNvPr id="0" name=""/>
        <dsp:cNvSpPr/>
      </dsp:nvSpPr>
      <dsp:spPr>
        <a:xfrm rot="5400000">
          <a:off x="3050594" y="2788778"/>
          <a:ext cx="518982" cy="477235"/>
        </a:xfrm>
        <a:prstGeom prst="flowChartExtract">
          <a:avLst/>
        </a:prstGeom>
        <a:solidFill>
          <a:schemeClr val="lt1">
            <a:hueOff val="0"/>
            <a:satOff val="0"/>
            <a:lumOff val="0"/>
            <a:alphaOff val="0"/>
          </a:schemeClr>
        </a:solidFill>
        <a:ln w="2642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7669-5CB5-4494-9ECF-409721EF17A1}">
      <dsp:nvSpPr>
        <dsp:cNvPr id="0" name=""/>
        <dsp:cNvSpPr/>
      </dsp:nvSpPr>
      <dsp:spPr>
        <a:xfrm>
          <a:off x="3930492" y="0"/>
          <a:ext cx="2370272" cy="3535363"/>
        </a:xfrm>
        <a:prstGeom prst="rect">
          <a:avLst/>
        </a:prstGeom>
        <a:noFill/>
        <a:ln w="2642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lvl="0" algn="r" defTabSz="1111250" rtl="1">
            <a:lnSpc>
              <a:spcPct val="90000"/>
            </a:lnSpc>
            <a:spcBef>
              <a:spcPct val="0"/>
            </a:spcBef>
            <a:spcAft>
              <a:spcPct val="35000"/>
            </a:spcAft>
          </a:pPr>
          <a:r>
            <a:rPr lang="fa-IR" sz="2500" kern="1200" dirty="0">
              <a:cs typeface="B Nazanin" pitchFamily="2" charset="-78"/>
            </a:rPr>
            <a:t>ايجاد رفتارهاي حرفه اي قابل بروز كه براي موفقيت در شغل ضروري هستند از طريق يادگيري حين كار و بهره گيري از مشاوره هاي تخصصي و مربي گري</a:t>
          </a:r>
        </a:p>
      </dsp:txBody>
      <dsp:txXfrm>
        <a:off x="3930492" y="0"/>
        <a:ext cx="2370272" cy="3535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1C1BB-FE1D-4EC4-90B4-A45D25BD9107}">
      <dsp:nvSpPr>
        <dsp:cNvPr id="0" name=""/>
        <dsp:cNvSpPr/>
      </dsp:nvSpPr>
      <dsp:spPr>
        <a:xfrm>
          <a:off x="3616" y="1699980"/>
          <a:ext cx="1581224" cy="1476838"/>
        </a:xfrm>
        <a:prstGeom prst="roundRect">
          <a:avLst>
            <a:gd name="adj" fmla="val 10000"/>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fa-IR" sz="1800" kern="1200" dirty="0">
              <a:cs typeface="B Nazanin" pitchFamily="2" charset="-78"/>
            </a:rPr>
            <a:t>شناخت شركت</a:t>
          </a:r>
        </a:p>
      </dsp:txBody>
      <dsp:txXfrm>
        <a:off x="46871" y="1743235"/>
        <a:ext cx="1494714" cy="1390328"/>
      </dsp:txXfrm>
    </dsp:sp>
    <dsp:sp modelId="{7F22621F-9094-4143-90A9-8D27FF8AB05A}">
      <dsp:nvSpPr>
        <dsp:cNvPr id="0" name=""/>
        <dsp:cNvSpPr/>
      </dsp:nvSpPr>
      <dsp:spPr>
        <a:xfrm>
          <a:off x="1742963" y="2242328"/>
          <a:ext cx="335219" cy="39214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rtl="1">
            <a:lnSpc>
              <a:spcPct val="90000"/>
            </a:lnSpc>
            <a:spcBef>
              <a:spcPct val="0"/>
            </a:spcBef>
            <a:spcAft>
              <a:spcPct val="35000"/>
            </a:spcAft>
          </a:pPr>
          <a:endParaRPr lang="fa-IR" sz="1300" kern="1200">
            <a:cs typeface="B Nazanin" pitchFamily="2" charset="-78"/>
          </a:endParaRPr>
        </a:p>
      </dsp:txBody>
      <dsp:txXfrm>
        <a:off x="1742963" y="2320757"/>
        <a:ext cx="234653" cy="235285"/>
      </dsp:txXfrm>
    </dsp:sp>
    <dsp:sp modelId="{2A622820-86E5-4555-8642-8E6B09C85093}">
      <dsp:nvSpPr>
        <dsp:cNvPr id="0" name=""/>
        <dsp:cNvSpPr/>
      </dsp:nvSpPr>
      <dsp:spPr>
        <a:xfrm>
          <a:off x="2217330" y="1699980"/>
          <a:ext cx="1581224" cy="1476838"/>
        </a:xfrm>
        <a:prstGeom prst="roundRect">
          <a:avLst>
            <a:gd name="adj" fmla="val 10000"/>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fa-IR" sz="1800" kern="1200" dirty="0">
              <a:cs typeface="B Nazanin" pitchFamily="2" charset="-78"/>
            </a:rPr>
            <a:t>طراحي مدل شايستگي مديران و ارزيابي آن</a:t>
          </a:r>
        </a:p>
      </dsp:txBody>
      <dsp:txXfrm>
        <a:off x="2260585" y="1743235"/>
        <a:ext cx="1494714" cy="1390328"/>
      </dsp:txXfrm>
    </dsp:sp>
    <dsp:sp modelId="{921BB3D9-11D6-49BC-B5F7-C73C51C03B54}">
      <dsp:nvSpPr>
        <dsp:cNvPr id="0" name=""/>
        <dsp:cNvSpPr/>
      </dsp:nvSpPr>
      <dsp:spPr>
        <a:xfrm>
          <a:off x="3956677" y="2242328"/>
          <a:ext cx="335219" cy="39214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rtl="1">
            <a:lnSpc>
              <a:spcPct val="90000"/>
            </a:lnSpc>
            <a:spcBef>
              <a:spcPct val="0"/>
            </a:spcBef>
            <a:spcAft>
              <a:spcPct val="35000"/>
            </a:spcAft>
          </a:pPr>
          <a:endParaRPr lang="fa-IR" sz="1300" kern="1200">
            <a:cs typeface="B Nazanin" pitchFamily="2" charset="-78"/>
          </a:endParaRPr>
        </a:p>
      </dsp:txBody>
      <dsp:txXfrm>
        <a:off x="3956677" y="2320757"/>
        <a:ext cx="234653" cy="235285"/>
      </dsp:txXfrm>
    </dsp:sp>
    <dsp:sp modelId="{07E090D6-977C-4CA4-8ECD-C2EF7194A552}">
      <dsp:nvSpPr>
        <dsp:cNvPr id="0" name=""/>
        <dsp:cNvSpPr/>
      </dsp:nvSpPr>
      <dsp:spPr>
        <a:xfrm>
          <a:off x="4431044" y="1699980"/>
          <a:ext cx="1581224" cy="1476838"/>
        </a:xfrm>
        <a:prstGeom prst="roundRect">
          <a:avLst>
            <a:gd name="adj" fmla="val 10000"/>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fa-IR" sz="1800" kern="1200">
              <a:cs typeface="B Nazanin" pitchFamily="2" charset="-78"/>
            </a:rPr>
            <a:t>اجراي آموزشهاي نظري و برگزاري جلسات پروژه هاي كاربردي</a:t>
          </a:r>
        </a:p>
      </dsp:txBody>
      <dsp:txXfrm>
        <a:off x="4474299" y="1743235"/>
        <a:ext cx="1494714" cy="1390328"/>
      </dsp:txXfrm>
    </dsp:sp>
    <dsp:sp modelId="{A66C9FE5-0BD7-4112-B8B0-77C82B31A25B}">
      <dsp:nvSpPr>
        <dsp:cNvPr id="0" name=""/>
        <dsp:cNvSpPr/>
      </dsp:nvSpPr>
      <dsp:spPr>
        <a:xfrm>
          <a:off x="6170391" y="2242328"/>
          <a:ext cx="335219" cy="39214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rtl="1">
            <a:lnSpc>
              <a:spcPct val="90000"/>
            </a:lnSpc>
            <a:spcBef>
              <a:spcPct val="0"/>
            </a:spcBef>
            <a:spcAft>
              <a:spcPct val="35000"/>
            </a:spcAft>
          </a:pPr>
          <a:endParaRPr lang="fa-IR" sz="1300" kern="1200">
            <a:cs typeface="B Nazanin" pitchFamily="2" charset="-78"/>
          </a:endParaRPr>
        </a:p>
      </dsp:txBody>
      <dsp:txXfrm>
        <a:off x="6170391" y="2320757"/>
        <a:ext cx="234653" cy="235285"/>
      </dsp:txXfrm>
    </dsp:sp>
    <dsp:sp modelId="{89ABAA87-6479-4938-905E-A2704257E28E}">
      <dsp:nvSpPr>
        <dsp:cNvPr id="0" name=""/>
        <dsp:cNvSpPr/>
      </dsp:nvSpPr>
      <dsp:spPr>
        <a:xfrm>
          <a:off x="6644759" y="1699980"/>
          <a:ext cx="1581224" cy="1476838"/>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1">
            <a:lnSpc>
              <a:spcPct val="90000"/>
            </a:lnSpc>
            <a:spcBef>
              <a:spcPct val="0"/>
            </a:spcBef>
            <a:spcAft>
              <a:spcPct val="35000"/>
            </a:spcAft>
          </a:pPr>
          <a:r>
            <a:rPr lang="fa-IR" sz="1800" kern="1200" dirty="0">
              <a:cs typeface="B Nazanin" pitchFamily="2" charset="-78"/>
            </a:rPr>
            <a:t>پي گيري آموزشها از طريق جلسات مشاوره فردي و گروهي</a:t>
          </a:r>
        </a:p>
      </dsp:txBody>
      <dsp:txXfrm>
        <a:off x="6688014" y="1743235"/>
        <a:ext cx="1494714" cy="13903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D28F9BD-EEEF-42F0-91D8-6CF2C8136C18}" type="datetimeFigureOut">
              <a:rPr lang="fa-IR" smtClean="0"/>
              <a:t>1439/01/01</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5CF267D-BB3E-46ED-9827-D3CE60EB6F4B}" type="slidenum">
              <a:rPr lang="fa-IR" smtClean="0"/>
              <a:t>‹#›</a:t>
            </a:fld>
            <a:endParaRPr lang="fa-IR"/>
          </a:p>
        </p:txBody>
      </p:sp>
    </p:spTree>
    <p:extLst>
      <p:ext uri="{BB962C8B-B14F-4D97-AF65-F5344CB8AC3E}">
        <p14:creationId xmlns:p14="http://schemas.microsoft.com/office/powerpoint/2010/main" val="11668939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a:t>
            </a:fld>
            <a:endParaRPr lang="fa-I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10</a:t>
            </a:fld>
            <a:endParaRPr lang="fa-I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11</a:t>
            </a:fld>
            <a:endParaRPr lang="fa-I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12</a:t>
            </a:fld>
            <a:endParaRPr lang="fa-I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13</a:t>
            </a:fld>
            <a:endParaRPr lang="fa-I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14</a:t>
            </a:fld>
            <a:endParaRPr lang="fa-I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15</a:t>
            </a:fld>
            <a:endParaRPr lang="fa-I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16</a:t>
            </a:fld>
            <a:endParaRPr lang="fa-I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17</a:t>
            </a:fld>
            <a:endParaRPr lang="fa-I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18</a:t>
            </a:fld>
            <a:endParaRPr lang="fa-I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19</a:t>
            </a:fld>
            <a:endParaRPr lang="fa-I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a:t>
            </a:fld>
            <a:endParaRPr lang="fa-I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20</a:t>
            </a:fld>
            <a:endParaRPr lang="fa-I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21</a:t>
            </a:fld>
            <a:endParaRPr lang="fa-I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22</a:t>
            </a:fld>
            <a:endParaRPr lang="fa-I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23</a:t>
            </a:fld>
            <a:endParaRPr lang="fa-I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24</a:t>
            </a:fld>
            <a:endParaRPr lang="fa-I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25</a:t>
            </a:fld>
            <a:endParaRPr lang="fa-I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26</a:t>
            </a:fld>
            <a:endParaRPr lang="fa-I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3</a:t>
            </a:fld>
            <a:endParaRPr lang="fa-I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4</a:t>
            </a:fld>
            <a:endParaRPr lang="fa-I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5</a:t>
            </a:fld>
            <a:endParaRPr lang="fa-I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6</a:t>
            </a:fld>
            <a:endParaRPr lang="fa-I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7</a:t>
            </a:fld>
            <a:endParaRPr lang="fa-I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8</a:t>
            </a:fld>
            <a:endParaRPr lang="fa-I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a:p>
        </p:txBody>
      </p:sp>
      <p:sp>
        <p:nvSpPr>
          <p:cNvPr id="4" name="Slide Number Placeholder 3"/>
          <p:cNvSpPr>
            <a:spLocks noGrp="1"/>
          </p:cNvSpPr>
          <p:nvPr>
            <p:ph type="sldNum" sz="quarter" idx="10"/>
          </p:nvPr>
        </p:nvSpPr>
        <p:spPr/>
        <p:txBody>
          <a:bodyPr/>
          <a:lstStyle/>
          <a:p>
            <a:fld id="{C5CF267D-BB3E-46ED-9827-D3CE60EB6F4B}" type="slidenum">
              <a:rPr lang="fa-IR" smtClean="0"/>
              <a:t>9</a:t>
            </a:fld>
            <a:endParaRPr lang="fa-I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AAEC7838-2018-428F-8AFB-37DE24A0FEB9}" type="datetimeFigureOut">
              <a:rPr lang="fa-IR" smtClean="0"/>
              <a:pPr>
                <a:defRPr/>
              </a:pPr>
              <a:t>1439/01/01</a:t>
            </a:fld>
            <a:endParaRPr lang="fa-IR"/>
          </a:p>
        </p:txBody>
      </p:sp>
      <p:sp>
        <p:nvSpPr>
          <p:cNvPr id="5" name="Footer Placeholder 4"/>
          <p:cNvSpPr>
            <a:spLocks noGrp="1"/>
          </p:cNvSpPr>
          <p:nvPr>
            <p:ph type="ftr" sz="quarter" idx="11"/>
          </p:nvPr>
        </p:nvSpPr>
        <p:spPr/>
        <p:txBody>
          <a:bodyPr/>
          <a:lstStyle/>
          <a:p>
            <a:pPr>
              <a:defRPr/>
            </a:pPr>
            <a:endParaRPr lang="fa-IR"/>
          </a:p>
        </p:txBody>
      </p:sp>
      <p:sp>
        <p:nvSpPr>
          <p:cNvPr id="6" name="Slide Number Placeholder 5"/>
          <p:cNvSpPr>
            <a:spLocks noGrp="1"/>
          </p:cNvSpPr>
          <p:nvPr>
            <p:ph type="sldNum" sz="quarter" idx="12"/>
          </p:nvPr>
        </p:nvSpPr>
        <p:spPr/>
        <p:txBody>
          <a:bodyPr/>
          <a:lstStyle/>
          <a:p>
            <a:pPr>
              <a:defRPr/>
            </a:pPr>
            <a:fld id="{16243BC6-198F-41D5-B402-38DDEEC1B9A2}" type="slidenum">
              <a:rPr lang="fa-IR" smtClean="0"/>
              <a:pPr>
                <a:defRPr/>
              </a:pPr>
              <a:t>‹#›</a:t>
            </a:fld>
            <a:endParaRPr lang="fa-I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6A52D6C-FB63-4A5D-B53A-7D0680B5FD7E}" type="datetimeFigureOut">
              <a:rPr lang="fa-IR" smtClean="0"/>
              <a:pPr>
                <a:defRPr/>
              </a:pPr>
              <a:t>1439/01/01</a:t>
            </a:fld>
            <a:endParaRPr lang="fa-IR"/>
          </a:p>
        </p:txBody>
      </p:sp>
      <p:sp>
        <p:nvSpPr>
          <p:cNvPr id="5" name="Footer Placeholder 4"/>
          <p:cNvSpPr>
            <a:spLocks noGrp="1"/>
          </p:cNvSpPr>
          <p:nvPr>
            <p:ph type="ftr" sz="quarter" idx="11"/>
          </p:nvPr>
        </p:nvSpPr>
        <p:spPr/>
        <p:txBody>
          <a:bodyPr/>
          <a:lstStyle/>
          <a:p>
            <a:pPr>
              <a:defRPr/>
            </a:pPr>
            <a:endParaRPr lang="fa-IR"/>
          </a:p>
        </p:txBody>
      </p:sp>
      <p:sp>
        <p:nvSpPr>
          <p:cNvPr id="6" name="Slide Number Placeholder 5"/>
          <p:cNvSpPr>
            <a:spLocks noGrp="1"/>
          </p:cNvSpPr>
          <p:nvPr>
            <p:ph type="sldNum" sz="quarter" idx="12"/>
          </p:nvPr>
        </p:nvSpPr>
        <p:spPr/>
        <p:txBody>
          <a:bodyPr/>
          <a:lstStyle/>
          <a:p>
            <a:pPr>
              <a:defRPr/>
            </a:pPr>
            <a:fld id="{CAC26E5D-65BB-46CB-A80E-11E977EBB4F1}" type="slidenum">
              <a:rPr lang="fa-IR" smtClean="0"/>
              <a:pPr>
                <a:defRPr/>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520936E-7C51-4B81-80C9-852F09DF22F1}" type="datetimeFigureOut">
              <a:rPr lang="fa-IR" smtClean="0"/>
              <a:pPr>
                <a:defRPr/>
              </a:pPr>
              <a:t>1439/01/01</a:t>
            </a:fld>
            <a:endParaRPr lang="fa-IR"/>
          </a:p>
        </p:txBody>
      </p:sp>
      <p:sp>
        <p:nvSpPr>
          <p:cNvPr id="5" name="Footer Placeholder 4"/>
          <p:cNvSpPr>
            <a:spLocks noGrp="1"/>
          </p:cNvSpPr>
          <p:nvPr>
            <p:ph type="ftr" sz="quarter" idx="11"/>
          </p:nvPr>
        </p:nvSpPr>
        <p:spPr/>
        <p:txBody>
          <a:bodyPr/>
          <a:lstStyle/>
          <a:p>
            <a:pPr>
              <a:defRPr/>
            </a:pPr>
            <a:endParaRPr lang="fa-IR"/>
          </a:p>
        </p:txBody>
      </p:sp>
      <p:sp>
        <p:nvSpPr>
          <p:cNvPr id="6" name="Slide Number Placeholder 5"/>
          <p:cNvSpPr>
            <a:spLocks noGrp="1"/>
          </p:cNvSpPr>
          <p:nvPr>
            <p:ph type="sldNum" sz="quarter" idx="12"/>
          </p:nvPr>
        </p:nvSpPr>
        <p:spPr/>
        <p:txBody>
          <a:bodyPr/>
          <a:lstStyle/>
          <a:p>
            <a:pPr>
              <a:defRPr/>
            </a:pPr>
            <a:fld id="{0B39EDAB-A5EC-4781-A904-4AD0AB22EE21}" type="slidenum">
              <a:rPr lang="fa-IR" smtClean="0"/>
              <a:pPr>
                <a:defRPr/>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53C18323-3684-4955-AA78-F7536369B720}" type="datetimeFigureOut">
              <a:rPr lang="fa-IR" smtClean="0"/>
              <a:pPr>
                <a:defRPr/>
              </a:pPr>
              <a:t>1439/01/01</a:t>
            </a:fld>
            <a:endParaRPr lang="fa-IR"/>
          </a:p>
        </p:txBody>
      </p:sp>
      <p:sp>
        <p:nvSpPr>
          <p:cNvPr id="5" name="Footer Placeholder 4"/>
          <p:cNvSpPr>
            <a:spLocks noGrp="1"/>
          </p:cNvSpPr>
          <p:nvPr>
            <p:ph type="ftr" sz="quarter" idx="11"/>
          </p:nvPr>
        </p:nvSpPr>
        <p:spPr/>
        <p:txBody>
          <a:bodyPr/>
          <a:lstStyle/>
          <a:p>
            <a:pPr>
              <a:defRPr/>
            </a:pPr>
            <a:endParaRPr lang="fa-IR"/>
          </a:p>
        </p:txBody>
      </p:sp>
      <p:sp>
        <p:nvSpPr>
          <p:cNvPr id="6" name="Slide Number Placeholder 5"/>
          <p:cNvSpPr>
            <a:spLocks noGrp="1"/>
          </p:cNvSpPr>
          <p:nvPr>
            <p:ph type="sldNum" sz="quarter" idx="12"/>
          </p:nvPr>
        </p:nvSpPr>
        <p:spPr/>
        <p:txBody>
          <a:bodyPr/>
          <a:lstStyle/>
          <a:p>
            <a:pPr>
              <a:defRPr/>
            </a:pPr>
            <a:fld id="{A9842116-7C1F-4011-9573-097FFAACEAD2}" type="slidenum">
              <a:rPr lang="fa-IR" smtClean="0"/>
              <a:pPr>
                <a:defRPr/>
              </a:pPr>
              <a:t>‹#›</a:t>
            </a:fld>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6F4C9EF-7A1B-454B-9C6F-F0330D2C5111}" type="datetimeFigureOut">
              <a:rPr lang="fa-IR" smtClean="0"/>
              <a:pPr>
                <a:defRPr/>
              </a:pPr>
              <a:t>1439/01/01</a:t>
            </a:fld>
            <a:endParaRPr lang="fa-IR"/>
          </a:p>
        </p:txBody>
      </p:sp>
      <p:sp>
        <p:nvSpPr>
          <p:cNvPr id="5" name="Footer Placeholder 4"/>
          <p:cNvSpPr>
            <a:spLocks noGrp="1"/>
          </p:cNvSpPr>
          <p:nvPr>
            <p:ph type="ftr" sz="quarter" idx="11"/>
          </p:nvPr>
        </p:nvSpPr>
        <p:spPr/>
        <p:txBody>
          <a:bodyPr/>
          <a:lstStyle/>
          <a:p>
            <a:pPr>
              <a:defRPr/>
            </a:pPr>
            <a:endParaRPr lang="fa-IR"/>
          </a:p>
        </p:txBody>
      </p:sp>
      <p:sp>
        <p:nvSpPr>
          <p:cNvPr id="6" name="Slide Number Placeholder 5"/>
          <p:cNvSpPr>
            <a:spLocks noGrp="1"/>
          </p:cNvSpPr>
          <p:nvPr>
            <p:ph type="sldNum" sz="quarter" idx="12"/>
          </p:nvPr>
        </p:nvSpPr>
        <p:spPr/>
        <p:txBody>
          <a:bodyPr/>
          <a:lstStyle/>
          <a:p>
            <a:pPr>
              <a:defRPr/>
            </a:pPr>
            <a:fld id="{B1FB9672-82ED-472F-9505-40DAFAFD8543}" type="slidenum">
              <a:rPr lang="fa-IR" smtClean="0"/>
              <a:pPr>
                <a:defRPr/>
              </a:pPr>
              <a:t>‹#›</a:t>
            </a:fld>
            <a:endParaRPr lang="fa-I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ED64EAAB-3A51-4C5B-91CB-B9BD012DA633}" type="datetimeFigureOut">
              <a:rPr lang="fa-IR" smtClean="0"/>
              <a:pPr>
                <a:defRPr/>
              </a:pPr>
              <a:t>1439/01/01</a:t>
            </a:fld>
            <a:endParaRPr lang="fa-IR"/>
          </a:p>
        </p:txBody>
      </p:sp>
      <p:sp>
        <p:nvSpPr>
          <p:cNvPr id="6" name="Footer Placeholder 5"/>
          <p:cNvSpPr>
            <a:spLocks noGrp="1"/>
          </p:cNvSpPr>
          <p:nvPr>
            <p:ph type="ftr" sz="quarter" idx="11"/>
          </p:nvPr>
        </p:nvSpPr>
        <p:spPr/>
        <p:txBody>
          <a:bodyPr/>
          <a:lstStyle/>
          <a:p>
            <a:pPr>
              <a:defRPr/>
            </a:pPr>
            <a:endParaRPr lang="fa-IR"/>
          </a:p>
        </p:txBody>
      </p:sp>
      <p:sp>
        <p:nvSpPr>
          <p:cNvPr id="7" name="Slide Number Placeholder 6"/>
          <p:cNvSpPr>
            <a:spLocks noGrp="1"/>
          </p:cNvSpPr>
          <p:nvPr>
            <p:ph type="sldNum" sz="quarter" idx="12"/>
          </p:nvPr>
        </p:nvSpPr>
        <p:spPr/>
        <p:txBody>
          <a:bodyPr/>
          <a:lstStyle/>
          <a:p>
            <a:pPr>
              <a:defRPr/>
            </a:pPr>
            <a:fld id="{53F9F577-4EC1-470B-AC18-1833133078C3}" type="slidenum">
              <a:rPr lang="fa-IR" smtClean="0"/>
              <a:pPr>
                <a:defRPr/>
              </a:pPr>
              <a:t>‹#›</a:t>
            </a:fld>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22E9A640-EEFB-429F-A923-03C6520E5ED1}" type="datetimeFigureOut">
              <a:rPr lang="fa-IR" smtClean="0"/>
              <a:pPr>
                <a:defRPr/>
              </a:pPr>
              <a:t>1439/01/01</a:t>
            </a:fld>
            <a:endParaRPr lang="fa-IR"/>
          </a:p>
        </p:txBody>
      </p:sp>
      <p:sp>
        <p:nvSpPr>
          <p:cNvPr id="8" name="Footer Placeholder 7"/>
          <p:cNvSpPr>
            <a:spLocks noGrp="1"/>
          </p:cNvSpPr>
          <p:nvPr>
            <p:ph type="ftr" sz="quarter" idx="11"/>
          </p:nvPr>
        </p:nvSpPr>
        <p:spPr/>
        <p:txBody>
          <a:bodyPr/>
          <a:lstStyle/>
          <a:p>
            <a:pPr>
              <a:defRPr/>
            </a:pPr>
            <a:endParaRPr lang="fa-IR"/>
          </a:p>
        </p:txBody>
      </p:sp>
      <p:sp>
        <p:nvSpPr>
          <p:cNvPr id="9" name="Slide Number Placeholder 8"/>
          <p:cNvSpPr>
            <a:spLocks noGrp="1"/>
          </p:cNvSpPr>
          <p:nvPr>
            <p:ph type="sldNum" sz="quarter" idx="12"/>
          </p:nvPr>
        </p:nvSpPr>
        <p:spPr/>
        <p:txBody>
          <a:bodyPr/>
          <a:lstStyle/>
          <a:p>
            <a:pPr>
              <a:defRPr/>
            </a:pPr>
            <a:fld id="{C4A32A9D-0706-41CF-B626-FAE983772825}" type="slidenum">
              <a:rPr lang="fa-IR" smtClean="0"/>
              <a:pPr>
                <a:defRPr/>
              </a:pPr>
              <a:t>‹#›</a:t>
            </a:fld>
            <a:endParaRPr lang="fa-I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0C5BE58D-201D-403B-B6F0-B1E3DC3D3155}" type="datetimeFigureOut">
              <a:rPr lang="fa-IR" smtClean="0"/>
              <a:pPr>
                <a:defRPr/>
              </a:pPr>
              <a:t>1439/01/01</a:t>
            </a:fld>
            <a:endParaRPr lang="fa-IR"/>
          </a:p>
        </p:txBody>
      </p:sp>
      <p:sp>
        <p:nvSpPr>
          <p:cNvPr id="4" name="Footer Placeholder 3"/>
          <p:cNvSpPr>
            <a:spLocks noGrp="1"/>
          </p:cNvSpPr>
          <p:nvPr>
            <p:ph type="ftr" sz="quarter" idx="11"/>
          </p:nvPr>
        </p:nvSpPr>
        <p:spPr/>
        <p:txBody>
          <a:bodyPr/>
          <a:lstStyle/>
          <a:p>
            <a:pPr>
              <a:defRPr/>
            </a:pPr>
            <a:endParaRPr lang="fa-IR"/>
          </a:p>
        </p:txBody>
      </p:sp>
      <p:sp>
        <p:nvSpPr>
          <p:cNvPr id="5" name="Slide Number Placeholder 4"/>
          <p:cNvSpPr>
            <a:spLocks noGrp="1"/>
          </p:cNvSpPr>
          <p:nvPr>
            <p:ph type="sldNum" sz="quarter" idx="12"/>
          </p:nvPr>
        </p:nvSpPr>
        <p:spPr/>
        <p:txBody>
          <a:bodyPr/>
          <a:lstStyle/>
          <a:p>
            <a:pPr>
              <a:defRPr/>
            </a:pPr>
            <a:fld id="{E869FB45-24F5-4EED-8A2F-F601E5756D9F}" type="slidenum">
              <a:rPr lang="fa-IR" smtClean="0"/>
              <a:pPr>
                <a:defRPr/>
              </a:pPr>
              <a:t>‹#›</a:t>
            </a:fld>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828675C-21C0-457D-A255-4942191A47B1}" type="datetimeFigureOut">
              <a:rPr lang="fa-IR" smtClean="0"/>
              <a:pPr>
                <a:defRPr/>
              </a:pPr>
              <a:t>1439/01/01</a:t>
            </a:fld>
            <a:endParaRPr lang="fa-IR"/>
          </a:p>
        </p:txBody>
      </p:sp>
      <p:sp>
        <p:nvSpPr>
          <p:cNvPr id="3" name="Footer Placeholder 2"/>
          <p:cNvSpPr>
            <a:spLocks noGrp="1"/>
          </p:cNvSpPr>
          <p:nvPr>
            <p:ph type="ftr" sz="quarter" idx="11"/>
          </p:nvPr>
        </p:nvSpPr>
        <p:spPr/>
        <p:txBody>
          <a:bodyPr/>
          <a:lstStyle/>
          <a:p>
            <a:pPr>
              <a:defRPr/>
            </a:pPr>
            <a:endParaRPr lang="fa-IR"/>
          </a:p>
        </p:txBody>
      </p:sp>
      <p:sp>
        <p:nvSpPr>
          <p:cNvPr id="4" name="Slide Number Placeholder 3"/>
          <p:cNvSpPr>
            <a:spLocks noGrp="1"/>
          </p:cNvSpPr>
          <p:nvPr>
            <p:ph type="sldNum" sz="quarter" idx="12"/>
          </p:nvPr>
        </p:nvSpPr>
        <p:spPr/>
        <p:txBody>
          <a:bodyPr/>
          <a:lstStyle/>
          <a:p>
            <a:pPr>
              <a:defRPr/>
            </a:pPr>
            <a:fld id="{FD863144-7880-400F-9F65-CBD8D882E09D}" type="slidenum">
              <a:rPr lang="fa-IR" smtClean="0"/>
              <a:pPr>
                <a:defRPr/>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73D06BF-B159-422C-B1DF-65970981B2C4}" type="datetimeFigureOut">
              <a:rPr lang="fa-IR" smtClean="0"/>
              <a:pPr>
                <a:defRPr/>
              </a:pPr>
              <a:t>1439/01/01</a:t>
            </a:fld>
            <a:endParaRPr lang="fa-IR"/>
          </a:p>
        </p:txBody>
      </p:sp>
      <p:sp>
        <p:nvSpPr>
          <p:cNvPr id="6" name="Footer Placeholder 5"/>
          <p:cNvSpPr>
            <a:spLocks noGrp="1"/>
          </p:cNvSpPr>
          <p:nvPr>
            <p:ph type="ftr" sz="quarter" idx="11"/>
          </p:nvPr>
        </p:nvSpPr>
        <p:spPr/>
        <p:txBody>
          <a:bodyPr/>
          <a:lstStyle/>
          <a:p>
            <a:pPr>
              <a:defRPr/>
            </a:pPr>
            <a:endParaRPr lang="fa-IR"/>
          </a:p>
        </p:txBody>
      </p:sp>
      <p:sp>
        <p:nvSpPr>
          <p:cNvPr id="7" name="Slide Number Placeholder 6"/>
          <p:cNvSpPr>
            <a:spLocks noGrp="1"/>
          </p:cNvSpPr>
          <p:nvPr>
            <p:ph type="sldNum" sz="quarter" idx="12"/>
          </p:nvPr>
        </p:nvSpPr>
        <p:spPr/>
        <p:txBody>
          <a:bodyPr/>
          <a:lstStyle/>
          <a:p>
            <a:pPr>
              <a:defRPr/>
            </a:pPr>
            <a:fld id="{BFF1A2AF-25F5-4A28-BBB4-7B2D5D34E440}" type="slidenum">
              <a:rPr lang="fa-IR" smtClean="0"/>
              <a:pPr>
                <a:defRPr/>
              </a:pPr>
              <a:t>‹#›</a:t>
            </a:fld>
            <a:endParaRPr lang="fa-I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03EF212-C045-4104-9634-562EE797AEAF}" type="datetimeFigureOut">
              <a:rPr lang="fa-IR" smtClean="0"/>
              <a:pPr>
                <a:defRPr/>
              </a:pPr>
              <a:t>1439/01/01</a:t>
            </a:fld>
            <a:endParaRPr lang="fa-IR"/>
          </a:p>
        </p:txBody>
      </p:sp>
      <p:sp>
        <p:nvSpPr>
          <p:cNvPr id="6" name="Footer Placeholder 5"/>
          <p:cNvSpPr>
            <a:spLocks noGrp="1"/>
          </p:cNvSpPr>
          <p:nvPr>
            <p:ph type="ftr" sz="quarter" idx="11"/>
          </p:nvPr>
        </p:nvSpPr>
        <p:spPr/>
        <p:txBody>
          <a:bodyPr/>
          <a:lstStyle/>
          <a:p>
            <a:pPr>
              <a:defRPr/>
            </a:pPr>
            <a:endParaRPr lang="fa-IR"/>
          </a:p>
        </p:txBody>
      </p:sp>
      <p:sp>
        <p:nvSpPr>
          <p:cNvPr id="7" name="Slide Number Placeholder 6"/>
          <p:cNvSpPr>
            <a:spLocks noGrp="1"/>
          </p:cNvSpPr>
          <p:nvPr>
            <p:ph type="sldNum" sz="quarter" idx="12"/>
          </p:nvPr>
        </p:nvSpPr>
        <p:spPr/>
        <p:txBody>
          <a:bodyPr/>
          <a:lstStyle/>
          <a:p>
            <a:pPr>
              <a:defRPr/>
            </a:pPr>
            <a:fld id="{7697DBD8-EA74-4AA1-8C8E-F8C0BDB11B18}" type="slidenum">
              <a:rPr lang="fa-IR" smtClean="0"/>
              <a:pPr>
                <a:defRPr/>
              </a:pPr>
              <a:t>‹#›</a:t>
            </a:fld>
            <a:endParaRPr lang="fa-I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3C4C290B-5CA0-49C1-AAC0-9CA606B28CB2}" type="datetimeFigureOut">
              <a:rPr lang="fa-IR" smtClean="0"/>
              <a:pPr>
                <a:defRPr/>
              </a:pPr>
              <a:t>1439/01/01</a:t>
            </a:fld>
            <a:endParaRPr lang="fa-I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fa-I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A74A00F4-6D83-4854-BE6C-B945561B4BA2}" type="slidenum">
              <a:rPr lang="fa-IR" smtClean="0"/>
              <a:pPr>
                <a:defRPr/>
              </a:pPr>
              <a:t>‹#›</a:t>
            </a:fld>
            <a:endParaRPr lang="fa-I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r" defTabSz="914400" rtl="1"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914400"/>
            <a:ext cx="7772400" cy="1470025"/>
          </a:xfrm>
        </p:spPr>
        <p:txBody>
          <a:bodyPr/>
          <a:lstStyle/>
          <a:p>
            <a:pPr algn="ctr" eaLnBrk="1" hangingPunct="1"/>
            <a:r>
              <a:rPr lang="fa-IR" sz="3600" dirty="0" smtClean="0">
                <a:cs typeface="B Nazanin" pitchFamily="2" charset="-78"/>
              </a:rPr>
              <a:t>مديريت منابع انساني </a:t>
            </a:r>
            <a:br>
              <a:rPr lang="fa-IR" sz="3600" dirty="0" smtClean="0">
                <a:cs typeface="B Nazanin" pitchFamily="2" charset="-78"/>
              </a:rPr>
            </a:br>
            <a:r>
              <a:rPr lang="fa-IR" sz="3600" dirty="0" smtClean="0">
                <a:cs typeface="B Nazanin" pitchFamily="2" charset="-78"/>
              </a:rPr>
              <a:t>بر اساس رويكرد شايستگي</a:t>
            </a:r>
          </a:p>
        </p:txBody>
      </p:sp>
      <p:sp>
        <p:nvSpPr>
          <p:cNvPr id="3" name="Subtitle 2"/>
          <p:cNvSpPr>
            <a:spLocks noGrp="1"/>
          </p:cNvSpPr>
          <p:nvPr>
            <p:ph type="subTitle" idx="1"/>
          </p:nvPr>
        </p:nvSpPr>
        <p:spPr>
          <a:xfrm>
            <a:off x="1371600" y="4343400"/>
            <a:ext cx="6400800" cy="1752600"/>
          </a:xfrm>
        </p:spPr>
        <p:txBody>
          <a:bodyPr rtlCol="1">
            <a:normAutofit/>
          </a:bodyPr>
          <a:lstStyle/>
          <a:p>
            <a:pPr algn="ctr" eaLnBrk="1" fontAlgn="auto" hangingPunct="1">
              <a:spcAft>
                <a:spcPts val="0"/>
              </a:spcAft>
              <a:defRPr/>
            </a:pPr>
            <a:r>
              <a:rPr lang="fa-IR" sz="2400" dirty="0" smtClean="0">
                <a:cs typeface="B Nazanin" pitchFamily="2" charset="-78"/>
              </a:rPr>
              <a:t>سيد بابك علوي</a:t>
            </a:r>
          </a:p>
          <a:p>
            <a:pPr algn="ctr" eaLnBrk="1" fontAlgn="auto" hangingPunct="1">
              <a:spcAft>
                <a:spcPts val="0"/>
              </a:spcAft>
              <a:defRPr/>
            </a:pPr>
            <a:r>
              <a:rPr lang="fa-IR" dirty="0" smtClean="0">
                <a:cs typeface="B Nazanin" pitchFamily="2" charset="-78"/>
              </a:rPr>
              <a:t>دانش</a:t>
            </a:r>
            <a:r>
              <a:rPr lang="fa-IR" sz="2400" dirty="0" smtClean="0">
                <a:cs typeface="B Nazanin" pitchFamily="2" charset="-78"/>
              </a:rPr>
              <a:t>يار </a:t>
            </a:r>
            <a:r>
              <a:rPr lang="fa-IR" sz="2400" dirty="0" smtClean="0">
                <a:cs typeface="B Nazanin" pitchFamily="2" charset="-78"/>
              </a:rPr>
              <a:t>دانشكده مديريت و اقتصاد</a:t>
            </a:r>
          </a:p>
          <a:p>
            <a:pPr algn="ctr" eaLnBrk="1" fontAlgn="auto" hangingPunct="1">
              <a:spcAft>
                <a:spcPts val="0"/>
              </a:spcAft>
              <a:defRPr/>
            </a:pPr>
            <a:r>
              <a:rPr lang="fa-IR" sz="2400" dirty="0" smtClean="0">
                <a:cs typeface="B Nazanin" pitchFamily="2" charset="-78"/>
              </a:rPr>
              <a:t>دانشگاه صنعتي شريف</a:t>
            </a:r>
          </a:p>
        </p:txBody>
      </p:sp>
      <p:sp>
        <p:nvSpPr>
          <p:cNvPr id="4" name="Title 1"/>
          <p:cNvSpPr txBox="1">
            <a:spLocks/>
          </p:cNvSpPr>
          <p:nvPr/>
        </p:nvSpPr>
        <p:spPr bwMode="auto">
          <a:xfrm>
            <a:off x="685800" y="2286000"/>
            <a:ext cx="7772400" cy="1066800"/>
          </a:xfrm>
          <a:prstGeom prst="rect">
            <a:avLst/>
          </a:prstGeom>
          <a:noFill/>
          <a:ln w="9525">
            <a:noFill/>
            <a:miter lim="800000"/>
            <a:headEnd/>
            <a:tailEnd/>
          </a:ln>
        </p:spPr>
        <p:txBody>
          <a:bodyPr anchor="ctr"/>
          <a:lstStyle/>
          <a:p>
            <a:pPr algn="ctr">
              <a:defRPr/>
            </a:pPr>
            <a:r>
              <a:rPr lang="en-US" sz="3600" b="1" dirty="0">
                <a:latin typeface="+mj-lt"/>
                <a:ea typeface="+mj-ea"/>
                <a:cs typeface="+mj-cs"/>
              </a:rPr>
              <a:t>Competency-based HRM</a:t>
            </a:r>
            <a:endParaRPr lang="fa-IR" sz="3600" b="1"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r" eaLnBrk="1" hangingPunct="1"/>
            <a:r>
              <a:rPr lang="fa-IR" sz="3200" b="1" dirty="0" smtClean="0">
                <a:cs typeface="B Nazanin" pitchFamily="2" charset="-78"/>
              </a:rPr>
              <a:t>ارزيابي شايستگي ها</a:t>
            </a:r>
          </a:p>
        </p:txBody>
      </p:sp>
      <p:sp>
        <p:nvSpPr>
          <p:cNvPr id="3" name="Content Placeholder 2"/>
          <p:cNvSpPr>
            <a:spLocks noGrp="1"/>
          </p:cNvSpPr>
          <p:nvPr>
            <p:ph idx="1"/>
          </p:nvPr>
        </p:nvSpPr>
        <p:spPr/>
        <p:txBody>
          <a:bodyPr/>
          <a:lstStyle/>
          <a:p>
            <a:pPr eaLnBrk="1" hangingPunct="1"/>
            <a:r>
              <a:rPr lang="fa-IR" sz="3000" b="1" smtClean="0">
                <a:cs typeface="B Nazanin" pitchFamily="2" charset="-78"/>
              </a:rPr>
              <a:t>با توجه به ماهيت رفتاري شايستگي ها، ارزيابي شايستگي به معناي ايجاد شرايطي براي كسب اطمينان از وجود رفتارهاي مورد انتظار در مدل شايستگي مي باشد.</a:t>
            </a:r>
          </a:p>
          <a:p>
            <a:pPr eaLnBrk="1" hangingPunct="1"/>
            <a:endParaRPr lang="fa-IR" sz="3000" b="1" smtClean="0">
              <a:cs typeface="B Nazanin" pitchFamily="2" charset="-78"/>
            </a:endParaRPr>
          </a:p>
          <a:p>
            <a:pPr eaLnBrk="1" hangingPunct="1"/>
            <a:r>
              <a:rPr lang="fa-IR" sz="3000" b="1" smtClean="0">
                <a:cs typeface="B Nazanin" pitchFamily="2" charset="-78"/>
              </a:rPr>
              <a:t>دو رويكرد عمده در ارزيابي شايستگي ها عبارتند از (1) استفاده از مدارك و مستندات عملكرد قبلي به عنوان شواهدي براي وجود شايستگي (2) استفاده از روشهايي مانند بازي هاي مديريتي، شبيه سازها، و مطالعات موردي براي ارزيابي شايستگي ها در عمل.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algn="r" eaLnBrk="1" hangingPunct="1"/>
            <a:r>
              <a:rPr lang="fa-IR" sz="3200" b="1" dirty="0" smtClean="0">
                <a:cs typeface="B Nazanin" pitchFamily="2" charset="-78"/>
              </a:rPr>
              <a:t>چالشهاي ارزيابي شايستگي ها </a:t>
            </a:r>
            <a:br>
              <a:rPr lang="fa-IR" sz="3200" b="1" dirty="0" smtClean="0">
                <a:cs typeface="B Nazanin" pitchFamily="2" charset="-78"/>
              </a:rPr>
            </a:br>
            <a:r>
              <a:rPr lang="fa-IR" sz="3200" b="1" dirty="0" smtClean="0">
                <a:cs typeface="B Nazanin" pitchFamily="2" charset="-78"/>
              </a:rPr>
              <a:t>در سازمانهاي ايراني</a:t>
            </a:r>
          </a:p>
        </p:txBody>
      </p:sp>
      <p:sp>
        <p:nvSpPr>
          <p:cNvPr id="3" name="Content Placeholder 2"/>
          <p:cNvSpPr>
            <a:spLocks noGrp="1"/>
          </p:cNvSpPr>
          <p:nvPr>
            <p:ph idx="1"/>
          </p:nvPr>
        </p:nvSpPr>
        <p:spPr>
          <a:xfrm>
            <a:off x="457200" y="1600200"/>
            <a:ext cx="8229600" cy="4953000"/>
          </a:xfrm>
        </p:spPr>
        <p:txBody>
          <a:bodyPr/>
          <a:lstStyle/>
          <a:p>
            <a:pPr eaLnBrk="1" hangingPunct="1"/>
            <a:r>
              <a:rPr lang="fa-IR" sz="3000" b="1" smtClean="0">
                <a:cs typeface="B Nazanin" pitchFamily="2" charset="-78"/>
              </a:rPr>
              <a:t>ايجاد اطمينان از روايي و پايايي نتايج ارزيابي ها؛</a:t>
            </a:r>
          </a:p>
          <a:p>
            <a:pPr eaLnBrk="1" hangingPunct="1"/>
            <a:r>
              <a:rPr lang="fa-IR" sz="3000" b="1" smtClean="0">
                <a:cs typeface="B Nazanin" pitchFamily="2" charset="-78"/>
              </a:rPr>
              <a:t>آشناسازي مديران سازمانها با كاركرد مراكز ارزيابي و روشهاي ارزيابي؛</a:t>
            </a:r>
          </a:p>
          <a:p>
            <a:pPr eaLnBrk="1" hangingPunct="1"/>
            <a:r>
              <a:rPr lang="fa-IR" sz="3000" b="1" smtClean="0">
                <a:cs typeface="B Nazanin" pitchFamily="2" charset="-78"/>
              </a:rPr>
              <a:t>توسعه تكنيكها و ابزارهاي متنوع با روايي و پايايي قابل قبول در حوزه هاي گوناگون؛</a:t>
            </a:r>
          </a:p>
          <a:p>
            <a:pPr eaLnBrk="1" hangingPunct="1"/>
            <a:r>
              <a:rPr lang="fa-IR" sz="3000" b="1" smtClean="0">
                <a:cs typeface="B Nazanin" pitchFamily="2" charset="-78"/>
              </a:rPr>
              <a:t>تربيت ارزيابان متخصص و ايجاد نظام حرفه اي براي آنها؛</a:t>
            </a:r>
          </a:p>
          <a:p>
            <a:pPr eaLnBrk="1" hangingPunct="1"/>
            <a:r>
              <a:rPr lang="fa-IR" sz="3000" b="1" smtClean="0">
                <a:cs typeface="B Nazanin" pitchFamily="2" charset="-78"/>
              </a:rPr>
              <a:t>توسعه مراكز ارزيابي شايستگي ها در حوزه هاي تخصصي گوناگون.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algn="r" eaLnBrk="1" hangingPunct="1"/>
            <a:r>
              <a:rPr lang="fa-IR" sz="3200" b="1" dirty="0" smtClean="0">
                <a:cs typeface="B Nazanin" pitchFamily="2" charset="-78"/>
              </a:rPr>
              <a:t>مزاياي مديريت منابع انساني </a:t>
            </a:r>
            <a:br>
              <a:rPr lang="fa-IR" sz="3200" b="1" dirty="0" smtClean="0">
                <a:cs typeface="B Nazanin" pitchFamily="2" charset="-78"/>
              </a:rPr>
            </a:br>
            <a:r>
              <a:rPr lang="fa-IR" sz="3200" b="1" dirty="0" smtClean="0">
                <a:cs typeface="B Nazanin" pitchFamily="2" charset="-78"/>
              </a:rPr>
              <a:t>بر اساس رويكرد شايستگي</a:t>
            </a:r>
          </a:p>
        </p:txBody>
      </p:sp>
      <p:sp>
        <p:nvSpPr>
          <p:cNvPr id="3" name="Content Placeholder 2"/>
          <p:cNvSpPr>
            <a:spLocks noGrp="1"/>
          </p:cNvSpPr>
          <p:nvPr>
            <p:ph idx="1"/>
          </p:nvPr>
        </p:nvSpPr>
        <p:spPr>
          <a:xfrm>
            <a:off x="457200" y="1371600"/>
            <a:ext cx="8229600" cy="5334000"/>
          </a:xfrm>
        </p:spPr>
        <p:txBody>
          <a:bodyPr/>
          <a:lstStyle/>
          <a:p>
            <a:pPr eaLnBrk="1" hangingPunct="1"/>
            <a:r>
              <a:rPr lang="fa-IR" sz="3000" b="1" smtClean="0">
                <a:cs typeface="B Nazanin" pitchFamily="2" charset="-78"/>
              </a:rPr>
              <a:t>توجه به رفتارهاي عملكردي كه موجب موفقيت مي شود به جاي ويژگي هاي شغل، موجب انعطاف بيشتر در مديريت منابع انساني مي شود.</a:t>
            </a:r>
          </a:p>
          <a:p>
            <a:pPr eaLnBrk="1" hangingPunct="1"/>
            <a:r>
              <a:rPr lang="fa-IR" sz="2800" b="1" smtClean="0">
                <a:cs typeface="B Nazanin" pitchFamily="2" charset="-78"/>
              </a:rPr>
              <a:t>اين رويكرد بر عملكرد مورد انتظار و مطلوب تكيه دارد تا شغل.</a:t>
            </a:r>
            <a:endParaRPr lang="fa-IR" sz="3000" b="1" smtClean="0">
              <a:cs typeface="B Nazanin" pitchFamily="2" charset="-78"/>
            </a:endParaRPr>
          </a:p>
          <a:p>
            <a:pPr eaLnBrk="1" hangingPunct="1"/>
            <a:r>
              <a:rPr lang="fa-IR" sz="3000" b="1" smtClean="0">
                <a:cs typeface="B Nazanin" pitchFamily="2" charset="-78"/>
              </a:rPr>
              <a:t>فارغ از ساختار و تعريف مشاغل كه در دوره هاي مختلف سازمان ممكن است تغيير كنند، شايستگي ها دائمي تر و پايدارتر از شرح وظايف و شرايط احراز قابل تغيير مشاغل هستند (به خصوص درباره حوزه مديريت).</a:t>
            </a:r>
          </a:p>
          <a:p>
            <a:pPr eaLnBrk="1" hangingPunct="1"/>
            <a:r>
              <a:rPr lang="fa-IR" sz="3000" b="1" smtClean="0">
                <a:cs typeface="B Nazanin" pitchFamily="2" charset="-78"/>
              </a:rPr>
              <a:t>اين رويكرد هويت حرفه اي مشخص تري را در جوامع توسعه يافته ايجاد مي كند.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algn="r" eaLnBrk="1" hangingPunct="1"/>
            <a:r>
              <a:rPr lang="fa-IR" sz="3200" b="1" dirty="0" smtClean="0">
                <a:cs typeface="B Nazanin" pitchFamily="2" charset="-78"/>
              </a:rPr>
              <a:t>مزاياي مديريت منابع انساني </a:t>
            </a:r>
            <a:br>
              <a:rPr lang="fa-IR" sz="3200" b="1" dirty="0" smtClean="0">
                <a:cs typeface="B Nazanin" pitchFamily="2" charset="-78"/>
              </a:rPr>
            </a:br>
            <a:r>
              <a:rPr lang="fa-IR" sz="3200" b="1" dirty="0" smtClean="0">
                <a:cs typeface="B Nazanin" pitchFamily="2" charset="-78"/>
              </a:rPr>
              <a:t>بر اساس رويكرد شايستگي (ادامه)</a:t>
            </a:r>
            <a:endParaRPr lang="fa-IR" sz="3200" dirty="0" smtClean="0">
              <a:cs typeface="B Nazanin" pitchFamily="2" charset="-78"/>
            </a:endParaRPr>
          </a:p>
        </p:txBody>
      </p:sp>
      <p:sp>
        <p:nvSpPr>
          <p:cNvPr id="3" name="Content Placeholder 2"/>
          <p:cNvSpPr>
            <a:spLocks noGrp="1"/>
          </p:cNvSpPr>
          <p:nvPr>
            <p:ph idx="1"/>
          </p:nvPr>
        </p:nvSpPr>
        <p:spPr/>
        <p:txBody>
          <a:bodyPr/>
          <a:lstStyle/>
          <a:p>
            <a:pPr eaLnBrk="1" hangingPunct="1"/>
            <a:r>
              <a:rPr lang="fa-IR" b="1" smtClean="0">
                <a:cs typeface="B Nazanin" pitchFamily="2" charset="-78"/>
              </a:rPr>
              <a:t>براي حرفه هاي مديريتي و تخصصي كه فرد ممكن است در مشاغل مختلف و در زمانهاي گوناگون در مسئوليت هاي مختلفي به كار گرفته شوند، اين رويكرد داراي انعطاف و اتكاي بيشتري است.</a:t>
            </a:r>
          </a:p>
          <a:p>
            <a:pPr eaLnBrk="1" hangingPunct="1">
              <a:buFont typeface="Arial" pitchFamily="34" charset="0"/>
              <a:buNone/>
            </a:pPr>
            <a:endParaRPr lang="fa-IR" b="1" smtClean="0">
              <a:cs typeface="B Nazanin" pitchFamily="2" charset="-78"/>
            </a:endParaRPr>
          </a:p>
          <a:p>
            <a:pPr eaLnBrk="1" hangingPunct="1"/>
            <a:r>
              <a:rPr lang="fa-IR" b="1" smtClean="0">
                <a:cs typeface="B Nazanin" pitchFamily="2" charset="-78"/>
              </a:rPr>
              <a:t>ايجاد ارتباط بين مدل شايستگي و استراتژي هاي سازماني رويكردي استراتژيك به مديريت منابع انساني بر اساس شايستگي ها مي دهد.</a:t>
            </a:r>
          </a:p>
          <a:p>
            <a:pPr eaLnBrk="1" hangingPunct="1"/>
            <a:endParaRPr lang="fa-IR" smtClean="0">
              <a:cs typeface="B Nazanin"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algn="r" eaLnBrk="1" hangingPunct="1"/>
            <a:r>
              <a:rPr lang="fa-IR" sz="3200" b="1" dirty="0" smtClean="0">
                <a:cs typeface="B Nazanin" pitchFamily="2" charset="-78"/>
              </a:rPr>
              <a:t>محدوديتهاي مديريت منابع انساني </a:t>
            </a:r>
            <a:br>
              <a:rPr lang="fa-IR" sz="3200" b="1" dirty="0" smtClean="0">
                <a:cs typeface="B Nazanin" pitchFamily="2" charset="-78"/>
              </a:rPr>
            </a:br>
            <a:r>
              <a:rPr lang="fa-IR" sz="3200" b="1" dirty="0" smtClean="0">
                <a:cs typeface="B Nazanin" pitchFamily="2" charset="-78"/>
              </a:rPr>
              <a:t>بر اساس رويكرد شايستگي</a:t>
            </a:r>
            <a:endParaRPr lang="fa-IR" sz="3200" dirty="0" smtClean="0">
              <a:cs typeface="B Nazanin" pitchFamily="2" charset="-78"/>
            </a:endParaRPr>
          </a:p>
        </p:txBody>
      </p:sp>
      <p:sp>
        <p:nvSpPr>
          <p:cNvPr id="15363" name="Content Placeholder 2"/>
          <p:cNvSpPr>
            <a:spLocks noGrp="1"/>
          </p:cNvSpPr>
          <p:nvPr>
            <p:ph idx="1"/>
          </p:nvPr>
        </p:nvSpPr>
        <p:spPr/>
        <p:txBody>
          <a:bodyPr/>
          <a:lstStyle/>
          <a:p>
            <a:pPr eaLnBrk="1" hangingPunct="1"/>
            <a:r>
              <a:rPr lang="fa-IR" sz="3000" b="1" smtClean="0">
                <a:cs typeface="B Nazanin" pitchFamily="2" charset="-78"/>
              </a:rPr>
              <a:t>هزينه بر بودن؛</a:t>
            </a:r>
          </a:p>
          <a:p>
            <a:pPr eaLnBrk="1" hangingPunct="1"/>
            <a:r>
              <a:rPr lang="fa-IR" sz="3000" b="1" smtClean="0">
                <a:cs typeface="B Nazanin" pitchFamily="2" charset="-78"/>
              </a:rPr>
              <a:t>نياز به فرهنگ سازي در طي زمان طولاني؛</a:t>
            </a:r>
          </a:p>
          <a:p>
            <a:pPr eaLnBrk="1" hangingPunct="1"/>
            <a:r>
              <a:rPr lang="fa-IR" sz="3000" b="1" smtClean="0">
                <a:cs typeface="B Nazanin" pitchFamily="2" charset="-78"/>
              </a:rPr>
              <a:t>نياز به سرمايه گذاري زياد؛</a:t>
            </a:r>
          </a:p>
          <a:p>
            <a:pPr eaLnBrk="1" hangingPunct="1"/>
            <a:r>
              <a:rPr lang="fa-IR" sz="3000" b="1" smtClean="0">
                <a:cs typeface="B Nazanin" pitchFamily="2" charset="-78"/>
              </a:rPr>
              <a:t>نياز به تخصصهاي گوناگون و نهادهاي تخصصي مختلف براي استفاده صحيح از آن.</a:t>
            </a:r>
          </a:p>
          <a:p>
            <a:pPr eaLnBrk="1" hangingPunct="1"/>
            <a:endParaRPr lang="fa-IR" smtClean="0">
              <a:cs typeface="B Nazanin" pitchFamily="2" charset="-78"/>
            </a:endParaRPr>
          </a:p>
          <a:p>
            <a:pPr eaLnBrk="1" hangingPunct="1"/>
            <a:endParaRPr lang="fa-IR" smtClean="0">
              <a:cs typeface="B Nazanin" pitchFamily="2" charset="-7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r" eaLnBrk="1" hangingPunct="1"/>
            <a:r>
              <a:rPr lang="fa-IR" sz="3000" b="1" dirty="0" smtClean="0">
                <a:cs typeface="B Nazanin" pitchFamily="2" charset="-78"/>
              </a:rPr>
              <a:t>آموز</a:t>
            </a:r>
            <a:r>
              <a:rPr lang="fa-IR" sz="3200" b="1" dirty="0" smtClean="0">
                <a:cs typeface="B Nazanin" pitchFamily="2" charset="-78"/>
              </a:rPr>
              <a:t>ش بر اساس رويكرد شايستگي</a:t>
            </a:r>
          </a:p>
        </p:txBody>
      </p:sp>
      <p:sp>
        <p:nvSpPr>
          <p:cNvPr id="3" name="Content Placeholder 2"/>
          <p:cNvSpPr>
            <a:spLocks noGrp="1"/>
          </p:cNvSpPr>
          <p:nvPr>
            <p:ph idx="1"/>
          </p:nvPr>
        </p:nvSpPr>
        <p:spPr/>
        <p:txBody>
          <a:bodyPr rtlCol="1">
            <a:normAutofit/>
          </a:bodyPr>
          <a:lstStyle/>
          <a:p>
            <a:pPr eaLnBrk="1" fontAlgn="auto" hangingPunct="1">
              <a:spcAft>
                <a:spcPts val="0"/>
              </a:spcAft>
              <a:defRPr/>
            </a:pPr>
            <a:r>
              <a:rPr lang="fa-IR" sz="3000" b="1" dirty="0" smtClean="0">
                <a:cs typeface="B Nazanin" pitchFamily="2" charset="-78"/>
              </a:rPr>
              <a:t>در آموزشهاي مبتني بر شايستگي به منظور ايجاد اطمينان بيشتر از تبديل يادگيري هاي حاصله از آموزشهاي سنتي به رفتارهاي قابل بروز در موقعيت هاي واقعي كاري، سعي مي گردد تا با استفاده از هدايت يادگيري هاي حين كار از طريق اقداماتي مانند مربي گري استفاده شود.</a:t>
            </a:r>
          </a:p>
          <a:p>
            <a:pPr eaLnBrk="1" fontAlgn="auto" hangingPunct="1">
              <a:spcAft>
                <a:spcPts val="0"/>
              </a:spcAft>
              <a:defRPr/>
            </a:pPr>
            <a:endParaRPr lang="fa-IR" sz="3000" b="1" dirty="0" smtClean="0">
              <a:cs typeface="B Nazanin" pitchFamily="2" charset="-78"/>
            </a:endParaRPr>
          </a:p>
          <a:p>
            <a:pPr eaLnBrk="1" fontAlgn="auto" hangingPunct="1">
              <a:spcAft>
                <a:spcPts val="0"/>
              </a:spcAft>
              <a:defRPr/>
            </a:pPr>
            <a:r>
              <a:rPr lang="fa-IR" sz="3000" b="1" dirty="0" smtClean="0">
                <a:cs typeface="B Nazanin" pitchFamily="2" charset="-78"/>
              </a:rPr>
              <a:t>بر اساس اين مدل، ابتدا آموزش و توسعه از طريق ايجاد دانش، مهارتها و توانمنديهاي لازم صورت گرفته و سپس از طريق برنامه هاي مربي گري و مشاوره هاي تخصصي در حين كار ادامه مي يابد.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r" eaLnBrk="1" hangingPunct="1"/>
            <a:r>
              <a:rPr lang="fa-IR" sz="3200" b="1" dirty="0" smtClean="0">
                <a:cs typeface="B Nazanin" pitchFamily="2" charset="-78"/>
              </a:rPr>
              <a:t>دو رويكرد به آموزش</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7450424"/>
              </p:ext>
            </p:extLst>
          </p:nvPr>
        </p:nvGraphicFramePr>
        <p:xfrm>
          <a:off x="1447800" y="2057400"/>
          <a:ext cx="6477000" cy="3535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algn="r" eaLnBrk="1" hangingPunct="1"/>
            <a:r>
              <a:rPr lang="fa-IR" sz="3200" b="1" dirty="0" smtClean="0">
                <a:cs typeface="B Nazanin" pitchFamily="2" charset="-78"/>
              </a:rPr>
              <a:t>فرايند پيشنهادي براي </a:t>
            </a:r>
            <a:br>
              <a:rPr lang="fa-IR" sz="3200" b="1" dirty="0" smtClean="0">
                <a:cs typeface="B Nazanin" pitchFamily="2" charset="-78"/>
              </a:rPr>
            </a:br>
            <a:r>
              <a:rPr lang="fa-IR" sz="3200" b="1" dirty="0" smtClean="0">
                <a:cs typeface="B Nazanin" pitchFamily="2" charset="-78"/>
              </a:rPr>
              <a:t>آموزش بر اساس رويكرد شايستگي</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9716536"/>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r" eaLnBrk="1" hangingPunct="1"/>
            <a:r>
              <a:rPr lang="fa-IR" sz="3200" b="1" dirty="0" smtClean="0">
                <a:cs typeface="B Nazanin" pitchFamily="2" charset="-78"/>
              </a:rPr>
              <a:t>مديريت مسير شغلي بر اساس رويكرد شايستگي</a:t>
            </a:r>
          </a:p>
        </p:txBody>
      </p:sp>
      <p:sp>
        <p:nvSpPr>
          <p:cNvPr id="3" name="Content Placeholder 2"/>
          <p:cNvSpPr>
            <a:spLocks noGrp="1"/>
          </p:cNvSpPr>
          <p:nvPr>
            <p:ph idx="1"/>
          </p:nvPr>
        </p:nvSpPr>
        <p:spPr/>
        <p:txBody>
          <a:bodyPr/>
          <a:lstStyle/>
          <a:p>
            <a:pPr eaLnBrk="1" hangingPunct="1"/>
            <a:r>
              <a:rPr lang="fa-IR" sz="3000" b="1" smtClean="0">
                <a:cs typeface="B Nazanin" pitchFamily="2" charset="-78"/>
              </a:rPr>
              <a:t>در برنامه ريزي مسير شغلي، مي توان نقش هاي مبتني بر سطوح مختلف موجود در شايستگي ها را شناسايي و سپس مسيرهاي گوناگون حركت در سطوح مختلف را تعيين نمود.</a:t>
            </a:r>
          </a:p>
          <a:p>
            <a:pPr eaLnBrk="1" hangingPunct="1"/>
            <a:endParaRPr lang="fa-IR" sz="3000" b="1" smtClean="0">
              <a:cs typeface="B Nazanin" pitchFamily="2" charset="-78"/>
            </a:endParaRPr>
          </a:p>
          <a:p>
            <a:pPr eaLnBrk="1" hangingPunct="1"/>
            <a:r>
              <a:rPr lang="fa-IR" sz="3000" b="1" smtClean="0">
                <a:cs typeface="B Nazanin" pitchFamily="2" charset="-78"/>
              </a:rPr>
              <a:t>مدل هاي شايستگي مي توانند چارچوب مناسبي براي تهيه و استفاده از برنامه هاي توسعه فردي </a:t>
            </a:r>
            <a:r>
              <a:rPr lang="en-US" sz="3000" b="1" smtClean="0">
                <a:cs typeface="B Nazanin" pitchFamily="2" charset="-78"/>
              </a:rPr>
              <a:t>(IDP)</a:t>
            </a:r>
            <a:r>
              <a:rPr lang="fa-IR" sz="3000" b="1" smtClean="0">
                <a:cs typeface="B Nazanin" pitchFamily="2" charset="-78"/>
              </a:rPr>
              <a:t> كاركنان باشند.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3" cstate="print"/>
          <a:srcRect/>
          <a:stretch>
            <a:fillRect/>
          </a:stretch>
        </p:blipFill>
        <p:spPr>
          <a:xfrm>
            <a:off x="1295400" y="1600200"/>
            <a:ext cx="6681788" cy="3736975"/>
          </a:xfrm>
          <a:noFill/>
        </p:spPr>
      </p:pic>
      <p:sp>
        <p:nvSpPr>
          <p:cNvPr id="3" name="Content Placeholder 2"/>
          <p:cNvSpPr txBox="1">
            <a:spLocks/>
          </p:cNvSpPr>
          <p:nvPr/>
        </p:nvSpPr>
        <p:spPr bwMode="auto">
          <a:xfrm>
            <a:off x="838200" y="5410200"/>
            <a:ext cx="7543800" cy="715963"/>
          </a:xfrm>
          <a:prstGeom prst="rect">
            <a:avLst/>
          </a:prstGeom>
          <a:noFill/>
          <a:ln w="9525">
            <a:noFill/>
            <a:miter lim="800000"/>
            <a:headEnd/>
            <a:tailEnd/>
          </a:ln>
        </p:spPr>
        <p:txBody>
          <a:bodyPr/>
          <a:lstStyle/>
          <a:p>
            <a:pPr marL="342900" indent="-342900">
              <a:spcBef>
                <a:spcPct val="20000"/>
              </a:spcBef>
              <a:buFont typeface="Arial" pitchFamily="34" charset="0"/>
              <a:buNone/>
              <a:defRPr/>
            </a:pPr>
            <a:r>
              <a:rPr lang="fa-IR" sz="2800" b="1" dirty="0">
                <a:latin typeface="+mn-lt"/>
                <a:cs typeface="Mitra" pitchFamily="2" charset="-78"/>
              </a:rPr>
              <a:t>برنامه ريزي مسير شغلي تسترهاي شاغل در شركت </a:t>
            </a:r>
            <a:r>
              <a:rPr lang="en-US" sz="2800" b="1" dirty="0">
                <a:latin typeface="+mn-lt"/>
                <a:cs typeface="Mitra" pitchFamily="2" charset="-78"/>
              </a:rPr>
              <a:t>AT&amp;T</a:t>
            </a:r>
            <a:endParaRPr lang="fa-IR" sz="2800" b="1" dirty="0">
              <a:latin typeface="+mn-lt"/>
              <a:cs typeface="Mitra" pitchFamily="2"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r" eaLnBrk="1" hangingPunct="1"/>
            <a:r>
              <a:rPr lang="fa-IR" sz="3200" b="1" dirty="0" smtClean="0">
                <a:cs typeface="B Nazanin" pitchFamily="2" charset="-78"/>
              </a:rPr>
              <a:t>تعريف شايستگي</a:t>
            </a:r>
          </a:p>
        </p:txBody>
      </p:sp>
      <p:sp>
        <p:nvSpPr>
          <p:cNvPr id="3" name="Content Placeholder 2"/>
          <p:cNvSpPr>
            <a:spLocks noGrp="1"/>
          </p:cNvSpPr>
          <p:nvPr>
            <p:ph idx="1"/>
          </p:nvPr>
        </p:nvSpPr>
        <p:spPr/>
        <p:txBody>
          <a:bodyPr/>
          <a:lstStyle/>
          <a:p>
            <a:pPr eaLnBrk="1" hangingPunct="1"/>
            <a:r>
              <a:rPr lang="fa-IR" sz="3000" b="1" smtClean="0">
                <a:cs typeface="B Nazanin" pitchFamily="2" charset="-78"/>
              </a:rPr>
              <a:t>شايستگي اشاره به رفتارهاي قابل بروزي دارد كه يك فرد براي انجام موفقيت آميز نقش خود بايد دارا بوده و بر پايه دانش، مهارت، توانايي و ساير ويژگي هاي فردي وي شكل مي گيرند.</a:t>
            </a:r>
          </a:p>
          <a:p>
            <a:pPr eaLnBrk="1" hangingPunct="1"/>
            <a:endParaRPr lang="fa-IR" sz="3000" b="1" smtClean="0">
              <a:cs typeface="B Nazanin" pitchFamily="2" charset="-78"/>
            </a:endParaRPr>
          </a:p>
          <a:p>
            <a:pPr eaLnBrk="1" hangingPunct="1"/>
            <a:r>
              <a:rPr lang="fa-IR" sz="3000" b="1" smtClean="0">
                <a:cs typeface="B Nazanin" pitchFamily="2" charset="-78"/>
              </a:rPr>
              <a:t>يك شايستگي معمولاً در قالب يك جمله رفتاري (قابل مشاهده و در نتيجه قابل اندازه گيري) بيان مي شود.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r" eaLnBrk="1" hangingPunct="1"/>
            <a:r>
              <a:rPr lang="fa-IR" sz="3200" b="1" dirty="0" smtClean="0">
                <a:cs typeface="B Nazanin" pitchFamily="2" charset="-78"/>
              </a:rPr>
              <a:t>جبران خدمت بر اساس رويكرد شايستگي</a:t>
            </a:r>
          </a:p>
        </p:txBody>
      </p:sp>
      <p:sp>
        <p:nvSpPr>
          <p:cNvPr id="3" name="Content Placeholder 2"/>
          <p:cNvSpPr>
            <a:spLocks noGrp="1"/>
          </p:cNvSpPr>
          <p:nvPr>
            <p:ph idx="1"/>
          </p:nvPr>
        </p:nvSpPr>
        <p:spPr/>
        <p:txBody>
          <a:bodyPr/>
          <a:lstStyle/>
          <a:p>
            <a:pPr eaLnBrk="1" hangingPunct="1"/>
            <a:r>
              <a:rPr lang="fa-IR" sz="3000" b="1" smtClean="0">
                <a:cs typeface="B Nazanin" pitchFamily="2" charset="-78"/>
              </a:rPr>
              <a:t>رويكردهاي اصلي در جبران خدمت عبارتند از: بر اساس شغل، عملكرد، ويژگي هاي فردي، و تركيبي</a:t>
            </a:r>
          </a:p>
          <a:p>
            <a:pPr eaLnBrk="1" hangingPunct="1"/>
            <a:endParaRPr lang="fa-IR" sz="3000" b="1" smtClean="0">
              <a:cs typeface="B Nazanin" pitchFamily="2" charset="-78"/>
            </a:endParaRPr>
          </a:p>
          <a:p>
            <a:pPr eaLnBrk="1" hangingPunct="1"/>
            <a:r>
              <a:rPr lang="fa-IR" sz="3000" b="1" smtClean="0">
                <a:cs typeface="B Nazanin" pitchFamily="2" charset="-78"/>
              </a:rPr>
              <a:t>جبران خدمت بر اساس شايستگي را مي توان نوعي از جبران خدمت بر اساس ويژگي هاي فردي دانست كه ممكن است در تركيب با ساير روشها يا مستقلاً مورد استفاده قرار گيرد.</a:t>
            </a:r>
          </a:p>
          <a:p>
            <a:pPr eaLnBrk="1" hangingPunct="1"/>
            <a:endParaRPr lang="fa-IR" sz="3000" b="1" smtClean="0">
              <a:cs typeface="B Nazanin" pitchFamily="2" charset="-78"/>
            </a:endParaRPr>
          </a:p>
          <a:p>
            <a:pPr eaLnBrk="1" hangingPunct="1"/>
            <a:r>
              <a:rPr lang="fa-IR" sz="2800" b="1" smtClean="0">
                <a:cs typeface="B Nazanin" pitchFamily="2" charset="-78"/>
              </a:rPr>
              <a:t>اساس اين روش پرداخت بر اساس سطح شايستگي هاي افراد در حوزه هاي گوناگون مدل شايستگي است.</a:t>
            </a:r>
          </a:p>
          <a:p>
            <a:pPr eaLnBrk="1" hangingPunct="1"/>
            <a:endParaRPr lang="fa-IR" sz="3000" b="1" smtClean="0">
              <a:cs typeface="B Nazanin" pitchFamily="2" charset="-78"/>
            </a:endParaRPr>
          </a:p>
          <a:p>
            <a:pPr eaLnBrk="1" hangingPunct="1">
              <a:buFont typeface="Arial" pitchFamily="34" charset="0"/>
              <a:buNone/>
            </a:pPr>
            <a:endParaRPr lang="fa-IR" sz="3000" b="1" smtClean="0">
              <a:cs typeface="B Nazanin"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3" cstate="print"/>
          <a:srcRect/>
          <a:stretch>
            <a:fillRect/>
          </a:stretch>
        </p:blipFill>
        <p:spPr>
          <a:xfrm>
            <a:off x="2286000" y="762000"/>
            <a:ext cx="4919663" cy="5116513"/>
          </a:xfrm>
          <a:noFill/>
        </p:spPr>
      </p:pic>
      <p:sp>
        <p:nvSpPr>
          <p:cNvPr id="3" name="Content Placeholder 2"/>
          <p:cNvSpPr txBox="1">
            <a:spLocks/>
          </p:cNvSpPr>
          <p:nvPr/>
        </p:nvSpPr>
        <p:spPr bwMode="auto">
          <a:xfrm>
            <a:off x="609600" y="5837238"/>
            <a:ext cx="8153400" cy="715962"/>
          </a:xfrm>
          <a:prstGeom prst="rect">
            <a:avLst/>
          </a:prstGeom>
          <a:noFill/>
          <a:ln w="9525">
            <a:noFill/>
            <a:miter lim="800000"/>
            <a:headEnd/>
            <a:tailEnd/>
          </a:ln>
        </p:spPr>
        <p:txBody>
          <a:bodyPr/>
          <a:lstStyle/>
          <a:p>
            <a:pPr marL="342900" indent="-342900" algn="ctr">
              <a:spcBef>
                <a:spcPct val="20000"/>
              </a:spcBef>
              <a:buFont typeface="Arial" pitchFamily="34" charset="0"/>
              <a:buNone/>
              <a:defRPr/>
            </a:pPr>
            <a:r>
              <a:rPr lang="fa-IR" sz="2800" b="1" dirty="0">
                <a:latin typeface="+mn-lt"/>
                <a:cs typeface="B Nazanin" pitchFamily="2" charset="-78"/>
              </a:rPr>
              <a:t>مدل عمومي براي تعيين ميزان پرداخت بر اساس سطوح شايستگي</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r" eaLnBrk="1" hangingPunct="1"/>
            <a:r>
              <a:rPr lang="fa-IR" sz="3200" b="1" dirty="0" smtClean="0">
                <a:cs typeface="B Nazanin" pitchFamily="2" charset="-78"/>
              </a:rPr>
              <a:t>جبران خدمت بر اساس رويكرد شايستگي (ادامه)</a:t>
            </a:r>
            <a:endParaRPr lang="fa-IR" sz="3200" dirty="0" smtClean="0">
              <a:cs typeface="B Nazanin" pitchFamily="2" charset="-78"/>
            </a:endParaRPr>
          </a:p>
        </p:txBody>
      </p:sp>
      <p:sp>
        <p:nvSpPr>
          <p:cNvPr id="3" name="Content Placeholder 2"/>
          <p:cNvSpPr>
            <a:spLocks noGrp="1"/>
          </p:cNvSpPr>
          <p:nvPr>
            <p:ph idx="1"/>
          </p:nvPr>
        </p:nvSpPr>
        <p:spPr/>
        <p:txBody>
          <a:bodyPr/>
          <a:lstStyle/>
          <a:p>
            <a:pPr eaLnBrk="1" hangingPunct="1"/>
            <a:r>
              <a:rPr lang="fa-IR" b="1" smtClean="0">
                <a:cs typeface="B Nazanin" pitchFamily="2" charset="-78"/>
              </a:rPr>
              <a:t>مزيت اصلي اين رويكرد ايجاد رويكردي مشوق براي هم جهت كردن توسعه شايستگي ها با استراتژي هاي سازماني است.</a:t>
            </a:r>
          </a:p>
          <a:p>
            <a:pPr eaLnBrk="1" hangingPunct="1"/>
            <a:endParaRPr lang="fa-IR" b="1" smtClean="0">
              <a:cs typeface="B Nazanin" pitchFamily="2" charset="-78"/>
            </a:endParaRPr>
          </a:p>
          <a:p>
            <a:pPr eaLnBrk="1" hangingPunct="1"/>
            <a:r>
              <a:rPr lang="fa-IR" b="1" smtClean="0">
                <a:cs typeface="B Nazanin" pitchFamily="2" charset="-78"/>
              </a:rPr>
              <a:t>استفاده از اين رويكرد در شركت هاي با تكنولوژي بالا مي تواند از منظر نگهداشت منابع انساني نيز مؤثر باشد.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lgn="r" eaLnBrk="1" hangingPunct="1"/>
            <a:r>
              <a:rPr lang="fa-IR" sz="3200" b="1" dirty="0" smtClean="0">
                <a:cs typeface="B Nazanin" pitchFamily="2" charset="-78"/>
              </a:rPr>
              <a:t>الزامات استفاده از </a:t>
            </a:r>
            <a:br>
              <a:rPr lang="fa-IR" sz="3200" b="1" dirty="0" smtClean="0">
                <a:cs typeface="B Nazanin" pitchFamily="2" charset="-78"/>
              </a:rPr>
            </a:br>
            <a:r>
              <a:rPr lang="fa-IR" sz="3200" b="1" dirty="0" smtClean="0">
                <a:cs typeface="B Nazanin" pitchFamily="2" charset="-78"/>
              </a:rPr>
              <a:t>سيستم جبران خدمت بر اساس شايستگي</a:t>
            </a:r>
          </a:p>
        </p:txBody>
      </p:sp>
      <p:sp>
        <p:nvSpPr>
          <p:cNvPr id="24579" name="Content Placeholder 2"/>
          <p:cNvSpPr>
            <a:spLocks noGrp="1"/>
          </p:cNvSpPr>
          <p:nvPr>
            <p:ph idx="1"/>
          </p:nvPr>
        </p:nvSpPr>
        <p:spPr/>
        <p:txBody>
          <a:bodyPr/>
          <a:lstStyle/>
          <a:p>
            <a:pPr eaLnBrk="1" hangingPunct="1"/>
            <a:r>
              <a:rPr lang="fa-IR" sz="3000" b="1" smtClean="0">
                <a:cs typeface="B Nazanin" pitchFamily="2" charset="-78"/>
              </a:rPr>
              <a:t>ايجاد اطمينان از تناسب بين ماهيت سازمان و مشاغل با اين رويكرد؛</a:t>
            </a:r>
          </a:p>
          <a:p>
            <a:pPr eaLnBrk="1" hangingPunct="1"/>
            <a:r>
              <a:rPr lang="fa-IR" sz="3000" b="1" smtClean="0">
                <a:cs typeface="B Nazanin" pitchFamily="2" charset="-78"/>
              </a:rPr>
              <a:t>دارا بودن مدل شايستگي؛</a:t>
            </a:r>
          </a:p>
          <a:p>
            <a:pPr eaLnBrk="1" hangingPunct="1"/>
            <a:r>
              <a:rPr lang="fa-IR" sz="3000" b="1" smtClean="0">
                <a:cs typeface="B Nazanin" pitchFamily="2" charset="-78"/>
              </a:rPr>
              <a:t>قادر بودن به ارزيابي شايستگي ها در حوزه هاي گوناگون</a:t>
            </a:r>
          </a:p>
          <a:p>
            <a:pPr eaLnBrk="1" hangingPunct="1"/>
            <a:r>
              <a:rPr lang="fa-IR" sz="3000" b="1" smtClean="0">
                <a:cs typeface="B Nazanin" pitchFamily="2" charset="-78"/>
              </a:rPr>
              <a:t>سيستم آموزشي و توسعه بر اساس شايستگي ها؛</a:t>
            </a:r>
          </a:p>
          <a:p>
            <a:pPr eaLnBrk="1" hangingPunct="1"/>
            <a:r>
              <a:rPr lang="fa-IR" sz="3000" b="1" smtClean="0">
                <a:cs typeface="B Nazanin" pitchFamily="2" charset="-78"/>
              </a:rPr>
              <a:t>سيستم مديريت مسير شغلي مناسب.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r" eaLnBrk="1" hangingPunct="1"/>
            <a:r>
              <a:rPr lang="fa-IR" sz="3200" b="1" dirty="0" smtClean="0">
                <a:cs typeface="B Nazanin" pitchFamily="2" charset="-78"/>
              </a:rPr>
              <a:t>نتيجه گيري</a:t>
            </a:r>
          </a:p>
        </p:txBody>
      </p:sp>
      <p:sp>
        <p:nvSpPr>
          <p:cNvPr id="3" name="Content Placeholder 2"/>
          <p:cNvSpPr>
            <a:spLocks noGrp="1"/>
          </p:cNvSpPr>
          <p:nvPr>
            <p:ph idx="1"/>
          </p:nvPr>
        </p:nvSpPr>
        <p:spPr>
          <a:xfrm>
            <a:off x="457200" y="1600200"/>
            <a:ext cx="8382000" cy="4876800"/>
          </a:xfrm>
        </p:spPr>
        <p:txBody>
          <a:bodyPr rtlCol="1">
            <a:normAutofit fontScale="92500" lnSpcReduction="10000"/>
          </a:bodyPr>
          <a:lstStyle/>
          <a:p>
            <a:pPr eaLnBrk="1" fontAlgn="auto" hangingPunct="1">
              <a:spcAft>
                <a:spcPts val="0"/>
              </a:spcAft>
              <a:defRPr/>
            </a:pPr>
            <a:r>
              <a:rPr lang="fa-IR" sz="3000" b="1" dirty="0" smtClean="0">
                <a:cs typeface="B Nazanin" pitchFamily="2" charset="-78"/>
              </a:rPr>
              <a:t>شروع توسعه سيستمهاي مديريت منابع انساني بر اساس رويكرد شايستگي، توسعه الگوهاي شايستگي است.</a:t>
            </a:r>
          </a:p>
          <a:p>
            <a:pPr eaLnBrk="1" fontAlgn="auto" hangingPunct="1">
              <a:spcAft>
                <a:spcPts val="0"/>
              </a:spcAft>
              <a:defRPr/>
            </a:pPr>
            <a:r>
              <a:rPr lang="fa-IR" sz="3000" b="1" dirty="0" smtClean="0">
                <a:cs typeface="B Nazanin" pitchFamily="2" charset="-78"/>
              </a:rPr>
              <a:t>علاوه بر الگوهاي شايستگي عمومي، نياز به الگوهاي شايستگي تخصصي نيز وجود دارد.</a:t>
            </a:r>
          </a:p>
          <a:p>
            <a:pPr eaLnBrk="1" fontAlgn="auto" hangingPunct="1">
              <a:spcAft>
                <a:spcPts val="0"/>
              </a:spcAft>
              <a:defRPr/>
            </a:pPr>
            <a:r>
              <a:rPr lang="fa-IR" sz="3000" b="1" dirty="0" smtClean="0">
                <a:cs typeface="B Nazanin" pitchFamily="2" charset="-78"/>
              </a:rPr>
              <a:t>توسعه اين رويكرد در سطح كلان، نياز به سرمايه گذاري در حوزه هاي گوناگون دارد.</a:t>
            </a:r>
          </a:p>
          <a:p>
            <a:pPr eaLnBrk="1" fontAlgn="auto" hangingPunct="1">
              <a:spcAft>
                <a:spcPts val="0"/>
              </a:spcAft>
              <a:defRPr/>
            </a:pPr>
            <a:r>
              <a:rPr lang="fa-IR" sz="3000" b="1" dirty="0" smtClean="0">
                <a:cs typeface="B Nazanin" pitchFamily="2" charset="-78"/>
              </a:rPr>
              <a:t>مراكز ارزيابي كنوني نياز به تقويت شواهدي دال بر روايي و اعتبار نتايج خود دارند.</a:t>
            </a:r>
          </a:p>
          <a:p>
            <a:pPr eaLnBrk="1" fontAlgn="auto" hangingPunct="1">
              <a:spcAft>
                <a:spcPts val="0"/>
              </a:spcAft>
              <a:defRPr/>
            </a:pPr>
            <a:r>
              <a:rPr lang="fa-IR" sz="3000" b="1" dirty="0" smtClean="0">
                <a:cs typeface="B Nazanin" pitchFamily="2" charset="-78"/>
              </a:rPr>
              <a:t>شركتهاي تخصصي و با تكنولوژي بالا كه داراي محيط هاي با تغييرات سريع تري هستند مي توانند بهره بيشتري از اين رويكرد ببرند.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r" eaLnBrk="1" hangingPunct="1"/>
            <a:r>
              <a:rPr lang="fa-IR" sz="3200" b="1" dirty="0" smtClean="0">
                <a:cs typeface="B Nazanin" pitchFamily="2" charset="-78"/>
              </a:rPr>
              <a:t>برخي منابع براي مطالعه بيشتر</a:t>
            </a:r>
          </a:p>
        </p:txBody>
      </p:sp>
      <p:sp>
        <p:nvSpPr>
          <p:cNvPr id="3" name="Content Placeholder 2"/>
          <p:cNvSpPr>
            <a:spLocks noGrp="1"/>
          </p:cNvSpPr>
          <p:nvPr>
            <p:ph idx="1"/>
          </p:nvPr>
        </p:nvSpPr>
        <p:spPr/>
        <p:txBody>
          <a:bodyPr rtlCol="1">
            <a:normAutofit lnSpcReduction="10000"/>
          </a:bodyPr>
          <a:lstStyle/>
          <a:p>
            <a:pPr eaLnBrk="1" fontAlgn="auto" hangingPunct="1">
              <a:spcAft>
                <a:spcPts val="0"/>
              </a:spcAft>
              <a:defRPr/>
            </a:pPr>
            <a:r>
              <a:rPr lang="fa-IR" b="1" dirty="0" smtClean="0">
                <a:cs typeface="B Nazanin" pitchFamily="2" charset="-78"/>
              </a:rPr>
              <a:t>علوي، سيد بابك؛ مقدم، كاوه (1386). نقش توسعه استاندارد شايستگي در حرفه اي تر شدن مديريت منابع انساني. سومين كنفرانس توسعه منابع انساني. 137-118.</a:t>
            </a:r>
          </a:p>
          <a:p>
            <a:pPr algn="l" rtl="0" eaLnBrk="1" fontAlgn="auto" hangingPunct="1">
              <a:spcAft>
                <a:spcPts val="0"/>
              </a:spcAft>
              <a:defRPr/>
            </a:pPr>
            <a:r>
              <a:rPr lang="en-US" b="1" dirty="0" smtClean="0">
                <a:cs typeface="B Nazanin" pitchFamily="2" charset="-78"/>
              </a:rPr>
              <a:t>Curnow, C. K. &amp; </a:t>
            </a:r>
            <a:r>
              <a:rPr lang="en-US" b="1" dirty="0" err="1" smtClean="0">
                <a:cs typeface="B Nazanin" pitchFamily="2" charset="-78"/>
              </a:rPr>
              <a:t>McGonigle</a:t>
            </a:r>
            <a:r>
              <a:rPr lang="en-US" b="1" dirty="0" smtClean="0">
                <a:cs typeface="B Nazanin" pitchFamily="2" charset="-78"/>
              </a:rPr>
              <a:t>, T. P. (2006). The effects of government initiatives on the professionalization of occupations. </a:t>
            </a:r>
            <a:r>
              <a:rPr lang="en-US" b="1" i="1" dirty="0" smtClean="0">
                <a:cs typeface="B Nazanin" pitchFamily="2" charset="-78"/>
              </a:rPr>
              <a:t>Human Resource Management Review, </a:t>
            </a:r>
            <a:r>
              <a:rPr lang="en-US" b="1" dirty="0" smtClean="0">
                <a:cs typeface="B Nazanin" pitchFamily="2" charset="-78"/>
              </a:rPr>
              <a:t>16, 284-293.</a:t>
            </a:r>
          </a:p>
          <a:p>
            <a:pPr algn="l" rtl="0" eaLnBrk="1" fontAlgn="auto" hangingPunct="1">
              <a:spcAft>
                <a:spcPts val="0"/>
              </a:spcAft>
              <a:defRPr/>
            </a:pPr>
            <a:r>
              <a:rPr lang="en-US" b="1" dirty="0" smtClean="0">
                <a:cs typeface="B Nazanin" pitchFamily="2" charset="-78"/>
              </a:rPr>
              <a:t>Dubois, D. D. and </a:t>
            </a:r>
            <a:r>
              <a:rPr lang="en-US" b="1" dirty="0" err="1" smtClean="0">
                <a:cs typeface="B Nazanin" pitchFamily="2" charset="-78"/>
              </a:rPr>
              <a:t>Rothwell</a:t>
            </a:r>
            <a:r>
              <a:rPr lang="en-US" b="1" dirty="0" smtClean="0">
                <a:cs typeface="B Nazanin" pitchFamily="2" charset="-78"/>
              </a:rPr>
              <a:t>, W. J. (2004). Competency-based Human Resource Management, Davies-Black Publishing.</a:t>
            </a:r>
          </a:p>
          <a:p>
            <a:pPr algn="l" rtl="0" eaLnBrk="1" fontAlgn="auto" hangingPunct="1">
              <a:spcAft>
                <a:spcPts val="0"/>
              </a:spcAft>
              <a:defRPr/>
            </a:pPr>
            <a:r>
              <a:rPr lang="en-US" b="1" dirty="0" smtClean="0">
                <a:cs typeface="B Nazanin" pitchFamily="2" charset="-78"/>
              </a:rPr>
              <a:t>Lawler, E. E. (1994). From job-based to competency-based organizations. </a:t>
            </a:r>
            <a:r>
              <a:rPr lang="en-US" b="1" i="1" dirty="0" smtClean="0">
                <a:cs typeface="B Nazanin" pitchFamily="2" charset="-78"/>
              </a:rPr>
              <a:t>Journal of Organizational Behavior, 15, 1, </a:t>
            </a:r>
            <a:r>
              <a:rPr lang="en-US" b="1" dirty="0" smtClean="0">
                <a:cs typeface="B Nazanin" pitchFamily="2" charset="-78"/>
              </a:rPr>
              <a:t>3-15.</a:t>
            </a:r>
            <a:endParaRPr lang="fa-IR" b="1" dirty="0" smtClean="0">
              <a:cs typeface="B Nazanin" pitchFamily="2" charset="-7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fa-IR" smtClean="0">
              <a:cs typeface="B Nazanin" pitchFamily="2" charset="-78"/>
            </a:endParaRPr>
          </a:p>
        </p:txBody>
      </p:sp>
      <p:sp>
        <p:nvSpPr>
          <p:cNvPr id="27651" name="Content Placeholder 2"/>
          <p:cNvSpPr>
            <a:spLocks noGrp="1"/>
          </p:cNvSpPr>
          <p:nvPr>
            <p:ph idx="1"/>
          </p:nvPr>
        </p:nvSpPr>
        <p:spPr/>
        <p:txBody>
          <a:bodyPr/>
          <a:lstStyle/>
          <a:p>
            <a:pPr eaLnBrk="1" hangingPunct="1">
              <a:buFont typeface="Arial" pitchFamily="34" charset="0"/>
              <a:buNone/>
            </a:pPr>
            <a:endParaRPr lang="fa-IR" dirty="0" smtClean="0">
              <a:cs typeface="B Nazanin" pitchFamily="2" charset="-78"/>
            </a:endParaRPr>
          </a:p>
          <a:p>
            <a:pPr eaLnBrk="1" hangingPunct="1">
              <a:buFont typeface="Arial" pitchFamily="34" charset="0"/>
              <a:buNone/>
            </a:pPr>
            <a:endParaRPr lang="fa-IR" dirty="0" smtClean="0">
              <a:cs typeface="B Nazanin" pitchFamily="2" charset="-78"/>
            </a:endParaRPr>
          </a:p>
          <a:p>
            <a:pPr eaLnBrk="1" hangingPunct="1">
              <a:buFont typeface="Arial" pitchFamily="34" charset="0"/>
              <a:buNone/>
            </a:pPr>
            <a:endParaRPr lang="fa-IR" dirty="0" smtClean="0">
              <a:cs typeface="B Nazanin" pitchFamily="2" charset="-78"/>
            </a:endParaRPr>
          </a:p>
          <a:p>
            <a:pPr algn="ctr" eaLnBrk="1" hangingPunct="1">
              <a:buFont typeface="Arial" pitchFamily="34" charset="0"/>
              <a:buNone/>
            </a:pPr>
            <a:r>
              <a:rPr lang="fa-IR" sz="3000" b="1" dirty="0" smtClean="0">
                <a:cs typeface="B Nazanin" pitchFamily="2" charset="-78"/>
              </a:rPr>
              <a:t>با تشكر</a:t>
            </a:r>
          </a:p>
          <a:p>
            <a:pPr algn="ctr" eaLnBrk="1" hangingPunct="1">
              <a:buFont typeface="Arial" pitchFamily="34" charset="0"/>
              <a:buNone/>
            </a:pPr>
            <a:endParaRPr lang="fa-IR" dirty="0" smtClean="0">
              <a:cs typeface="B Nazanin" pitchFamily="2" charset="-78"/>
            </a:endParaRPr>
          </a:p>
          <a:p>
            <a:pPr algn="ctr" eaLnBrk="1" hangingPunct="1">
              <a:buFont typeface="Arial" pitchFamily="34" charset="0"/>
              <a:buNone/>
            </a:pPr>
            <a:r>
              <a:rPr lang="en-US" dirty="0" smtClean="0">
                <a:cs typeface="B Nazanin" pitchFamily="2" charset="-78"/>
              </a:rPr>
              <a:t>E-mail: sbalavi@sharif.edu</a:t>
            </a:r>
            <a:endParaRPr lang="fa-IR" dirty="0" smtClean="0">
              <a:cs typeface="B Nazanin" pitchFamily="2"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r" eaLnBrk="1" hangingPunct="1"/>
            <a:r>
              <a:rPr lang="fa-IR" sz="3200" b="1" dirty="0" smtClean="0">
                <a:cs typeface="B Nazanin" pitchFamily="2" charset="-78"/>
              </a:rPr>
              <a:t>مثال از شايستگي هاي مديريتي</a:t>
            </a:r>
          </a:p>
        </p:txBody>
      </p:sp>
      <p:sp>
        <p:nvSpPr>
          <p:cNvPr id="3" name="Content Placeholder 2"/>
          <p:cNvSpPr>
            <a:spLocks noGrp="1"/>
          </p:cNvSpPr>
          <p:nvPr>
            <p:ph idx="1"/>
          </p:nvPr>
        </p:nvSpPr>
        <p:spPr>
          <a:xfrm>
            <a:off x="457200" y="1600200"/>
            <a:ext cx="8229600" cy="5029200"/>
          </a:xfrm>
        </p:spPr>
        <p:txBody>
          <a:bodyPr/>
          <a:lstStyle/>
          <a:p>
            <a:pPr eaLnBrk="1" hangingPunct="1"/>
            <a:r>
              <a:rPr lang="fa-IR" sz="3000" b="1" smtClean="0">
                <a:cs typeface="B Nazanin" pitchFamily="2" charset="-78"/>
              </a:rPr>
              <a:t>براي مدتي درباره بهترين مدير مستقيمي كه تاكنون داشته ايد فكر كنيد. چهار ويژگي رفتاري او را كه به طور مستمر و به طور صحيح موجب موفقيت وي در مديريت شما شده بوده است را بنويسيد.</a:t>
            </a:r>
          </a:p>
          <a:p>
            <a:pPr eaLnBrk="1" hangingPunct="1">
              <a:buFont typeface="Arial" pitchFamily="34" charset="0"/>
              <a:buNone/>
            </a:pPr>
            <a:r>
              <a:rPr lang="fa-IR" sz="3000" b="1" smtClean="0">
                <a:cs typeface="B Nazanin" pitchFamily="2" charset="-78"/>
              </a:rPr>
              <a:t>1. براي انجام فعاليت هايم در سطح مناسب تفويض اختيار انجام مي داد.</a:t>
            </a:r>
          </a:p>
          <a:p>
            <a:pPr eaLnBrk="1" hangingPunct="1">
              <a:buFont typeface="Arial" pitchFamily="34" charset="0"/>
              <a:buNone/>
            </a:pPr>
            <a:r>
              <a:rPr lang="fa-IR" sz="3000" b="1" smtClean="0">
                <a:cs typeface="B Nazanin" pitchFamily="2" charset="-78"/>
              </a:rPr>
              <a:t>2. در شروع انجام هر كاري اهداف كاري را مشخص و انتظارات خود را از خروجي كار مشخص مي ساخت.</a:t>
            </a:r>
          </a:p>
          <a:p>
            <a:pPr eaLnBrk="1" hangingPunct="1">
              <a:buFont typeface="Arial" pitchFamily="34" charset="0"/>
              <a:buNone/>
            </a:pPr>
            <a:r>
              <a:rPr lang="fa-IR" sz="3000" b="1" smtClean="0">
                <a:cs typeface="B Nazanin" pitchFamily="2" charset="-78"/>
              </a:rPr>
              <a:t>3. در ابتداي ورود من به شركت، در جلسه اي مرا به سايرين معرفي كرد و موجب آشنايي من با همكارانم شد.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r" eaLnBrk="1" hangingPunct="1"/>
            <a:r>
              <a:rPr lang="fa-IR" sz="3200" b="1" dirty="0" smtClean="0">
                <a:cs typeface="B Nazanin" pitchFamily="2" charset="-78"/>
              </a:rPr>
              <a:t>مدل شايستگي</a:t>
            </a:r>
          </a:p>
        </p:txBody>
      </p:sp>
      <p:sp>
        <p:nvSpPr>
          <p:cNvPr id="3" name="Content Placeholder 2"/>
          <p:cNvSpPr>
            <a:spLocks noGrp="1"/>
          </p:cNvSpPr>
          <p:nvPr>
            <p:ph idx="1"/>
          </p:nvPr>
        </p:nvSpPr>
        <p:spPr>
          <a:xfrm>
            <a:off x="457200" y="1600200"/>
            <a:ext cx="8229600" cy="5029200"/>
          </a:xfrm>
        </p:spPr>
        <p:txBody>
          <a:bodyPr/>
          <a:lstStyle/>
          <a:p>
            <a:pPr eaLnBrk="1" hangingPunct="1"/>
            <a:r>
              <a:rPr lang="fa-IR" sz="3000" b="1" smtClean="0">
                <a:cs typeface="B Nazanin" pitchFamily="2" charset="-78"/>
              </a:rPr>
              <a:t>مدل شايستگي عبارت است از مجموعه سيستماتيك از شايستگي ها در يك نقش يا مجموعه اي از نقشهاي مشابه كه موجب مي شود افراد در آن نقش ها موفق شوند.</a:t>
            </a:r>
          </a:p>
          <a:p>
            <a:pPr eaLnBrk="1" hangingPunct="1"/>
            <a:endParaRPr lang="fa-IR" sz="3000" b="1" smtClean="0">
              <a:cs typeface="B Nazanin" pitchFamily="2" charset="-78"/>
            </a:endParaRPr>
          </a:p>
          <a:p>
            <a:pPr eaLnBrk="1" hangingPunct="1"/>
            <a:r>
              <a:rPr lang="fa-IR" sz="3000" b="1" smtClean="0">
                <a:cs typeface="B Nazanin" pitchFamily="2" charset="-78"/>
              </a:rPr>
              <a:t>مدل شايستگي سرمشق و الگوي رفتارهاي موفقيت آميز براي سايرين مي باشد و به نقش ها هويت حرفه اي مي بخشد.</a:t>
            </a:r>
          </a:p>
          <a:p>
            <a:pPr eaLnBrk="1" hangingPunct="1"/>
            <a:endParaRPr lang="fa-IR" sz="3000" b="1" smtClean="0">
              <a:cs typeface="B Nazanin" pitchFamily="2" charset="-78"/>
            </a:endParaRPr>
          </a:p>
          <a:p>
            <a:pPr eaLnBrk="1" hangingPunct="1"/>
            <a:r>
              <a:rPr lang="fa-IR" sz="3000" b="1" smtClean="0">
                <a:cs typeface="B Nazanin" pitchFamily="2" charset="-78"/>
              </a:rPr>
              <a:t>يك مدل شايستگي معمولاً دسته بندي از شايستگي ها در قالب حوزه ها</a:t>
            </a:r>
            <a:r>
              <a:rPr lang="en-US" sz="3000" b="1" smtClean="0">
                <a:cs typeface="B Nazanin" pitchFamily="2" charset="-78"/>
              </a:rPr>
              <a:t>(Areas)</a:t>
            </a:r>
            <a:r>
              <a:rPr lang="fa-IR" sz="3000" b="1" smtClean="0">
                <a:cs typeface="B Nazanin" pitchFamily="2" charset="-78"/>
              </a:rPr>
              <a:t>، واحدها</a:t>
            </a:r>
            <a:r>
              <a:rPr lang="en-US" sz="3000" b="1" smtClean="0">
                <a:cs typeface="B Nazanin" pitchFamily="2" charset="-78"/>
              </a:rPr>
              <a:t>(Units)</a:t>
            </a:r>
            <a:r>
              <a:rPr lang="fa-IR" sz="3000" b="1" smtClean="0">
                <a:cs typeface="B Nazanin" pitchFamily="2" charset="-78"/>
              </a:rPr>
              <a:t>، و اجزاي</a:t>
            </a:r>
            <a:r>
              <a:rPr lang="en-US" sz="3000" b="1" smtClean="0">
                <a:cs typeface="B Nazanin" pitchFamily="2" charset="-78"/>
              </a:rPr>
              <a:t>(Elements)</a:t>
            </a:r>
            <a:r>
              <a:rPr lang="fa-IR" sz="3000" b="1" smtClean="0">
                <a:cs typeface="B Nazanin" pitchFamily="2" charset="-78"/>
              </a:rPr>
              <a:t> شايستگي ها است.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r" eaLnBrk="1" hangingPunct="1"/>
            <a:r>
              <a:rPr lang="fa-IR" sz="3200" b="1" dirty="0" smtClean="0">
                <a:cs typeface="B Nazanin" pitchFamily="2" charset="-78"/>
              </a:rPr>
              <a:t>مثالي از حوزه هاي يك مدل شايستگي</a:t>
            </a:r>
          </a:p>
        </p:txBody>
      </p:sp>
      <p:sp>
        <p:nvSpPr>
          <p:cNvPr id="3" name="Content Placeholder 2"/>
          <p:cNvSpPr>
            <a:spLocks noGrp="1"/>
          </p:cNvSpPr>
          <p:nvPr>
            <p:ph idx="1"/>
          </p:nvPr>
        </p:nvSpPr>
        <p:spPr>
          <a:xfrm>
            <a:off x="457200" y="1600200"/>
            <a:ext cx="8229600" cy="5105400"/>
          </a:xfrm>
        </p:spPr>
        <p:txBody>
          <a:bodyPr rtlCol="1">
            <a:normAutofit fontScale="85000" lnSpcReduction="20000"/>
          </a:bodyPr>
          <a:lstStyle/>
          <a:p>
            <a:pPr eaLnBrk="1" fontAlgn="auto" hangingPunct="1">
              <a:spcAft>
                <a:spcPts val="0"/>
              </a:spcAft>
              <a:buFont typeface="Arial" pitchFamily="34" charset="0"/>
              <a:buNone/>
              <a:defRPr/>
            </a:pPr>
            <a:r>
              <a:rPr lang="fa-IR" b="1" dirty="0" smtClean="0">
                <a:cs typeface="B Nazanin" pitchFamily="2" charset="-78"/>
              </a:rPr>
              <a:t>مد</a:t>
            </a:r>
            <a:r>
              <a:rPr lang="fa-IR" sz="3500" b="1" dirty="0" smtClean="0">
                <a:cs typeface="B Nazanin" pitchFamily="2" charset="-78"/>
              </a:rPr>
              <a:t>ل شايستگي مديران پروژه در شركت اطلاعات مديريت همكاران سيستم. حوزه هاي مدل:</a:t>
            </a:r>
          </a:p>
          <a:p>
            <a:pPr eaLnBrk="1" fontAlgn="auto" hangingPunct="1">
              <a:spcAft>
                <a:spcPts val="0"/>
              </a:spcAft>
              <a:buFont typeface="Wingdings" pitchFamily="2" charset="2"/>
              <a:buChar char="§"/>
              <a:defRPr/>
            </a:pPr>
            <a:r>
              <a:rPr lang="fa-IR" sz="3500" b="1" dirty="0" smtClean="0">
                <a:cs typeface="B Nazanin" pitchFamily="2" charset="-78"/>
              </a:rPr>
              <a:t>مديريت يكپارچگي</a:t>
            </a:r>
          </a:p>
          <a:p>
            <a:pPr eaLnBrk="1" fontAlgn="auto" hangingPunct="1">
              <a:spcAft>
                <a:spcPts val="0"/>
              </a:spcAft>
              <a:buFont typeface="Wingdings" pitchFamily="2" charset="2"/>
              <a:buChar char="§"/>
              <a:defRPr/>
            </a:pPr>
            <a:r>
              <a:rPr lang="fa-IR" sz="3500" b="1" dirty="0" smtClean="0">
                <a:cs typeface="B Nazanin" pitchFamily="2" charset="-78"/>
              </a:rPr>
              <a:t>مديريت محدوده</a:t>
            </a:r>
          </a:p>
          <a:p>
            <a:pPr eaLnBrk="1" fontAlgn="auto" hangingPunct="1">
              <a:spcAft>
                <a:spcPts val="0"/>
              </a:spcAft>
              <a:buFont typeface="Wingdings" pitchFamily="2" charset="2"/>
              <a:buChar char="§"/>
              <a:defRPr/>
            </a:pPr>
            <a:r>
              <a:rPr lang="fa-IR" sz="3500" b="1" dirty="0" smtClean="0">
                <a:cs typeface="B Nazanin" pitchFamily="2" charset="-78"/>
              </a:rPr>
              <a:t>مديريت منابع انساني</a:t>
            </a:r>
          </a:p>
          <a:p>
            <a:pPr eaLnBrk="1" fontAlgn="auto" hangingPunct="1">
              <a:spcAft>
                <a:spcPts val="0"/>
              </a:spcAft>
              <a:buFont typeface="Wingdings" pitchFamily="2" charset="2"/>
              <a:buChar char="§"/>
              <a:defRPr/>
            </a:pPr>
            <a:r>
              <a:rPr lang="fa-IR" sz="3500" b="1" dirty="0" smtClean="0">
                <a:cs typeface="B Nazanin" pitchFamily="2" charset="-78"/>
              </a:rPr>
              <a:t>مديريت ارتباطات</a:t>
            </a:r>
          </a:p>
          <a:p>
            <a:pPr eaLnBrk="1" fontAlgn="auto" hangingPunct="1">
              <a:spcAft>
                <a:spcPts val="0"/>
              </a:spcAft>
              <a:buFont typeface="Wingdings" pitchFamily="2" charset="2"/>
              <a:buChar char="§"/>
              <a:defRPr/>
            </a:pPr>
            <a:r>
              <a:rPr lang="fa-IR" sz="3500" b="1" dirty="0" smtClean="0">
                <a:cs typeface="B Nazanin" pitchFamily="2" charset="-78"/>
              </a:rPr>
              <a:t>مديريت ريسك</a:t>
            </a:r>
          </a:p>
          <a:p>
            <a:pPr eaLnBrk="1" fontAlgn="auto" hangingPunct="1">
              <a:spcAft>
                <a:spcPts val="0"/>
              </a:spcAft>
              <a:buFont typeface="Wingdings" pitchFamily="2" charset="2"/>
              <a:buChar char="§"/>
              <a:defRPr/>
            </a:pPr>
            <a:r>
              <a:rPr lang="fa-IR" sz="3500" b="1" dirty="0" smtClean="0">
                <a:cs typeface="B Nazanin" pitchFamily="2" charset="-78"/>
              </a:rPr>
              <a:t>مديريت زمان و هزينه</a:t>
            </a:r>
          </a:p>
          <a:p>
            <a:pPr eaLnBrk="1" fontAlgn="auto" hangingPunct="1">
              <a:spcAft>
                <a:spcPts val="0"/>
              </a:spcAft>
              <a:buFont typeface="Wingdings" pitchFamily="2" charset="2"/>
              <a:buChar char="§"/>
              <a:defRPr/>
            </a:pPr>
            <a:r>
              <a:rPr lang="fa-IR" sz="3500" b="1" dirty="0" smtClean="0">
                <a:cs typeface="B Nazanin" pitchFamily="2" charset="-78"/>
              </a:rPr>
              <a:t>مديريت  كيفيت</a:t>
            </a:r>
          </a:p>
          <a:p>
            <a:pPr eaLnBrk="1" fontAlgn="auto" hangingPunct="1">
              <a:spcAft>
                <a:spcPts val="0"/>
              </a:spcAft>
              <a:buFont typeface="Wingdings" pitchFamily="2" charset="2"/>
              <a:buChar char="§"/>
              <a:defRPr/>
            </a:pPr>
            <a:r>
              <a:rPr lang="fa-IR" sz="3500" b="1" dirty="0" smtClean="0">
                <a:cs typeface="B Nazanin" pitchFamily="2" charset="-78"/>
              </a:rPr>
              <a:t>مديريت فني</a:t>
            </a:r>
          </a:p>
          <a:p>
            <a:pPr eaLnBrk="1" fontAlgn="auto" hangingPunct="1">
              <a:spcAft>
                <a:spcPts val="0"/>
              </a:spcAft>
              <a:buFont typeface="Wingdings" pitchFamily="2" charset="2"/>
              <a:buChar char="§"/>
              <a:defRPr/>
            </a:pPr>
            <a:r>
              <a:rPr lang="fa-IR" sz="3500" b="1" dirty="0" smtClean="0">
                <a:cs typeface="B Nazanin" pitchFamily="2" charset="-78"/>
              </a:rPr>
              <a:t>مديريت عمومي</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pPr algn="r" eaLnBrk="1" hangingPunct="1"/>
            <a:r>
              <a:rPr lang="fa-IR" sz="3200" b="1" dirty="0" smtClean="0">
                <a:cs typeface="B Nazanin" pitchFamily="2" charset="-78"/>
              </a:rPr>
              <a:t>مثالي از واحد ها و اجزاي داخلي </a:t>
            </a:r>
            <a:br>
              <a:rPr lang="fa-IR" sz="3200" b="1" dirty="0" smtClean="0">
                <a:cs typeface="B Nazanin" pitchFamily="2" charset="-78"/>
              </a:rPr>
            </a:br>
            <a:r>
              <a:rPr lang="fa-IR" sz="3200" b="1" dirty="0" smtClean="0">
                <a:cs typeface="B Nazanin" pitchFamily="2" charset="-78"/>
              </a:rPr>
              <a:t>يك حوزه شايستگي</a:t>
            </a:r>
            <a:endParaRPr lang="fa-IR" sz="3200" dirty="0" smtClean="0">
              <a:cs typeface="B Nazanin" pitchFamily="2" charset="-78"/>
            </a:endParaRPr>
          </a:p>
        </p:txBody>
      </p:sp>
      <p:sp>
        <p:nvSpPr>
          <p:cNvPr id="3" name="Content Placeholder 2"/>
          <p:cNvSpPr>
            <a:spLocks noGrp="1"/>
          </p:cNvSpPr>
          <p:nvPr>
            <p:ph idx="1"/>
          </p:nvPr>
        </p:nvSpPr>
        <p:spPr>
          <a:xfrm>
            <a:off x="228600" y="1600200"/>
            <a:ext cx="8610600" cy="5257800"/>
          </a:xfrm>
        </p:spPr>
        <p:txBody>
          <a:bodyPr rtlCol="1">
            <a:normAutofit/>
          </a:bodyPr>
          <a:lstStyle/>
          <a:p>
            <a:pPr eaLnBrk="1" fontAlgn="auto" hangingPunct="1">
              <a:spcAft>
                <a:spcPts val="0"/>
              </a:spcAft>
              <a:buFont typeface="Arial" pitchFamily="34" charset="0"/>
              <a:buNone/>
              <a:defRPr/>
            </a:pPr>
            <a:r>
              <a:rPr lang="fa-IR" b="1" dirty="0" smtClean="0">
                <a:cs typeface="B Nazanin" pitchFamily="2" charset="-78"/>
              </a:rPr>
              <a:t>واحدهاي دروني حوزه “ شايستگي هاي مديريت ريسك”:</a:t>
            </a:r>
          </a:p>
          <a:p>
            <a:pPr eaLnBrk="1" fontAlgn="auto" hangingPunct="1">
              <a:spcAft>
                <a:spcPts val="0"/>
              </a:spcAft>
              <a:buFont typeface="Wingdings" pitchFamily="2" charset="2"/>
              <a:buChar char="§"/>
              <a:defRPr/>
            </a:pPr>
            <a:r>
              <a:rPr lang="fa-IR" b="1" dirty="0" smtClean="0">
                <a:cs typeface="B Nazanin" pitchFamily="2" charset="-78"/>
              </a:rPr>
              <a:t>برنامه ريزي مديريت ريسك</a:t>
            </a:r>
          </a:p>
          <a:p>
            <a:pPr eaLnBrk="1" fontAlgn="auto" hangingPunct="1">
              <a:spcAft>
                <a:spcPts val="0"/>
              </a:spcAft>
              <a:buFont typeface="Wingdings" pitchFamily="2" charset="2"/>
              <a:buChar char="§"/>
              <a:defRPr/>
            </a:pPr>
            <a:r>
              <a:rPr lang="fa-IR" b="1" dirty="0" smtClean="0">
                <a:cs typeface="B Nazanin" pitchFamily="2" charset="-78"/>
              </a:rPr>
              <a:t>شناسايي، تخمين و اولويت بندي ريسك ها</a:t>
            </a:r>
          </a:p>
          <a:p>
            <a:pPr eaLnBrk="1" fontAlgn="auto" hangingPunct="1">
              <a:spcAft>
                <a:spcPts val="0"/>
              </a:spcAft>
              <a:buFont typeface="Wingdings" pitchFamily="2" charset="2"/>
              <a:buChar char="§"/>
              <a:defRPr/>
            </a:pPr>
            <a:r>
              <a:rPr lang="fa-IR" b="1" dirty="0" smtClean="0">
                <a:cs typeface="B Nazanin" pitchFamily="2" charset="-78"/>
              </a:rPr>
              <a:t>برنامه ريزي پاسخ به ريسك</a:t>
            </a:r>
          </a:p>
          <a:p>
            <a:pPr eaLnBrk="1" fontAlgn="auto" hangingPunct="1">
              <a:spcAft>
                <a:spcPts val="0"/>
              </a:spcAft>
              <a:buFont typeface="Wingdings" pitchFamily="2" charset="2"/>
              <a:buChar char="§"/>
              <a:defRPr/>
            </a:pPr>
            <a:r>
              <a:rPr lang="fa-IR" b="1" dirty="0" smtClean="0">
                <a:cs typeface="B Nazanin" pitchFamily="2" charset="-78"/>
              </a:rPr>
              <a:t>نظارت و ارزيابي مديريت ريسك</a:t>
            </a:r>
          </a:p>
          <a:p>
            <a:pPr eaLnBrk="1" fontAlgn="auto" hangingPunct="1">
              <a:spcAft>
                <a:spcPts val="0"/>
              </a:spcAft>
              <a:buFont typeface="Arial" pitchFamily="34" charset="0"/>
              <a:buNone/>
              <a:defRPr/>
            </a:pPr>
            <a:endParaRPr lang="fa-IR" b="1" dirty="0" smtClean="0">
              <a:cs typeface="B Nazanin" pitchFamily="2" charset="-78"/>
            </a:endParaRPr>
          </a:p>
          <a:p>
            <a:pPr eaLnBrk="1" fontAlgn="auto" hangingPunct="1">
              <a:spcAft>
                <a:spcPts val="0"/>
              </a:spcAft>
              <a:buFont typeface="Arial" pitchFamily="34" charset="0"/>
              <a:buNone/>
              <a:defRPr/>
            </a:pPr>
            <a:r>
              <a:rPr lang="fa-IR" b="1" dirty="0" smtClean="0">
                <a:cs typeface="B Nazanin" pitchFamily="2" charset="-78"/>
              </a:rPr>
              <a:t>نمونه شايستگي هاي دروني واحد “برنامه ريزي پاسخ به ريسك”:</a:t>
            </a:r>
          </a:p>
          <a:p>
            <a:pPr eaLnBrk="1" fontAlgn="auto" hangingPunct="1">
              <a:spcAft>
                <a:spcPts val="0"/>
              </a:spcAft>
              <a:buFont typeface="Wingdings" pitchFamily="2" charset="2"/>
              <a:buChar char="§"/>
              <a:defRPr/>
            </a:pPr>
            <a:r>
              <a:rPr lang="fa-IR" b="1" dirty="0" smtClean="0">
                <a:cs typeface="B Nazanin" pitchFamily="2" charset="-78"/>
              </a:rPr>
              <a:t>براي نحوه برخورد با هر يك از ريسك هاي شناسايي شده برنامه اي تهيه مي كند.</a:t>
            </a:r>
          </a:p>
          <a:p>
            <a:pPr eaLnBrk="1" fontAlgn="auto" hangingPunct="1">
              <a:spcAft>
                <a:spcPts val="0"/>
              </a:spcAft>
              <a:buFont typeface="Wingdings" pitchFamily="2" charset="2"/>
              <a:buChar char="§"/>
              <a:defRPr/>
            </a:pPr>
            <a:r>
              <a:rPr lang="fa-IR" b="1" dirty="0" smtClean="0">
                <a:cs typeface="B Nazanin" pitchFamily="2" charset="-78"/>
              </a:rPr>
              <a:t>براي هر برنامه پاسخ به ريسك، مسئول مناسب تعيين مي كند. </a:t>
            </a:r>
          </a:p>
          <a:p>
            <a:pPr eaLnBrk="1" fontAlgn="auto" hangingPunct="1">
              <a:spcAft>
                <a:spcPts val="0"/>
              </a:spcAft>
              <a:buFont typeface="Arial" pitchFamily="34" charset="0"/>
              <a:buNone/>
              <a:defRPr/>
            </a:pPr>
            <a:endParaRPr lang="fa-IR" dirty="0" smtClean="0">
              <a:cs typeface="B Nazanin"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r" eaLnBrk="1" hangingPunct="1"/>
            <a:r>
              <a:rPr lang="fa-IR" sz="3200" b="1" dirty="0" smtClean="0">
                <a:cs typeface="B Nazanin" pitchFamily="2" charset="-78"/>
              </a:rPr>
              <a:t>روش عمومي توسعه مدل شايستگي</a:t>
            </a:r>
          </a:p>
        </p:txBody>
      </p:sp>
      <p:sp>
        <p:nvSpPr>
          <p:cNvPr id="3" name="Content Placeholder 2"/>
          <p:cNvSpPr>
            <a:spLocks noGrp="1"/>
          </p:cNvSpPr>
          <p:nvPr>
            <p:ph idx="1"/>
          </p:nvPr>
        </p:nvSpPr>
        <p:spPr>
          <a:xfrm>
            <a:off x="381000" y="1447800"/>
            <a:ext cx="8305800" cy="5257800"/>
          </a:xfrm>
        </p:spPr>
        <p:txBody>
          <a:bodyPr rtlCol="1">
            <a:normAutofit/>
          </a:bodyPr>
          <a:lstStyle/>
          <a:p>
            <a:pPr eaLnBrk="1" fontAlgn="auto" hangingPunct="1">
              <a:spcAft>
                <a:spcPts val="0"/>
              </a:spcAft>
              <a:defRPr/>
            </a:pPr>
            <a:r>
              <a:rPr lang="fa-IR" sz="3000" b="1" dirty="0" smtClean="0">
                <a:cs typeface="B Nazanin" pitchFamily="2" charset="-78"/>
              </a:rPr>
              <a:t>تعيين دقيق محدوده توسعه مدل ارزيابي؛</a:t>
            </a:r>
          </a:p>
          <a:p>
            <a:pPr eaLnBrk="1" fontAlgn="auto" hangingPunct="1">
              <a:spcAft>
                <a:spcPts val="0"/>
              </a:spcAft>
              <a:defRPr/>
            </a:pPr>
            <a:r>
              <a:rPr lang="fa-IR" sz="3000" b="1" dirty="0" smtClean="0">
                <a:cs typeface="B Nazanin" pitchFamily="2" charset="-78"/>
              </a:rPr>
              <a:t>شناسايي شايستگي هاي مورد نياز با استفاده از منابع گوناگون (استانداردهاي حرفه اي، مصاحبه با افراد موفق و نمونه در حرفه هاي مورد نظر، مدل هاي شايستگي شركت هاي مشابه و موفق، مصاحبه با ذينفعان گوناگون مرتبط با حرفه مورد نظر؛ اهداف و استراتژي هاي سازمان، برنامه هاي تغيير)؛</a:t>
            </a:r>
          </a:p>
          <a:p>
            <a:pPr eaLnBrk="1" fontAlgn="auto" hangingPunct="1">
              <a:spcAft>
                <a:spcPts val="0"/>
              </a:spcAft>
              <a:defRPr/>
            </a:pPr>
            <a:r>
              <a:rPr lang="fa-IR" sz="3000" b="1" dirty="0" smtClean="0">
                <a:cs typeface="B Nazanin" pitchFamily="2" charset="-78"/>
              </a:rPr>
              <a:t>دسته بندي شايستگي ها به حوزه ها، واحدها، و اجزاي رفتاري؛</a:t>
            </a:r>
          </a:p>
          <a:p>
            <a:pPr eaLnBrk="1" fontAlgn="auto" hangingPunct="1">
              <a:spcAft>
                <a:spcPts val="0"/>
              </a:spcAft>
              <a:defRPr/>
            </a:pPr>
            <a:r>
              <a:rPr lang="fa-IR" sz="3000" b="1" dirty="0" smtClean="0">
                <a:cs typeface="B Nazanin" pitchFamily="2" charset="-78"/>
              </a:rPr>
              <a:t>بررسي روايي مدل توسعه داده شده (بررسي دلفي با نظرات متخصصين، مطالعات پيمايشي براي تعيين روايي پيش بيني).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r" eaLnBrk="1" hangingPunct="1"/>
            <a:r>
              <a:rPr lang="fa-IR" sz="3200" b="1" dirty="0" smtClean="0">
                <a:cs typeface="B Nazanin" pitchFamily="2" charset="-78"/>
              </a:rPr>
              <a:t>استاندارد شايستگي</a:t>
            </a:r>
          </a:p>
        </p:txBody>
      </p:sp>
      <p:sp>
        <p:nvSpPr>
          <p:cNvPr id="3" name="Content Placeholder 2"/>
          <p:cNvSpPr>
            <a:spLocks noGrp="1"/>
          </p:cNvSpPr>
          <p:nvPr>
            <p:ph idx="1"/>
          </p:nvPr>
        </p:nvSpPr>
        <p:spPr>
          <a:xfrm>
            <a:off x="304800" y="1600200"/>
            <a:ext cx="8610600" cy="5105400"/>
          </a:xfrm>
        </p:spPr>
        <p:txBody>
          <a:bodyPr rtlCol="1">
            <a:normAutofit/>
          </a:bodyPr>
          <a:lstStyle/>
          <a:p>
            <a:pPr eaLnBrk="1" fontAlgn="auto" hangingPunct="1">
              <a:spcAft>
                <a:spcPts val="0"/>
              </a:spcAft>
              <a:defRPr/>
            </a:pPr>
            <a:r>
              <a:rPr lang="fa-IR" b="1" dirty="0" smtClean="0">
                <a:cs typeface="B Nazanin" pitchFamily="2" charset="-78"/>
              </a:rPr>
              <a:t>علاوه بر مدل شايستگي، يك سيستم مديريت منابع انساني نياز به استاندارد شايستگي و تعيين سطوح شايستگي هاي مورد انتظار دارد.</a:t>
            </a:r>
          </a:p>
          <a:p>
            <a:pPr eaLnBrk="1" fontAlgn="auto" hangingPunct="1">
              <a:spcAft>
                <a:spcPts val="0"/>
              </a:spcAft>
              <a:defRPr/>
            </a:pPr>
            <a:endParaRPr lang="fa-IR" b="1" dirty="0" smtClean="0">
              <a:cs typeface="B Nazanin" pitchFamily="2" charset="-78"/>
            </a:endParaRPr>
          </a:p>
          <a:p>
            <a:pPr eaLnBrk="1" fontAlgn="auto" hangingPunct="1">
              <a:spcAft>
                <a:spcPts val="0"/>
              </a:spcAft>
              <a:defRPr/>
            </a:pPr>
            <a:r>
              <a:rPr lang="fa-IR" b="1" dirty="0" smtClean="0">
                <a:cs typeface="B Nazanin" pitchFamily="2" charset="-78"/>
              </a:rPr>
              <a:t>براي اين هدف، ماتريس شايستگي ها تهيه مي شود كه شامل سطوح شايستگي هاي مورد انتظار از نقشهاي مختلف درون يك سازمان يا صنعت و امتياز شايستگي هاي گوناگون براي تعيين سطوح شايستگي مي باشد.</a:t>
            </a:r>
          </a:p>
          <a:p>
            <a:pPr eaLnBrk="1" fontAlgn="auto" hangingPunct="1">
              <a:spcAft>
                <a:spcPts val="0"/>
              </a:spcAft>
              <a:defRPr/>
            </a:pPr>
            <a:endParaRPr lang="fa-IR" b="1" dirty="0" smtClean="0">
              <a:cs typeface="B Nazanin" pitchFamily="2" charset="-78"/>
            </a:endParaRPr>
          </a:p>
          <a:p>
            <a:pPr eaLnBrk="1" fontAlgn="auto" hangingPunct="1">
              <a:spcAft>
                <a:spcPts val="0"/>
              </a:spcAft>
              <a:defRPr/>
            </a:pPr>
            <a:r>
              <a:rPr lang="fa-IR" b="1" dirty="0" smtClean="0">
                <a:cs typeface="B Nazanin" pitchFamily="2" charset="-78"/>
              </a:rPr>
              <a:t>از اينرو لازم است سطوح گوناگوني براي شايستگي ها تهيه شود كه مي تواند موجب تقويت هويت حرفه اي نيز شود.</a:t>
            </a:r>
          </a:p>
          <a:p>
            <a:pPr eaLnBrk="1" fontAlgn="auto" hangingPunct="1">
              <a:spcAft>
                <a:spcPts val="0"/>
              </a:spcAft>
              <a:defRPr/>
            </a:pPr>
            <a:endParaRPr lang="fa-IR" dirty="0" smtClean="0">
              <a:cs typeface="B Nazanin"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r" eaLnBrk="1" hangingPunct="1"/>
            <a:r>
              <a:rPr lang="fa-IR" sz="3200" b="1" dirty="0" smtClean="0">
                <a:cs typeface="B Nazanin" pitchFamily="2" charset="-78"/>
              </a:rPr>
              <a:t>مثالهايي از سطوح اندازه گيري شايستگي ها</a:t>
            </a:r>
          </a:p>
        </p:txBody>
      </p:sp>
      <p:sp>
        <p:nvSpPr>
          <p:cNvPr id="10243" name="Content Placeholder 2"/>
          <p:cNvSpPr>
            <a:spLocks noGrp="1"/>
          </p:cNvSpPr>
          <p:nvPr>
            <p:ph idx="1"/>
          </p:nvPr>
        </p:nvSpPr>
        <p:spPr/>
        <p:txBody>
          <a:bodyPr/>
          <a:lstStyle/>
          <a:p>
            <a:pPr algn="l" rtl="0" eaLnBrk="1" hangingPunct="1"/>
            <a:r>
              <a:rPr lang="en-US" smtClean="0">
                <a:cs typeface="B Nazanin" pitchFamily="2" charset="-78"/>
              </a:rPr>
              <a:t>Example 1: beginner, learner, skilled, expert</a:t>
            </a:r>
          </a:p>
          <a:p>
            <a:pPr algn="l" rtl="0" eaLnBrk="1" hangingPunct="1"/>
            <a:endParaRPr lang="en-US" smtClean="0">
              <a:cs typeface="B Nazanin" pitchFamily="2" charset="-78"/>
            </a:endParaRPr>
          </a:p>
          <a:p>
            <a:pPr algn="l" rtl="0" eaLnBrk="1" hangingPunct="1"/>
            <a:r>
              <a:rPr lang="en-US" smtClean="0">
                <a:cs typeface="B Nazanin" pitchFamily="2" charset="-78"/>
              </a:rPr>
              <a:t>Example 2: aware, informed, involved, competent, transformative (Asia Pacific International College Project Management Competency Model)</a:t>
            </a:r>
            <a:endParaRPr lang="fa-IR" smtClean="0">
              <a:cs typeface="B Nazanin" pitchFamily="2" charset="-78"/>
            </a:endParaRPr>
          </a:p>
          <a:p>
            <a:pPr algn="l" rtl="0" eaLnBrk="1" hangingPunct="1"/>
            <a:endParaRPr lang="fa-IR" smtClean="0">
              <a:cs typeface="B Nazanin" pitchFamily="2" charset="-7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246</TotalTime>
  <Words>1631</Words>
  <Application>Microsoft Office PowerPoint</Application>
  <PresentationFormat>On-screen Show (4:3)</PresentationFormat>
  <Paragraphs>159</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مديريت منابع انساني  بر اساس رويكرد شايستگي</vt:lpstr>
      <vt:lpstr>تعريف شايستگي</vt:lpstr>
      <vt:lpstr>مثال از شايستگي هاي مديريتي</vt:lpstr>
      <vt:lpstr>مدل شايستگي</vt:lpstr>
      <vt:lpstr>مثالي از حوزه هاي يك مدل شايستگي</vt:lpstr>
      <vt:lpstr>مثالي از واحد ها و اجزاي داخلي  يك حوزه شايستگي</vt:lpstr>
      <vt:lpstr>روش عمومي توسعه مدل شايستگي</vt:lpstr>
      <vt:lpstr>استاندارد شايستگي</vt:lpstr>
      <vt:lpstr>مثالهايي از سطوح اندازه گيري شايستگي ها</vt:lpstr>
      <vt:lpstr>ارزيابي شايستگي ها</vt:lpstr>
      <vt:lpstr>چالشهاي ارزيابي شايستگي ها  در سازمانهاي ايراني</vt:lpstr>
      <vt:lpstr>مزاياي مديريت منابع انساني  بر اساس رويكرد شايستگي</vt:lpstr>
      <vt:lpstr>مزاياي مديريت منابع انساني  بر اساس رويكرد شايستگي (ادامه)</vt:lpstr>
      <vt:lpstr>محدوديتهاي مديريت منابع انساني  بر اساس رويكرد شايستگي</vt:lpstr>
      <vt:lpstr>آموزش بر اساس رويكرد شايستگي</vt:lpstr>
      <vt:lpstr>دو رويكرد به آموزش</vt:lpstr>
      <vt:lpstr>فرايند پيشنهادي براي  آموزش بر اساس رويكرد شايستگي</vt:lpstr>
      <vt:lpstr>مديريت مسير شغلي بر اساس رويكرد شايستگي</vt:lpstr>
      <vt:lpstr>PowerPoint Presentation</vt:lpstr>
      <vt:lpstr>جبران خدمت بر اساس رويكرد شايستگي</vt:lpstr>
      <vt:lpstr>PowerPoint Presentation</vt:lpstr>
      <vt:lpstr>جبران خدمت بر اساس رويكرد شايستگي (ادامه)</vt:lpstr>
      <vt:lpstr>الزامات استفاده از  سيستم جبران خدمت بر اساس شايستگي</vt:lpstr>
      <vt:lpstr>نتيجه گيري</vt:lpstr>
      <vt:lpstr>برخي منابع براي مطالعه بيشتر</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مديريت منابع انساني بر اساس رويكرد شايستگي</dc:title>
  <dc:creator>Seyyed Babak Alavi</dc:creator>
  <cp:lastModifiedBy>User</cp:lastModifiedBy>
  <cp:revision>41</cp:revision>
  <dcterms:created xsi:type="dcterms:W3CDTF">2008-12-17T17:16:18Z</dcterms:created>
  <dcterms:modified xsi:type="dcterms:W3CDTF">2017-09-21T06:51:55Z</dcterms:modified>
</cp:coreProperties>
</file>