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7A108CB-8360-42A5-8300-F87B7C2F1437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Melbourne Coding Club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162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3200" spc="-1" strike="noStrike">
                <a:latin typeface="Arial"/>
              </a:rPr>
              <a:t>First Lesson in Artificial Intelligence in Robots and Games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60000" y="2656800"/>
            <a:ext cx="5256000" cy="295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Plotting Next Location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Reasons to make a move based on character tendency: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Defensive stance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Dodging bullets, avoiding enemies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Attack when attacked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Offensive stance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Hunger, needs, wants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Hunt for targets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Neutral stance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Move randomly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Friendly stance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Find allies, make coalitions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Plotting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808000" y="1440000"/>
            <a:ext cx="4514400" cy="42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Drawing in 2D world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52000" y="1295640"/>
            <a:ext cx="7949520" cy="41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Rotating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972160" y="1424160"/>
            <a:ext cx="4209840" cy="313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Simplified Next Location Matrix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1" name="Table 2"/>
          <p:cNvGraphicFramePr/>
          <p:nvPr/>
        </p:nvGraphicFramePr>
        <p:xfrm>
          <a:off x="2327760" y="1225440"/>
          <a:ext cx="5075280" cy="43120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42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AU" sz="1800" spc="-1" strike="noStrike">
                          <a:latin typeface="Arial"/>
                        </a:rPr>
                        <a:t>Direction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AU" sz="1800" spc="-1" strike="noStrike">
                          <a:latin typeface="Arial"/>
                        </a:rPr>
                        <a:t>X</a:t>
                      </a:r>
                      <a:endParaRPr b="1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AU" sz="1800" spc="-1" strike="noStrike">
                          <a:latin typeface="Arial"/>
                        </a:rPr>
                        <a:t>Y</a:t>
                      </a:r>
                      <a:endParaRPr b="1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North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None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-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North East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+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-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East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+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None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South East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+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+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South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None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AU" sz="1800" spc="-1" strike="noStrike">
                          <a:latin typeface="Arial"/>
                        </a:rPr>
                        <a:t>+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Exercise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Plan your tank next move.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Draw the tank’s original position: Po(x,y)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Draw the tank in the next position: Pn(x,y)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Define ‘smart’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Awareness of: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Self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Environment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Others alike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Others not alike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Autonomy in: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Making decisions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Movements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“</a:t>
            </a:r>
            <a:r>
              <a:rPr b="0" lang="en-AU" sz="2800" spc="-1" strike="noStrike">
                <a:latin typeface="Arial"/>
              </a:rPr>
              <a:t>Free-will”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Ability to learn and adapt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How can you program ‘smart’ in computer games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Basic methods: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Hard-coding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Referencing, i.e. external pre-conditions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Advanced methods: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Analysing, interpreting, categorising, prioritising, calculating, making judgements, considering actions, making actions.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Even more advanced methods: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Predicting, adapting, and refining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Decision-making process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Decision making, based on available condition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Inputting the conditions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Sensing changes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472000" y="1854000"/>
            <a:ext cx="381600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2D Tank Edge Detection Case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Environment: Screen is 600x400.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Condition: Is my current location equals or more than the edge parameters.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Action: When parameter is reached, stop, then decide where to move next.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2D Tank Random Direction Case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Simulated intelligence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Not real intelligence. Movements and directions are base on random numbers.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Simplified direction: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Cardinal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Clock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040000" y="2938680"/>
            <a:ext cx="4514400" cy="253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Sense of direction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101760" y="1218600"/>
            <a:ext cx="4170240" cy="432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Cardinal System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872000" y="1080000"/>
            <a:ext cx="5443560" cy="437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Sensing the environment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24000" y="1368000"/>
            <a:ext cx="7200000" cy="40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2019-07-21T10:32:40Z</dcterms:created>
  <dc:creator/>
  <dc:description/>
  <dc:language>en-AU</dc:language>
  <cp:lastModifiedBy/>
  <dcterms:modified xsi:type="dcterms:W3CDTF">2019-07-21T11:23:44Z</dcterms:modified>
  <cp:revision>1</cp:revision>
  <dc:subject/>
  <dc:title/>
</cp:coreProperties>
</file>