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60300-3B85-43ED-BA18-1F4DDA01E14F}" v="2" dt="2024-04-18T11:11:03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dsetcloud IT" userId="5a9802d8-0110-4807-9962-b75e059d2405" providerId="ADAL" clId="{CDA60300-3B85-43ED-BA18-1F4DDA01E14F}"/>
    <pc:docChg chg="delSld">
      <pc:chgData name="mindsetcloud IT" userId="5a9802d8-0110-4807-9962-b75e059d2405" providerId="ADAL" clId="{CDA60300-3B85-43ED-BA18-1F4DDA01E14F}" dt="2024-04-18T11:10:39.533" v="0" actId="2696"/>
      <pc:docMkLst>
        <pc:docMk/>
      </pc:docMkLst>
      <pc:sldChg chg="del">
        <pc:chgData name="mindsetcloud IT" userId="5a9802d8-0110-4807-9962-b75e059d2405" providerId="ADAL" clId="{CDA60300-3B85-43ED-BA18-1F4DDA01E14F}" dt="2024-04-18T11:10:39.533" v="0" actId="2696"/>
        <pc:sldMkLst>
          <pc:docMk/>
          <pc:sldMk cId="228275944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940e00a-e450-4e74-9a39-8970c505831a}">
  <we:reference id="WA200003233" version="2.0.0.3" store="pt-BR" storeType="OMEX"/>
  <we:alternateReferences/>
  <we:properties>
    <we:property name="Microsoft.Office.CampaignId" value="&quot;none&quot;"/>
    <we:property name="reportUrl" value="&quot;/groups/me/reports/0d19a116-b3a6-47c2-9ac7-ef26cd16be73/ReportSection?bookmarkGuid=2cff2ae3-5e27-4555-a30e-d20ce5a2eae7&amp;bookmarkUsage=1&amp;ctid=34e1f3ae-931e-44ab-a69f-6201674d51b1&amp;fromEntryPoint=export&amp;pbi_source=storytelling_addin&quot;"/>
    <we:property name="reportState" value="&quot;CONNECTED&quot;"/>
    <we:property name="artifactViewState" value="&quot;live&quot;"/>
    <we:property name="reportEmbeddedTime" value="&quot;2024-04-18T11:05:39.441Z&quot;"/>
    <we:property name="creatorSessionId" value="&quot;d21bb6cc-1619-4dec-9219-4d1011becbc8&quot;"/>
    <we:property name="creatorUserId" value="&quot;100320032BB3A78C&quot;"/>
    <we:property name="creatorTenantId" value="&quot;34e1f3ae-931e-44ab-a69f-6201674d51b1&quot;"/>
    <we:property name="pageDisplayName" value="&quot;init&quot;"/>
    <we:property name="pageName" value="&quot;ReportSection&quot;"/>
    <we:property name="reportName" value="&quot;python-analytics&quot;"/>
    <we:property name="isVisualContainerHeaderHidden" value="false"/>
    <we:property name="isFiltersActionButtonVisible" value="true"/>
    <we:property name="initialStateBookmark" value="&quot;H4sIAAAAAAAAA+1a3W7cRBR+lcg33KzQ/P/0rgkFJCitGugNqtCZc44Tg2Mvtrc0VHkhXoMXY2xv2iZNsmUbSiArrbTrGe835+ebb+Z4/Lqgql/WcPodnHDxoNhv219OoPtlTxeLolm3PXnyzeOHz7756buHjx/l5nY5VG3TFw9eFwN0Rzw8r/oV1CNCbvzxxaKAun4KR+NVCXXPi2LJXd82UFe/83xz7hq6FZ8tCn61rNsORsjDAQYeYV/m2/N1Hlt+PhoCOFQv+ZBxmFuf8bLthvPrRdHPvyaTLvaNYNOAB20zQNVk4LGNDXqpnDXBJIGISWs/tvdVc1SvTXz73+9Pl2Mc+mPI39n/9HNGH3HOzrIDMimjJQcXVEoQAmolt8UyJCRoZ2TQoFkGqxG3tkupkKQVIMCCihFD5G2xmHO0HGgbhAgqaI4ibcSqTjIH3scKRimpbPBRaZPYhMRqI9bAr4bUvnofzaoIEtgGAi9s9N6muLWXqhTRJSLh0TCqnIKto++0REVagGIQXlpErbdmhQBHpfdsXFJsrbJy60y6MtgoU6nJorVCKwG0NVZglM5YYu8JvRApfATDNKAxDkCgjnlCJt46j9bEqJMvpQ5ROk85cJvZeg2WZ1EaNJp8kIgWrOGtfSyZnPGq9IFUUCYECZOPZVUPa2FKp49eLbusollbZ6yH9BIaZComqey479e69vDoqOMjOJe5Rxc6D9p6dXJF+2G76pCfcTl1NUM1nOYxyqrJY1SjLI92Pu3aLNhTz8GTrw6nti9XzVpRxXh53P520HGWaxobXuSWGwOC0NHFeOSLjrjbP518/aLqzgVbLS6Z/C/6mR0bKWA4OpRoolAKVcwzRt3xtD2GZlXmVXPV5azsPe0q5PuQxQ9ye06qFdZF1GBUsEzCKCH1HU/qF1WP7aoZ+vuQyhucnROopAvooo55jxSAKBl912flD0019HuHbU33IYM3eTunMAYngkHnpLbW532q5rs+B/cOoeZ7MQGv83ROXeko6OCDiJRlVAlvw+bZd5Cjc9RmVc7xuJy9ryvuoMPj02/5Jdfvm/+m//2uc6OfQ1fNdeTk6pYhWBfCb8CKi7I0Vqjjbe/Ys/7966qCPeI9ggFmqLUrxeM//5gbLnJk8X/jNOR7D46hGy4Te67f85A/v1Oor9kw0/0epP/FXJuwpKhZoaCpMI+5Fv6faN7igyb6bVmVf9IKhyvm1WbtrVd9DjbTPnRX8vU/IsQfMrFuP9wzj2UIHmQij1L5oAhZfNwCcGuV3LhrzM7fA70dOuYTWH6Q2n7VtavlrTLibaDXyiaDMRYlKeOFVVoIn3bKdqsM3inbP6Bs7/J4cX4cMv73pKUxpscVETfFxHG0SCwx73ulUtErbyTtVO/Tqh61zWrYkXs7kZbGU6k0isBaGOdjLrt3BP60BOa+q9Zd/00CT2dSVsqQPHIQJEQAGcRHnOIBB/QkSheANEECIHMnaPmm4PubOe7rCrm74Ghxwt3RVJaOJeLkyHIeqOL+7XrzevJk/P62yr7P2M+hXo2wn+3z8Btz89m4HK0zcQ1p5GXS3HJIrtWxydb+VlVsPeQsYanMhMNUJmO9SkLmj9nIvGvOopOzIkWK5ByIIGIMZDdiweTr/moYpscDlyAjQnLjObQlPx4ykDCbDzJvhsSSlCqjZO3QkHCWOHwkpEJEJciSMQGDEFqGzcfAN0MGqVho0goycsjGirD59PxmSK9DqaNzxvvInNcqp8KupNjCqt3Dkn/1YYmAqFGapINxQQsEx7uHJZ9413W3HpYkYZS0ySVlUHqTQFi5Y8SukLyzknaZwMY70ox5K5b3JSmgNWJXSO4Kyb9bSOa2S+/nTto78cdqZZhYSHDSeaVRwbTRr/qv50dy528X43FVU8eTcSFKLL2ioFSURjttNF/xp3kTbJIPqDGvzsLmb6v8tCy/i4fGQPIQfSASpKTWBq/DQ51KUXpPTsdktRfIcBlPjS+8ypRr3ADe5IGVF9faV6roHRgjACMBR7rOl7OrC812NfRLQH4KDV9RcGbuQ0NMxc1F5zRIcZ6rKtWbqtTxze43BerZ2V9ir7H/ZC4AAA==&quot;"/>
    <we:property name="bookmark" value="&quot;H4sIAAAAAAAAA+1ay3LcRBT9FZc2bKaofj+yi50AiwRSGLKhsrh975UtkKVB0oSYlH+I3+DHaEnjJHZsTzIxwcFTNVUz6pZO38fp033V87qgql/WcPo9nHDxoNhv299OoPttTxeLornYlqz3rJS3EhmN0EmJkO9ql0PVNn3x4HUxQHfEw/OqX0E9AubGX14sCqjrZ3A0XpVQ97woltz1bQN19SfPN+euoVvx2aLgV8u67WCEPBxg4BH2Zb49X2dT5NejXYBD9ZIPGYe59Udett1wfr0o+vnXZNLFvhFsGvCgbQaomgw8trFBL5WzJpgkEDFp7cf2vmqO6rWJb5/96XQ5hqU/hvyd/U+/ZvQR5+wsOyCTMlpycEGlBCGgVnJbLENCgnZGBg2aZbAacWu7lApJWgECLKgYMUTeFos5R8uBtkGIoILmKNJGrOokc+B9rGCUksoGH5U2iU1IrDZiDfxqSO2r99GsiiCBbSDwwkbvbYpbe6lKEV0iEh4No8op2Dr6TktUpAUoBuGlRdR6a1YIcFTmuWhcUmytsnLrTLoy2ChTqcmitUIrAbQ1VmCUzlhi7wm9ECl8AsM0oDEOQKCOeUIm3jqP1sSoky+lDlE6Tzlwm9l6DZZnURo0mnyQiBas4a19LJmc8ar0gVRQJgQJk49lVQ9rYUqnj18tu6yiWVtnrIf0EhpkKiap7Ljv17r28Oio4yM4l7nHFzoP2np1ckX7YbvqkH/kcupqhmo4zWOUVZPHqEZZHu181rVZsKeegx++PZzavlk1a0UV4+Vx+8dBx1muaWx4kVtuDAhCRxfjkS864m7/dPL1UdWdC7ZaXDL5P/QzOzZSwHB0KNFEoRSqmGeMuuNpewrNqsyr5qrLWdl71lXI9yGLH+T2nFQrrIuowahgmYRRQuo7ntRHVY/tqhn6+5DKG5ydE6ikC+iijnmPFIAoGX3XZ+XPTTX0e4dtTfchgzd5O6cwBieCQeekttbnfarmuz4H9w6h5nsxAa/zdE5d6Sjo4IOIlGVUCW/D5tl3kKNz1GZVzvG4nL3vKu6gw+PTJ/yS6/fNf9P/fte50c+hq+Y6cnJ1yxCs6+I3YMVFWRor1PG2d+xZ//59VcEe8R7BADPU2pXi6d9/zQ0XObL4v3Ea8r0Hx9ANl4k91+95yF/fKdTXbJjpfg/S/2KuTVhS1KxQ0FSYx1wL/080b/FBE/22rMo/aYXDFfNqs/bWqz4Hm2kfuiv5+oUI8YdMrNsP98xjGYIHmcijVD4oQhaftgDcWiU37hqz8/dAb4eO+QSWH6S233btanmrjHgb6LWyyWCMRUnKeGGVFsKnnbLdKoN3yvYvKNu7PF6cn46Mz560NMb0uCLippg4jhaJJeZ9r1QqeuWNpJ3qfV7Vo7ZZDTtybyfS0ngqlUYRWAvjfMxl947An5fA3HfVuuvLJPB0JmWlDMkjB0FCBJBBfMIpHnBAT6J0AUgTJAAyd4KWbwq+j8xxX1fI3QVHixPujqaydCwRJ0eW80AV92/Xm9eTJ+P3kyr7PmM/h3o1wn61z8MfzM1X43K0zsQ1pJGXSXPLIblWxyZb+1tVsfWQs4SlMhMOU5mM9SoJmT9mI/OuOYtOzooUKZJzIIKIMZDdiAWTr/urYZheD1yCjAjJjefQlvx4yEDCbD7IvBkSS1KqjJK1Q0PCWeLwiZAKEZUgS8YEDEJoGTYfA98MGaRioUkryMghGyvC5tPzmyG9DqWOzhnvI3Neq5wKu5JiC6t2L0v+05clAqJGaZIOxgUtEBzvXpZ85l3X3XpZkoRR0iaXlEHpTQJh5Y4Ru0LyzkraZQIb70gz5q1Y3pekgNaIXSG5KyQ/tpDMbZf+nztp78Qfq5VhYiHBSeeVRgXTRr/qv5tfyZ3/uxiPq5o6nowLUWLpFQWlojTaaaP5iofmTbBJPqDGvDoLm7+t8tOy/C4eGgPJQ/SBSJCSWhu8Dg91KkXpPTkdk9VeIMNlPDX+4VWmXOMG8CYPrLy41r5SRe/AGAEYCTjSdb6cXV1otquhXwLyM2j4ioIzcx8aYipuLjqnQd4UnGdn/wCxBvR/Qy4AAA==&quot;"/>
    <we:property name="datasetId" value="&quot;dbb07c86-6e71-4e8b-a9a5-5665046c2b79&quot;"/>
    <we:property name="embedUrl" value="&quot;/reportEmbed?reportId=0d19a116-b3a6-47c2-9ac7-ef26cd16be73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mindsetcloud IT</cp:lastModifiedBy>
  <cp:revision>3</cp:revision>
  <dcterms:created xsi:type="dcterms:W3CDTF">2018-06-07T21:39:02Z</dcterms:created>
  <dcterms:modified xsi:type="dcterms:W3CDTF">2024-04-18T11:11:05Z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MSIP_Label_defa4170-0d19-0005-0004-bc88714345d2_Enabled">
    <vt:lpwstr>true</vt:lpwstr>
  </property>
  <property fmtid="{D5CDD505-2E9C-101B-9397-08002B2CF9AE}" pid="11" name="MSIP_Label_defa4170-0d19-0005-0004-bc88714345d2_SetDate">
    <vt:lpwstr>2024-04-18T11:07:16Z</vt:lpwstr>
  </property>
  <property fmtid="{D5CDD505-2E9C-101B-9397-08002B2CF9AE}" pid="12" name="MSIP_Label_defa4170-0d19-0005-0004-bc88714345d2_Method">
    <vt:lpwstr>Standard</vt:lpwstr>
  </property>
  <property fmtid="{D5CDD505-2E9C-101B-9397-08002B2CF9AE}" pid="13" name="MSIP_Label_defa4170-0d19-0005-0004-bc88714345d2_Name">
    <vt:lpwstr>defa4170-0d19-0005-0004-bc88714345d2</vt:lpwstr>
  </property>
  <property fmtid="{D5CDD505-2E9C-101B-9397-08002B2CF9AE}" pid="14" name="MSIP_Label_defa4170-0d19-0005-0004-bc88714345d2_SiteId">
    <vt:lpwstr>34e1f3ae-931e-44ab-a69f-6201674d51b1</vt:lpwstr>
  </property>
  <property fmtid="{D5CDD505-2E9C-101B-9397-08002B2CF9AE}" pid="15" name="MSIP_Label_defa4170-0d19-0005-0004-bc88714345d2_ActionId">
    <vt:lpwstr>9557e4fb-f422-4de2-8397-39fcad6f37d4</vt:lpwstr>
  </property>
  <property fmtid="{D5CDD505-2E9C-101B-9397-08002B2CF9AE}" pid="16" name="MSIP_Label_defa4170-0d19-0005-0004-bc88714345d2_ContentBits">
    <vt:lpwstr>0</vt:lpwstr>
  </property>
</Properties>
</file>