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4EF1-E24E-4F7B-BC0F-8F5636AC0E9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DD56-E08F-491F-8976-C4BD901BF64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cooki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117180" cy="1470025"/>
          </a:xfrm>
        </p:spPr>
        <p:txBody>
          <a:bodyPr/>
          <a:lstStyle/>
          <a:p>
            <a:r>
              <a:rPr lang="en-US" dirty="0" smtClean="0"/>
              <a:t>Java 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64008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Client language?!!</a:t>
            </a:r>
          </a:p>
          <a:p>
            <a:r>
              <a:rPr lang="en-US" dirty="0" smtClean="0"/>
              <a:t>Oh </a:t>
            </a:r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…….client and </a:t>
            </a:r>
            <a:r>
              <a:rPr lang="en-US" b="1" dirty="0" smtClean="0"/>
              <a:t>server</a:t>
            </a:r>
            <a:r>
              <a:rPr lang="en-US" dirty="0" smtClean="0"/>
              <a:t> language..;)</a:t>
            </a:r>
          </a:p>
          <a:p>
            <a:r>
              <a:rPr lang="en-US" dirty="0" smtClean="0"/>
              <a:t>Mocha…live script,…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netscape</a:t>
            </a:r>
            <a:r>
              <a:rPr lang="en-US" dirty="0" smtClean="0">
                <a:sym typeface="Wingdings" panose="05000000000000000000" pitchFamily="2" charset="2"/>
              </a:rPr>
              <a:t>—</a:t>
            </a:r>
            <a:r>
              <a:rPr lang="en-US" dirty="0" err="1" smtClean="0">
                <a:sym typeface="Wingdings" panose="05000000000000000000" pitchFamily="2" charset="2"/>
              </a:rPr>
              <a:t>javascript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Microsof</a:t>
            </a:r>
            <a:r>
              <a:rPr lang="en-US" dirty="0" smtClean="0">
                <a:sym typeface="Wingdings" panose="05000000000000000000" pitchFamily="2" charset="2"/>
              </a:rPr>
              <a:t> </a:t>
            </a:r>
            <a:r>
              <a:rPr lang="en-US" dirty="0" err="1" smtClean="0">
                <a:sym typeface="Wingdings" panose="05000000000000000000" pitchFamily="2" charset="2"/>
              </a:rPr>
              <a:t>jsscript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125113" cy="924475"/>
          </a:xfrm>
        </p:spPr>
        <p:txBody>
          <a:bodyPr/>
          <a:lstStyle/>
          <a:p>
            <a:r>
              <a:rPr lang="en-US" dirty="0"/>
              <a:t>Using an Object Literal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125112" cy="5105399"/>
          </a:xfrm>
        </p:spPr>
        <p:txBody>
          <a:bodyPr>
            <a:norm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  </a:t>
            </a:r>
            <a:r>
              <a:rPr lang="en-US" sz="1600" dirty="0" err="1"/>
              <a:t>PersonData</a:t>
            </a:r>
            <a:r>
              <a:rPr lang="en-US" sz="1600" dirty="0"/>
              <a:t> = {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firstName</a:t>
            </a:r>
            <a:r>
              <a:rPr lang="en-US" sz="1600" dirty="0"/>
              <a:t>: "</a:t>
            </a:r>
            <a:r>
              <a:rPr lang="en-US" sz="1600" dirty="0" err="1"/>
              <a:t>elnaz</a:t>
            </a:r>
            <a:r>
              <a:rPr lang="en-US" sz="1600" dirty="0"/>
              <a:t>",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lastName</a:t>
            </a:r>
            <a:r>
              <a:rPr lang="en-US" sz="1600" dirty="0"/>
              <a:t>: "</a:t>
            </a:r>
            <a:r>
              <a:rPr lang="en-US" sz="1600" dirty="0" err="1"/>
              <a:t>Nejati</a:t>
            </a:r>
            <a:r>
              <a:rPr lang="en-US" sz="1600" dirty="0"/>
              <a:t>",</a:t>
            </a:r>
          </a:p>
          <a:p>
            <a:r>
              <a:rPr lang="en-US" sz="1600" dirty="0"/>
              <a:t>    age: 29,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eyeColor</a:t>
            </a:r>
            <a:r>
              <a:rPr lang="en-US" sz="1600" dirty="0"/>
              <a:t>: "Brown",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fullName</a:t>
            </a:r>
            <a:r>
              <a:rPr lang="en-US" sz="1600" dirty="0"/>
              <a:t>:   function() {   </a:t>
            </a:r>
          </a:p>
          <a:p>
            <a:r>
              <a:rPr lang="en-US" sz="1600" dirty="0"/>
              <a:t>        return  </a:t>
            </a:r>
            <a:r>
              <a:rPr lang="en-US" sz="1600" dirty="0" err="1"/>
              <a:t>this.firstName</a:t>
            </a:r>
            <a:r>
              <a:rPr lang="en-US" sz="1600" dirty="0"/>
              <a:t>  +  " "  +  </a:t>
            </a:r>
            <a:r>
              <a:rPr lang="en-US" sz="1600" dirty="0" err="1"/>
              <a:t>this.lastName</a:t>
            </a:r>
            <a:r>
              <a:rPr lang="en-US" sz="1600" dirty="0"/>
              <a:t>;</a:t>
            </a:r>
          </a:p>
          <a:p>
            <a:r>
              <a:rPr lang="en-US" sz="1600" dirty="0"/>
              <a:t>    }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JavaScript, the thing called this is the object that "owns" the code.</a:t>
            </a:r>
          </a:p>
        </p:txBody>
      </p:sp>
    </p:spTree>
    <p:extLst>
      <p:ext uri="{BB962C8B-B14F-4D97-AF65-F5344CB8AC3E}">
        <p14:creationId xmlns:p14="http://schemas.microsoft.com/office/powerpoint/2010/main" val="5212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set for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125112" cy="47372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 </a:t>
            </a:r>
            <a:r>
              <a:rPr lang="en-US" dirty="0" err="1"/>
              <a:t>PersonData</a:t>
            </a:r>
            <a:r>
              <a:rPr lang="en-US" dirty="0"/>
              <a:t> = 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firstName</a:t>
            </a:r>
            <a:r>
              <a:rPr lang="en-US" dirty="0"/>
              <a:t>: "</a:t>
            </a:r>
            <a:r>
              <a:rPr lang="en-US" dirty="0" err="1"/>
              <a:t>elnaz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lastName</a:t>
            </a:r>
            <a:r>
              <a:rPr lang="en-US" dirty="0"/>
              <a:t>: "</a:t>
            </a:r>
            <a:r>
              <a:rPr lang="en-US" dirty="0" err="1"/>
              <a:t>Nejati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    age: 29,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eyeColor</a:t>
            </a:r>
            <a:r>
              <a:rPr lang="en-US" dirty="0"/>
              <a:t>: "Brown",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hairColor</a:t>
            </a:r>
            <a:r>
              <a:rPr lang="en-US" dirty="0"/>
              <a:t>: "",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fullName</a:t>
            </a:r>
            <a:r>
              <a:rPr lang="en-US" dirty="0"/>
              <a:t>:   function() {   </a:t>
            </a:r>
          </a:p>
          <a:p>
            <a:pPr marL="0" indent="0">
              <a:buNone/>
            </a:pPr>
            <a:r>
              <a:rPr lang="en-US" dirty="0"/>
              <a:t>        return  </a:t>
            </a:r>
            <a:r>
              <a:rPr lang="en-US" dirty="0" err="1"/>
              <a:t>this.firstName</a:t>
            </a:r>
            <a:r>
              <a:rPr lang="en-US" dirty="0"/>
              <a:t>  +  " "  +  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},</a:t>
            </a:r>
          </a:p>
          <a:p>
            <a:pPr marL="0" indent="0">
              <a:buNone/>
            </a:pPr>
            <a:r>
              <a:rPr lang="en-US" dirty="0"/>
              <a:t>    get _age() {</a:t>
            </a:r>
          </a:p>
          <a:p>
            <a:pPr marL="0" indent="0">
              <a:buNone/>
            </a:pPr>
            <a:r>
              <a:rPr lang="en-US" dirty="0"/>
              <a:t>        return </a:t>
            </a:r>
            <a:r>
              <a:rPr lang="en-US" dirty="0" err="1"/>
              <a:t>this.age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},</a:t>
            </a:r>
          </a:p>
          <a:p>
            <a:pPr marL="0" indent="0">
              <a:buNone/>
            </a:pPr>
            <a:r>
              <a:rPr lang="en-US" dirty="0"/>
              <a:t>    /**</a:t>
            </a:r>
          </a:p>
          <a:p>
            <a:pPr marL="0" indent="0">
              <a:buNone/>
            </a:pPr>
            <a:r>
              <a:rPr lang="en-US" dirty="0"/>
              <a:t>     * @</a:t>
            </a:r>
            <a:r>
              <a:rPr lang="en-US" dirty="0" err="1"/>
              <a:t>param</a:t>
            </a:r>
            <a:r>
              <a:rPr lang="en-US" dirty="0"/>
              <a:t> {string} color</a:t>
            </a:r>
          </a:p>
          <a:p>
            <a:pPr marL="0" indent="0">
              <a:buNone/>
            </a:pPr>
            <a:r>
              <a:rPr lang="en-US" dirty="0"/>
              <a:t>     */</a:t>
            </a:r>
          </a:p>
          <a:p>
            <a:pPr marL="0" indent="0">
              <a:buNone/>
            </a:pPr>
            <a:r>
              <a:rPr lang="en-US" dirty="0"/>
              <a:t>    set _</a:t>
            </a:r>
            <a:r>
              <a:rPr lang="en-US" dirty="0" err="1"/>
              <a:t>haircolor</a:t>
            </a:r>
            <a:r>
              <a:rPr lang="en-US" dirty="0"/>
              <a:t>(color) {</a:t>
            </a:r>
          </a:p>
          <a:p>
            <a:pPr marL="0" indent="0">
              <a:buNone/>
            </a:pPr>
            <a:r>
              <a:rPr lang="en-US" dirty="0"/>
              <a:t>        return </a:t>
            </a:r>
            <a:r>
              <a:rPr lang="en-US" dirty="0" err="1"/>
              <a:t>this.hairColor</a:t>
            </a:r>
            <a:r>
              <a:rPr lang="en-US" dirty="0"/>
              <a:t> = color;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constructor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 راه برای ایجادچند نمونه تایپ از یک ابجکت </a:t>
            </a:r>
          </a:p>
          <a:p>
            <a:pPr algn="r" rtl="1"/>
            <a:r>
              <a:rPr lang="fa-IR" dirty="0" smtClean="0"/>
              <a:t>میتوان متد (فانکشن)د ر کانستراکتور ایجاد کرد </a:t>
            </a:r>
          </a:p>
          <a:p>
            <a:pPr algn="r" rtl="1"/>
            <a:r>
              <a:rPr lang="fa-IR" dirty="0" smtClean="0"/>
              <a:t>میتوان یک </a:t>
            </a:r>
            <a:r>
              <a:rPr lang="en-US" dirty="0" smtClean="0"/>
              <a:t>property</a:t>
            </a:r>
            <a:r>
              <a:rPr lang="fa-IR" dirty="0" smtClean="0"/>
              <a:t>جدید  بهش اضاف کرد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All JavaScript objects inherit properties and methods from a </a:t>
            </a:r>
            <a:r>
              <a:rPr lang="en-US" dirty="0" smtClean="0"/>
              <a:t>prototype</a:t>
            </a:r>
          </a:p>
          <a:p>
            <a:pPr algn="r" rtl="1"/>
            <a:r>
              <a:rPr lang="en-US" dirty="0"/>
              <a:t>The JavaScript prototype property also allows you to add new methods to objects </a:t>
            </a:r>
            <a:r>
              <a:rPr lang="en-US" dirty="0" smtClean="0"/>
              <a:t>constructors</a:t>
            </a:r>
          </a:p>
          <a:p>
            <a:pPr algn="r" rtl="1"/>
            <a:r>
              <a:rPr lang="fa-IR" dirty="0"/>
              <a:t> </a:t>
            </a:r>
            <a:r>
              <a:rPr lang="fa-IR" dirty="0" smtClean="0"/>
              <a:t>به صورت داینامیک به کانستراکتور می توان فانکشن  یا یک پراپرتی جدید اضافه کرد</a:t>
            </a:r>
          </a:p>
          <a:p>
            <a:pPr algn="r" rtl="1"/>
            <a:r>
              <a:rPr lang="fa-IR" dirty="0"/>
              <a:t> </a:t>
            </a:r>
            <a:r>
              <a:rPr lang="fa-IR" dirty="0" smtClean="0"/>
              <a:t>با کلمه  کلیدی </a:t>
            </a:r>
            <a:r>
              <a:rPr lang="en-US" dirty="0"/>
              <a:t>prototype</a:t>
            </a:r>
            <a:r>
              <a:rPr lang="fa-IR" dirty="0" smtClean="0"/>
              <a:t>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PersonData.prototype.job</a:t>
            </a:r>
            <a:r>
              <a:rPr lang="en-US" dirty="0"/>
              <a:t>  =  "</a:t>
            </a:r>
            <a:r>
              <a:rPr lang="en-US" dirty="0" err="1"/>
              <a:t>develpoer</a:t>
            </a:r>
            <a:r>
              <a:rPr lang="en-US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40211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Object.defineProperty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295401"/>
            <a:ext cx="7125112" cy="456339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با این متد می توان برای کلاس ها یاهمان ابجکت هایمان  پراپرتی ست و گت کرد</a:t>
            </a:r>
          </a:p>
          <a:p>
            <a:pPr algn="r" rtl="1"/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PersonData</a:t>
            </a:r>
            <a:r>
              <a:rPr lang="en-US" dirty="0" smtClean="0"/>
              <a:t>,</a:t>
            </a:r>
            <a:r>
              <a:rPr lang="en-US" dirty="0"/>
              <a:t> "</a:t>
            </a:r>
            <a:r>
              <a:rPr lang="en-US" dirty="0" err="1"/>
              <a:t>setage</a:t>
            </a:r>
            <a:r>
              <a:rPr lang="en-US" dirty="0"/>
              <a:t>", {</a:t>
            </a:r>
          </a:p>
          <a:p>
            <a:pPr algn="r" rtl="1"/>
            <a:r>
              <a:rPr lang="en-US" dirty="0"/>
              <a:t>    get: function(value) { </a:t>
            </a:r>
            <a:r>
              <a:rPr lang="en-US" dirty="0" err="1"/>
              <a:t>this.age</a:t>
            </a:r>
            <a:r>
              <a:rPr lang="en-US" dirty="0"/>
              <a:t> = value; }</a:t>
            </a:r>
          </a:p>
          <a:p>
            <a:pPr algn="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</a:p>
          <a:p>
            <a:pPr algn="r" rtl="1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Object.defineProperty</a:t>
            </a:r>
            <a:r>
              <a:rPr lang="en-US" dirty="0"/>
              <a:t>(</a:t>
            </a:r>
            <a:r>
              <a:rPr lang="en-US" dirty="0" err="1"/>
              <a:t>PersonData</a:t>
            </a:r>
            <a:r>
              <a:rPr lang="en-US" dirty="0"/>
              <a:t>, "</a:t>
            </a:r>
            <a:r>
              <a:rPr lang="en-US" dirty="0" err="1"/>
              <a:t>seteyeColor</a:t>
            </a:r>
            <a:r>
              <a:rPr lang="en-US" dirty="0"/>
              <a:t>", {</a:t>
            </a:r>
          </a:p>
          <a:p>
            <a:pPr algn="r" rtl="1"/>
            <a:r>
              <a:rPr lang="en-US" dirty="0"/>
              <a:t>    get: function(value) { </a:t>
            </a:r>
            <a:r>
              <a:rPr lang="en-US" dirty="0" err="1"/>
              <a:t>this.age</a:t>
            </a:r>
            <a:r>
              <a:rPr lang="en-US" dirty="0"/>
              <a:t> = value; }</a:t>
            </a:r>
          </a:p>
          <a:p>
            <a:pPr algn="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1"/>
            <a:ext cx="7125113" cy="990600"/>
          </a:xfrm>
        </p:spPr>
        <p:txBody>
          <a:bodyPr/>
          <a:lstStyle/>
          <a:p>
            <a:r>
              <a:rPr lang="en-US" sz="2400" dirty="0" smtClean="0"/>
              <a:t>Es5/es6-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/>
              <a:t>With Arrow Function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// </a:t>
            </a:r>
            <a:r>
              <a:rPr lang="es-ES" dirty="0" smtClean="0"/>
              <a:t>ES5</a:t>
            </a:r>
            <a:br>
              <a:rPr lang="es-ES" dirty="0" smtClean="0"/>
            </a:br>
            <a:r>
              <a:rPr lang="es-ES" dirty="0" err="1" smtClean="0"/>
              <a:t>var</a:t>
            </a:r>
            <a:r>
              <a:rPr lang="es-ES" dirty="0"/>
              <a:t> x = </a:t>
            </a:r>
            <a:r>
              <a:rPr lang="es-ES" dirty="0" err="1"/>
              <a:t>function</a:t>
            </a:r>
            <a:r>
              <a:rPr lang="es-ES" dirty="0"/>
              <a:t>(x, y) {</a:t>
            </a:r>
            <a:br>
              <a:rPr lang="es-ES" dirty="0"/>
            </a:br>
            <a:r>
              <a:rPr lang="es-ES" dirty="0"/>
              <a:t>   </a:t>
            </a:r>
            <a:r>
              <a:rPr lang="es-ES" dirty="0" err="1"/>
              <a:t>return</a:t>
            </a:r>
            <a:r>
              <a:rPr lang="es-ES" dirty="0"/>
              <a:t> x * y;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// </a:t>
            </a:r>
            <a:r>
              <a:rPr lang="es-ES" dirty="0" smtClean="0"/>
              <a:t>ES6-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Arrow Function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const</a:t>
            </a:r>
            <a:r>
              <a:rPr lang="es-ES" dirty="0" smtClean="0"/>
              <a:t> x = (x, y) =&gt; x * y;</a:t>
            </a:r>
          </a:p>
          <a:p>
            <a:endParaRPr lang="es-ES" dirty="0" smtClean="0"/>
          </a:p>
          <a:p>
            <a:r>
              <a:rPr lang="en-US" dirty="0" smtClean="0"/>
              <a:t>Using</a:t>
            </a:r>
            <a:r>
              <a:rPr lang="en-US" dirty="0"/>
              <a:t>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</a:t>
            </a:r>
          </a:p>
        </p:txBody>
      </p:sp>
    </p:spTree>
    <p:extLst>
      <p:ext uri="{BB962C8B-B14F-4D97-AF65-F5344CB8AC3E}">
        <p14:creationId xmlns:p14="http://schemas.microsoft.com/office/powerpoint/2010/main" val="34909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Let/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جداسازی متغییرها درون هر </a:t>
            </a:r>
            <a:r>
              <a:rPr lang="en-US" dirty="0" err="1" smtClean="0"/>
              <a:t>scop</a:t>
            </a:r>
            <a:r>
              <a:rPr lang="en-US" dirty="0" smtClean="0"/>
              <a:t> </a:t>
            </a:r>
            <a:r>
              <a:rPr lang="fa-IR" dirty="0" smtClean="0"/>
              <a:t>در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is global</a:t>
            </a:r>
          </a:p>
          <a:p>
            <a:r>
              <a:rPr lang="en-US" dirty="0" smtClean="0"/>
              <a:t>Let is not global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don’t </a:t>
            </a:r>
            <a:r>
              <a:rPr lang="en-US" dirty="0" err="1" smtClean="0"/>
              <a:t>declear</a:t>
            </a:r>
            <a:r>
              <a:rPr lang="en-US" dirty="0" smtClean="0"/>
              <a:t> again</a:t>
            </a:r>
          </a:p>
          <a:p>
            <a:r>
              <a:rPr lang="fa-IR" dirty="0" smtClean="0"/>
              <a:t>کانست یک بار تغریف میشه</a:t>
            </a:r>
          </a:p>
          <a:p>
            <a:pPr marL="0" indent="0">
              <a:buNone/>
            </a:pPr>
            <a:r>
              <a:rPr lang="fa-IR" dirty="0" smtClean="0"/>
              <a:t>ول مقادیرش استفاده میشه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br>
              <a:rPr lang="fa-IR" dirty="0" smtClean="0"/>
            </a:br>
            <a:r>
              <a:rPr lang="en-US" dirty="0" smtClean="0"/>
              <a:t>let /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125112" cy="4051437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a=“</a:t>
            </a:r>
            <a:r>
              <a:rPr lang="en-US" dirty="0" err="1" smtClean="0"/>
              <a:t>elnaz</a:t>
            </a:r>
            <a:r>
              <a:rPr lang="en-US" dirty="0" smtClean="0"/>
              <a:t>”;//is Global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let</a:t>
            </a:r>
            <a:r>
              <a:rPr lang="en-US" dirty="0"/>
              <a:t> a = </a:t>
            </a:r>
            <a:r>
              <a:rPr lang="en-US" dirty="0" err="1"/>
              <a:t>maryam</a:t>
            </a:r>
            <a:r>
              <a:rPr lang="en-US" dirty="0"/>
              <a:t>; </a:t>
            </a:r>
            <a:endParaRPr lang="en-US" dirty="0" smtClean="0"/>
          </a:p>
          <a:p>
            <a:r>
              <a:rPr lang="en-US" dirty="0" smtClean="0"/>
              <a:t>or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 a= </a:t>
            </a:r>
            <a:r>
              <a:rPr lang="en-US" dirty="0" err="1" smtClean="0"/>
              <a:t>maryam</a:t>
            </a:r>
            <a:r>
              <a:rPr lang="en-US" dirty="0" smtClean="0"/>
              <a:t>;</a:t>
            </a:r>
            <a:r>
              <a:rPr lang="en-US" dirty="0"/>
              <a:t>     </a:t>
            </a:r>
            <a:br>
              <a:rPr lang="en-US" dirty="0"/>
            </a:br>
            <a:r>
              <a:rPr lang="en-US" dirty="0" smtClean="0"/>
              <a:t>a is  </a:t>
            </a:r>
            <a:r>
              <a:rPr lang="en-US" dirty="0" err="1" smtClean="0"/>
              <a:t>maryam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a is </a:t>
            </a:r>
            <a:r>
              <a:rPr lang="en-US" dirty="0" err="1" smtClean="0"/>
              <a:t>elnaz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09601"/>
            <a:ext cx="7125113" cy="609600"/>
          </a:xfrm>
        </p:spPr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600201"/>
            <a:ext cx="7125112" cy="4258598"/>
          </a:xfrm>
        </p:spPr>
        <p:txBody>
          <a:bodyPr>
            <a:normAutofit/>
          </a:bodyPr>
          <a:lstStyle/>
          <a:p>
            <a:r>
              <a:rPr lang="en-US" dirty="0" err="1" smtClean="0"/>
              <a:t>Sreting</a:t>
            </a:r>
            <a:r>
              <a:rPr lang="en-US" dirty="0" smtClean="0"/>
              <a:t> ,</a:t>
            </a:r>
            <a:r>
              <a:rPr lang="en-US" dirty="0" err="1" smtClean="0"/>
              <a:t>number,arry,class</a:t>
            </a:r>
            <a:r>
              <a:rPr lang="en-US" dirty="0" smtClean="0"/>
              <a:t>, </a:t>
            </a:r>
            <a:r>
              <a:rPr lang="en-US" dirty="0" err="1" smtClean="0"/>
              <a:t>object,date</a:t>
            </a:r>
            <a:r>
              <a:rPr lang="en-US" dirty="0" smtClean="0"/>
              <a:t>, </a:t>
            </a:r>
            <a:r>
              <a:rPr lang="en-US" dirty="0" err="1" smtClean="0"/>
              <a:t>math,random,boolean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null,undefined</a:t>
            </a:r>
            <a:r>
              <a:rPr lang="en-US" dirty="0" smtClean="0"/>
              <a:t>,</a:t>
            </a:r>
          </a:p>
          <a:p>
            <a:r>
              <a:rPr lang="en-US" dirty="0"/>
              <a:t>JavaScript Regular </a:t>
            </a:r>
            <a:r>
              <a:rPr lang="en-US" dirty="0" smtClean="0"/>
              <a:t>Expressions(</a:t>
            </a:r>
            <a:r>
              <a:rPr lang="en-US" b="1" dirty="0" err="1"/>
              <a:t>Metacharacter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Difine</a:t>
            </a:r>
            <a:r>
              <a:rPr lang="en-US" dirty="0" smtClean="0"/>
              <a:t> 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125112" cy="4051437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x1 = {};           // new object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x2 = "";           // new primitive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x3 = 0;            // new primitive 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x4 = false;        // new primitive </a:t>
            </a:r>
            <a:r>
              <a:rPr lang="en-US" dirty="0" err="1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x5 = [];           // new array object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x6 = /()/;         // new </a:t>
            </a:r>
            <a:r>
              <a:rPr lang="en-US" dirty="0" err="1"/>
              <a:t>regexp</a:t>
            </a:r>
            <a:r>
              <a:rPr lang="en-US" dirty="0"/>
              <a:t> object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x7 = function(){}; // new function object</a:t>
            </a:r>
          </a:p>
        </p:txBody>
      </p:sp>
    </p:spTree>
    <p:extLst>
      <p:ext uri="{BB962C8B-B14F-4D97-AF65-F5344CB8AC3E}">
        <p14:creationId xmlns:p14="http://schemas.microsoft.com/office/powerpoint/2010/main" val="18778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propertys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طراحی صفحات داینامیک</a:t>
            </a:r>
          </a:p>
          <a:p>
            <a:r>
              <a:rPr lang="fa-IR" dirty="0" smtClean="0"/>
              <a:t>زبان کلاینت بیس</a:t>
            </a:r>
          </a:p>
          <a:p>
            <a:r>
              <a:rPr lang="fa-IR" dirty="0" smtClean="0"/>
              <a:t>اجرای و ساپورت توسط تمام مرورگرها</a:t>
            </a:r>
          </a:p>
          <a:p>
            <a:r>
              <a:rPr lang="fa-IR" dirty="0" smtClean="0"/>
              <a:t>ارتباط جاوا اسکریپت با سرور توسط </a:t>
            </a:r>
            <a:r>
              <a:rPr lang="en-US" dirty="0" smtClean="0"/>
              <a:t>nod.js</a:t>
            </a:r>
          </a:p>
          <a:p>
            <a:r>
              <a:rPr lang="fa-IR" dirty="0" smtClean="0"/>
              <a:t>ساپورت اندروید</a:t>
            </a:r>
          </a:p>
          <a:p>
            <a:r>
              <a:rPr lang="en-US" dirty="0" smtClean="0"/>
              <a:t>Library </a:t>
            </a:r>
            <a:r>
              <a:rPr lang="fa-IR" dirty="0" smtClean="0"/>
              <a:t>های متعدد</a:t>
            </a:r>
            <a:endParaRPr lang="en-US" dirty="0" smtClean="0"/>
          </a:p>
          <a:p>
            <a:r>
              <a:rPr lang="en-US" dirty="0"/>
              <a:t>Case </a:t>
            </a:r>
            <a:r>
              <a:rPr lang="en-US" dirty="0" smtClean="0"/>
              <a:t>Sensitive</a:t>
            </a:r>
            <a:endParaRPr lang="fa-IR" dirty="0" smtClean="0"/>
          </a:p>
          <a:p>
            <a:r>
              <a:rPr lang="en-US" dirty="0"/>
              <a:t> PayPal، LinkedIn، Netflix </a:t>
            </a:r>
            <a:r>
              <a:rPr lang="fa-IR" dirty="0"/>
              <a:t>و </a:t>
            </a:r>
            <a:r>
              <a:rPr lang="en-US" dirty="0"/>
              <a:t>Uber 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7139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Difine</a:t>
            </a:r>
            <a:r>
              <a:rPr lang="en-US" dirty="0"/>
              <a:t> 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 Car {</a:t>
            </a:r>
            <a:br>
              <a:rPr lang="en-US" dirty="0"/>
            </a:br>
            <a:r>
              <a:rPr lang="en-US" dirty="0"/>
              <a:t>  constructor(brand)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this.carname</a:t>
            </a:r>
            <a:r>
              <a:rPr lang="en-US" dirty="0"/>
              <a:t> = brand;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Use {} instead of new Object()</a:t>
            </a:r>
          </a:p>
          <a:p>
            <a:r>
              <a:rPr lang="en-US" dirty="0"/>
              <a:t>Use "" instead of new String()</a:t>
            </a:r>
          </a:p>
          <a:p>
            <a:r>
              <a:rPr lang="en-US" dirty="0"/>
              <a:t>Use 0 instead of new Number()</a:t>
            </a:r>
          </a:p>
          <a:p>
            <a:r>
              <a:rPr lang="en-US" dirty="0"/>
              <a:t>Use false instead of new Boolean()</a:t>
            </a:r>
          </a:p>
          <a:p>
            <a:r>
              <a:rPr lang="en-US" dirty="0"/>
              <a:t>Use [] instead of new Array()</a:t>
            </a:r>
          </a:p>
          <a:p>
            <a:r>
              <a:rPr lang="en-US" dirty="0"/>
              <a:t>Use /()/ instead of new </a:t>
            </a:r>
            <a:r>
              <a:rPr lang="en-US" dirty="0" err="1"/>
              <a:t>RegExp</a:t>
            </a:r>
            <a:r>
              <a:rPr lang="en-US" dirty="0"/>
              <a:t>()</a:t>
            </a:r>
          </a:p>
          <a:p>
            <a:r>
              <a:rPr lang="en-US" dirty="0"/>
              <a:t>Use function (){} instead of new Function()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Arry</a:t>
            </a:r>
            <a:r>
              <a:rPr lang="en-US" dirty="0" smtClean="0"/>
              <a:t> in </a:t>
            </a:r>
            <a:r>
              <a:rPr lang="en-US" dirty="0" err="1" smtClean="0"/>
              <a:t>js</a:t>
            </a:r>
            <a:r>
              <a:rPr lang="en-US" dirty="0" smtClean="0"/>
              <a:t>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 smtClean="0"/>
              <a:t>myfriends</a:t>
            </a:r>
            <a:r>
              <a:rPr lang="en-US" dirty="0" smtClean="0"/>
              <a:t>= [“</a:t>
            </a:r>
            <a:r>
              <a:rPr lang="en-US" dirty="0" err="1" smtClean="0"/>
              <a:t>elnaz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“</a:t>
            </a:r>
            <a:r>
              <a:rPr lang="en-US" dirty="0" err="1" smtClean="0"/>
              <a:t>maryam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“</a:t>
            </a:r>
            <a:r>
              <a:rPr lang="en-US" dirty="0" err="1" smtClean="0"/>
              <a:t>arman</a:t>
            </a:r>
            <a:r>
              <a:rPr lang="en-US" dirty="0" smtClean="0"/>
              <a:t>"];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 smtClean="0"/>
              <a:t>newFriend</a:t>
            </a:r>
            <a:r>
              <a:rPr lang="en-US" dirty="0" smtClean="0"/>
              <a:t>= [“</a:t>
            </a:r>
            <a:r>
              <a:rPr lang="en-US" dirty="0" err="1" smtClean="0"/>
              <a:t>x”,”y</a:t>
            </a:r>
            <a:r>
              <a:rPr lang="en-US" dirty="0" smtClean="0"/>
              <a:t>”];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Array.prototype.push.apply</a:t>
            </a:r>
            <a:r>
              <a:rPr lang="en-US" dirty="0" smtClean="0"/>
              <a:t>(</a:t>
            </a:r>
            <a:r>
              <a:rPr lang="en-US" dirty="0" err="1"/>
              <a:t>newFriend</a:t>
            </a:r>
            <a:r>
              <a:rPr lang="en-US" dirty="0" smtClean="0"/>
              <a:t>, </a:t>
            </a:r>
            <a:r>
              <a:rPr lang="en-US" dirty="0" err="1"/>
              <a:t>myfriends</a:t>
            </a:r>
            <a:r>
              <a:rPr lang="en-US" dirty="0" smtClean="0"/>
              <a:t>);</a:t>
            </a:r>
          </a:p>
          <a:p>
            <a:r>
              <a:rPr lang="en-US" dirty="0" err="1"/>
              <a:t>myfriends</a:t>
            </a:r>
            <a:r>
              <a:rPr lang="en-US" dirty="0" err="1" smtClean="0"/>
              <a:t>.push</a:t>
            </a:r>
            <a:r>
              <a:rPr lang="en-US" dirty="0" smtClean="0"/>
              <a:t>(...</a:t>
            </a:r>
            <a:r>
              <a:rPr lang="en-US" dirty="0"/>
              <a:t> </a:t>
            </a:r>
            <a:r>
              <a:rPr lang="en-US" dirty="0" err="1"/>
              <a:t>newFriend</a:t>
            </a:r>
            <a:r>
              <a:rPr lang="en-US" dirty="0" smtClean="0"/>
              <a:t>);</a:t>
            </a:r>
          </a:p>
          <a:p>
            <a:r>
              <a:rPr lang="en-US" dirty="0"/>
              <a:t>let </a:t>
            </a:r>
            <a:r>
              <a:rPr lang="en-US" dirty="0" err="1" smtClean="0"/>
              <a:t>newGroup</a:t>
            </a:r>
            <a:r>
              <a:rPr lang="en-US" dirty="0" smtClean="0"/>
              <a:t>= [‘</a:t>
            </a:r>
            <a:r>
              <a:rPr lang="en-US" dirty="0" err="1" smtClean="0"/>
              <a:t>arman</a:t>
            </a:r>
            <a:r>
              <a:rPr lang="en-US" smtClean="0"/>
              <a:t>', </a:t>
            </a:r>
            <a:r>
              <a:rPr lang="en-US" smtClean="0"/>
              <a:t>... </a:t>
            </a:r>
            <a:r>
              <a:rPr lang="en-US" dirty="0" err="1" smtClean="0"/>
              <a:t>elnaz</a:t>
            </a:r>
            <a:r>
              <a:rPr lang="en-US" dirty="0" smtClean="0"/>
              <a:t>, </a:t>
            </a:r>
            <a:r>
              <a:rPr lang="en-US" dirty="0" smtClean="0"/>
              <a:t>‘</a:t>
            </a:r>
            <a:r>
              <a:rPr lang="en-US" dirty="0" err="1" smtClean="0"/>
              <a:t>maryam</a:t>
            </a:r>
            <a:r>
              <a:rPr lang="en-US" dirty="0" smtClean="0"/>
              <a:t>']; console.log(</a:t>
            </a:r>
            <a:r>
              <a:rPr lang="en-US" dirty="0" err="1"/>
              <a:t>newGroup</a:t>
            </a:r>
            <a:r>
              <a:rPr lang="en-US" dirty="0" smtClean="0"/>
              <a:t>); </a:t>
            </a:r>
            <a:r>
              <a:rPr lang="en-US" dirty="0"/>
              <a:t>// </a:t>
            </a:r>
            <a:r>
              <a:rPr lang="en-US" dirty="0" smtClean="0"/>
              <a:t>["</a:t>
            </a:r>
            <a:r>
              <a:rPr lang="en-US" dirty="0"/>
              <a:t> </a:t>
            </a:r>
            <a:r>
              <a:rPr lang="en-US" dirty="0" err="1"/>
              <a:t>arman</a:t>
            </a:r>
            <a:r>
              <a:rPr lang="en-US" dirty="0"/>
              <a:t> </a:t>
            </a:r>
            <a:r>
              <a:rPr lang="en-US" dirty="0" smtClean="0"/>
              <a:t>", “e", “l", “n“,”a”,”z”,”</a:t>
            </a:r>
            <a:r>
              <a:rPr lang="en-US" dirty="0" err="1" smtClean="0"/>
              <a:t>maryam</a:t>
            </a:r>
            <a:r>
              <a:rPr lang="en-US" dirty="0" smtClean="0"/>
              <a:t>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side ,server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–is client </a:t>
            </a:r>
            <a:r>
              <a:rPr lang="en-US" dirty="0" smtClean="0"/>
              <a:t>side </a:t>
            </a:r>
            <a:r>
              <a:rPr lang="en-US" dirty="0"/>
              <a:t>and with out post back-</a:t>
            </a:r>
            <a:r>
              <a:rPr lang="en-US" dirty="0">
                <a:sym typeface="Wingdings" panose="05000000000000000000" pitchFamily="2" charset="2"/>
              </a:rPr>
              <a:t>java </a:t>
            </a:r>
            <a:r>
              <a:rPr lang="en-US" dirty="0" err="1">
                <a:sym typeface="Wingdings" panose="05000000000000000000" pitchFamily="2" charset="2"/>
              </a:rPr>
              <a:t>script,jquary</a:t>
            </a:r>
            <a:r>
              <a:rPr lang="en-US" dirty="0">
                <a:sym typeface="Wingdings" panose="05000000000000000000" pitchFamily="2" charset="2"/>
              </a:rPr>
              <a:t>,..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Server –is back </a:t>
            </a:r>
            <a:r>
              <a:rPr lang="en-US" dirty="0" err="1"/>
              <a:t>sid</a:t>
            </a:r>
            <a:r>
              <a:rPr lang="en-US" dirty="0"/>
              <a:t> and with post back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c#</a:t>
            </a:r>
            <a:r>
              <a:rPr lang="en-US" dirty="0">
                <a:sym typeface="Wingdings" panose="05000000000000000000" pitchFamily="2" charset="2"/>
              </a:rPr>
              <a:t> ,…java,…</a:t>
            </a:r>
            <a:r>
              <a:rPr lang="en-US" dirty="0" smtClean="0">
                <a:sym typeface="Wingdings" panose="05000000000000000000" pitchFamily="2" charset="2"/>
              </a:rPr>
              <a:t>node.js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Dom:document</a:t>
            </a:r>
            <a:r>
              <a:rPr lang="en-US" dirty="0" smtClean="0"/>
              <a:t> Object Model</a:t>
            </a:r>
            <a:endParaRPr lang="fa-IR" dirty="0" smtClean="0"/>
          </a:p>
          <a:p>
            <a:pPr marL="0" indent="0" algn="r" rtl="1">
              <a:buNone/>
            </a:pPr>
            <a:r>
              <a:rPr lang="fa-IR" dirty="0" smtClean="0">
                <a:solidFill>
                  <a:schemeClr val="tx1">
                    <a:lumMod val="95000"/>
                  </a:schemeClr>
                </a:solidFill>
              </a:rPr>
              <a:t>دسترسی  به  عناصر  درون صفحات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html</a:t>
            </a:r>
            <a:r>
              <a:rPr lang="fa-IR" dirty="0" smtClean="0">
                <a:solidFill>
                  <a:schemeClr val="tx1">
                    <a:lumMod val="95000"/>
                  </a:schemeClr>
                </a:solidFill>
              </a:rPr>
              <a:t> تغییر و حذف و ...</a:t>
            </a:r>
          </a:p>
          <a:p>
            <a:pPr marL="0" indent="0" algn="r" rtl="1">
              <a:buNone/>
            </a:pP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Core DOM – </a:t>
            </a:r>
            <a:r>
              <a:rPr lang="fa-IR" dirty="0"/>
              <a:t>مدل استانداردی برای تمام انواع اسناد</a:t>
            </a:r>
          </a:p>
          <a:p>
            <a:r>
              <a:rPr lang="en-US" dirty="0"/>
              <a:t>XML DOM – </a:t>
            </a:r>
            <a:r>
              <a:rPr lang="fa-IR" dirty="0"/>
              <a:t>مدل استانداردی برای اسناد </a:t>
            </a:r>
            <a:r>
              <a:rPr lang="en-US" dirty="0"/>
              <a:t>XML</a:t>
            </a:r>
          </a:p>
          <a:p>
            <a:r>
              <a:rPr lang="en-US" dirty="0"/>
              <a:t>HTML DOM – </a:t>
            </a:r>
            <a:r>
              <a:rPr lang="fa-IR" dirty="0"/>
              <a:t>مئل استانداردی برای اسناد </a:t>
            </a: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fa-IR" dirty="0"/>
              <a:t/>
            </a:r>
            <a:br>
              <a:rPr lang="fa-IR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HTML DOM is a standard </a:t>
            </a:r>
            <a:r>
              <a:rPr lang="en-US" b="1" dirty="0"/>
              <a:t>object</a:t>
            </a:r>
            <a:r>
              <a:rPr lang="en-US" dirty="0"/>
              <a:t> model and </a:t>
            </a:r>
            <a:r>
              <a:rPr lang="en-US" b="1" dirty="0"/>
              <a:t>programming interface</a:t>
            </a:r>
            <a:r>
              <a:rPr lang="en-US" dirty="0"/>
              <a:t> for HTML. It defines:</a:t>
            </a:r>
          </a:p>
          <a:p>
            <a:r>
              <a:rPr lang="en-US" dirty="0"/>
              <a:t>The HTML elements as </a:t>
            </a:r>
            <a:r>
              <a:rPr lang="en-US" b="1" dirty="0"/>
              <a:t>objects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properties</a:t>
            </a:r>
            <a:r>
              <a:rPr lang="en-US" dirty="0"/>
              <a:t> of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methods</a:t>
            </a:r>
            <a:r>
              <a:rPr lang="en-US" dirty="0"/>
              <a:t> to access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events</a:t>
            </a:r>
            <a:r>
              <a:rPr lang="en-US" dirty="0"/>
              <a:t> for all HTML </a:t>
            </a:r>
            <a:r>
              <a:rPr lang="en-US" dirty="0" smtClean="0"/>
              <a:t>elements</a:t>
            </a:r>
            <a:endParaRPr lang="fa-IR" dirty="0" smtClean="0"/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elnaz</a:t>
            </a:r>
            <a:r>
              <a:rPr lang="en-US" dirty="0" smtClean="0"/>
              <a:t>").</a:t>
            </a:r>
            <a:r>
              <a:rPr lang="en-US" dirty="0" err="1"/>
              <a:t>innerHTML</a:t>
            </a:r>
            <a:r>
              <a:rPr lang="en-US" dirty="0"/>
              <a:t> = "My First JavaScript";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057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پیدا کردن یک عنصر در صفحه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051437"/>
          </a:xfrm>
        </p:spPr>
        <p:txBody>
          <a:bodyPr/>
          <a:lstStyle/>
          <a:p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</a:t>
            </a:r>
            <a:r>
              <a:rPr lang="fa-IR" dirty="0" smtClean="0"/>
              <a:t>پیدا کردن عنصر با ای دی---</a:t>
            </a:r>
            <a:endParaRPr lang="en-US" dirty="0" smtClean="0"/>
          </a:p>
          <a:p>
            <a:r>
              <a:rPr lang="en-US" dirty="0" err="1" smtClean="0"/>
              <a:t>document.getElementsByTagName</a:t>
            </a:r>
            <a:r>
              <a:rPr lang="en-US" dirty="0" smtClean="0"/>
              <a:t>(</a:t>
            </a:r>
            <a:r>
              <a:rPr lang="en-US" i="1" dirty="0" smtClean="0"/>
              <a:t>name)</a:t>
            </a:r>
            <a:r>
              <a:rPr lang="fa-IR" i="1" dirty="0" smtClean="0"/>
              <a:t>با نام </a:t>
            </a:r>
            <a:endParaRPr lang="en-US" i="1" dirty="0" smtClean="0"/>
          </a:p>
          <a:p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 smtClean="0"/>
              <a:t>)</a:t>
            </a:r>
            <a:r>
              <a:rPr lang="fa-IR" dirty="0" smtClean="0"/>
              <a:t> با نام کلاس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57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عناصر موجود در صفحات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element</a:t>
            </a:r>
            <a:r>
              <a:rPr lang="en-US" dirty="0" err="1"/>
              <a:t>.innerHTML</a:t>
            </a:r>
            <a:r>
              <a:rPr lang="en-US" dirty="0"/>
              <a:t> =  </a:t>
            </a:r>
            <a:r>
              <a:rPr lang="en-US" i="1" dirty="0"/>
              <a:t>new html </a:t>
            </a:r>
            <a:r>
              <a:rPr lang="en-US" i="1" dirty="0" smtClean="0"/>
              <a:t>content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</a:t>
            </a:r>
            <a:r>
              <a:rPr lang="en-US" i="1" dirty="0" err="1"/>
              <a:t>attribute</a:t>
            </a:r>
            <a:r>
              <a:rPr lang="en-US" i="1" dirty="0"/>
              <a:t> = new </a:t>
            </a:r>
            <a:r>
              <a:rPr lang="en-US" i="1" dirty="0" smtClean="0"/>
              <a:t>value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.style.</a:t>
            </a:r>
            <a:r>
              <a:rPr lang="en-US" i="1" dirty="0" err="1"/>
              <a:t>property</a:t>
            </a:r>
            <a:r>
              <a:rPr lang="en-US" i="1" dirty="0"/>
              <a:t> = new </a:t>
            </a:r>
            <a:r>
              <a:rPr lang="en-US" i="1" dirty="0" smtClean="0"/>
              <a:t>style</a:t>
            </a:r>
            <a:endParaRPr lang="fa-IR" i="1" dirty="0" smtClean="0"/>
          </a:p>
          <a:p>
            <a:r>
              <a:rPr lang="en-US" i="1" dirty="0" err="1" smtClean="0"/>
              <a:t>element</a:t>
            </a:r>
            <a:r>
              <a:rPr lang="en-US" dirty="0" err="1" smtClean="0"/>
              <a:t>.setAttribute</a:t>
            </a:r>
            <a:r>
              <a:rPr lang="en-US" i="1" dirty="0" smtClean="0"/>
              <a:t>(attribute, value)</a:t>
            </a:r>
            <a:endParaRPr lang="fa-IR" dirty="0" smtClean="0"/>
          </a:p>
          <a:p>
            <a:r>
              <a:rPr lang="en-US" dirty="0" err="1" smtClean="0"/>
              <a:t>document.removeChild</a:t>
            </a:r>
            <a:r>
              <a:rPr lang="en-US" dirty="0" smtClean="0"/>
              <a:t>(</a:t>
            </a:r>
            <a:r>
              <a:rPr lang="en-US" i="1" dirty="0" smtClean="0"/>
              <a:t>element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document.appendChild</a:t>
            </a:r>
            <a:r>
              <a:rPr lang="en-US" dirty="0" smtClean="0"/>
              <a:t>(</a:t>
            </a:r>
            <a:r>
              <a:rPr lang="en-US" i="1" dirty="0" smtClean="0"/>
              <a:t>element</a:t>
            </a:r>
            <a:r>
              <a:rPr lang="en-US" dirty="0" smtClean="0"/>
              <a:t>)</a:t>
            </a:r>
          </a:p>
          <a:p>
            <a:r>
              <a:rPr lang="en-US" dirty="0" err="1"/>
              <a:t>document.replaceChild</a:t>
            </a:r>
            <a:r>
              <a:rPr lang="en-US" dirty="0"/>
              <a:t>(</a:t>
            </a:r>
            <a:r>
              <a:rPr lang="en-US" i="1" dirty="0"/>
              <a:t>new, old</a:t>
            </a:r>
            <a:r>
              <a:rPr lang="en-US" dirty="0" smtClean="0"/>
              <a:t>)</a:t>
            </a:r>
          </a:p>
          <a:p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i="1" dirty="0"/>
              <a:t>text</a:t>
            </a:r>
            <a:r>
              <a:rPr lang="en-US" dirty="0" smtClean="0"/>
              <a:t>)</a:t>
            </a:r>
            <a:endParaRPr lang="fa-IR" dirty="0" smtClean="0"/>
          </a:p>
          <a:p>
            <a:r>
              <a:rPr lang="en-US" dirty="0" err="1"/>
              <a:t>document.createElement</a:t>
            </a:r>
            <a:r>
              <a:rPr lang="en-US" dirty="0"/>
              <a:t>(</a:t>
            </a:r>
            <a:r>
              <a:rPr lang="en-US" i="1" dirty="0"/>
              <a:t>element</a:t>
            </a:r>
            <a:r>
              <a:rPr lang="en-US" dirty="0" smtClean="0"/>
              <a:t>)</a:t>
            </a:r>
          </a:p>
          <a:p>
            <a:r>
              <a:rPr lang="en-US" dirty="0"/>
              <a:t>console.log</a:t>
            </a:r>
            <a:r>
              <a:rPr lang="en-US" dirty="0" smtClean="0"/>
              <a:t>();( </a:t>
            </a:r>
            <a:r>
              <a:rPr lang="en-US" dirty="0" err="1" smtClean="0"/>
              <a:t>loog</a:t>
            </a:r>
            <a:r>
              <a:rPr lang="en-US" dirty="0" smtClean="0"/>
              <a:t> with </a:t>
            </a:r>
            <a:r>
              <a:rPr lang="en-US" dirty="0" err="1" smtClean="0"/>
              <a:t>js</a:t>
            </a:r>
            <a:r>
              <a:rPr lang="en-US" dirty="0" smtClean="0"/>
              <a:t> in  browser show)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Object Model (BOM)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125112" cy="4639598"/>
          </a:xfrm>
        </p:spPr>
        <p:txBody>
          <a:bodyPr>
            <a:normAutofit fontScale="92500" lnSpcReduction="10000"/>
          </a:bodyPr>
          <a:lstStyle/>
          <a:p>
            <a:r>
              <a:rPr lang="fa-IR" dirty="0" smtClean="0"/>
              <a:t>ارتباط با مرور گر توسط این المان صورت می گیرد</a:t>
            </a:r>
          </a:p>
          <a:p>
            <a:pPr fontAlgn="base"/>
            <a:r>
              <a:rPr lang="en-US" dirty="0" err="1" smtClean="0"/>
              <a:t>window.close</a:t>
            </a:r>
            <a:r>
              <a:rPr lang="en-US" dirty="0"/>
              <a:t>(): </a:t>
            </a:r>
            <a:r>
              <a:rPr lang="fa-IR" dirty="0"/>
              <a:t>پنجره ی فعلی را می بندد</a:t>
            </a:r>
            <a:br>
              <a:rPr lang="fa-IR" dirty="0"/>
            </a:br>
            <a:r>
              <a:rPr lang="en-US" dirty="0" err="1"/>
              <a:t>window.moveTo</a:t>
            </a:r>
            <a:r>
              <a:rPr lang="en-US" dirty="0"/>
              <a:t>(): </a:t>
            </a:r>
            <a:r>
              <a:rPr lang="fa-IR" dirty="0"/>
              <a:t>این تابع پنجره ی فعلی را جابجا می کند</a:t>
            </a:r>
            <a:br>
              <a:rPr lang="fa-IR" dirty="0"/>
            </a:br>
            <a:r>
              <a:rPr lang="en-US" dirty="0" err="1"/>
              <a:t>window.resizeTo</a:t>
            </a:r>
            <a:r>
              <a:rPr lang="en-US" dirty="0"/>
              <a:t>(): </a:t>
            </a:r>
            <a:r>
              <a:rPr lang="fa-IR" dirty="0"/>
              <a:t>اندازه ی پنجره ی جاری را تغییر می </a:t>
            </a:r>
            <a:r>
              <a:rPr lang="fa-IR" dirty="0" smtClean="0"/>
              <a:t>دهد</a:t>
            </a:r>
          </a:p>
          <a:p>
            <a:pPr fontAlgn="base"/>
            <a:r>
              <a:rPr lang="fa-IR" dirty="0" smtClean="0"/>
              <a:t>برای گرفتن طول و عرض پنجره </a:t>
            </a:r>
          </a:p>
          <a:p>
            <a:pPr fontAlgn="base"/>
            <a:r>
              <a:rPr lang="en-US" dirty="0" err="1"/>
              <a:t>window.innerHeight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window.innerWidth</a:t>
            </a:r>
            <a:endParaRPr lang="fa-IR" dirty="0" smtClean="0"/>
          </a:p>
          <a:p>
            <a:pPr fontAlgn="base"/>
            <a:r>
              <a:rPr lang="en-US" dirty="0" err="1" smtClean="0"/>
              <a:t>window.screen</a:t>
            </a:r>
            <a:endParaRPr lang="fa-IR" dirty="0" smtClean="0"/>
          </a:p>
          <a:p>
            <a:pPr fontAlgn="base"/>
            <a:r>
              <a:rPr lang="en-US" dirty="0" err="1" smtClean="0"/>
              <a:t>window.location</a:t>
            </a:r>
            <a:endParaRPr lang="fa-IR" dirty="0" smtClean="0"/>
          </a:p>
          <a:p>
            <a:pPr fontAlgn="base"/>
            <a:r>
              <a:rPr lang="en-US" dirty="0" err="1" smtClean="0"/>
              <a:t>window.history</a:t>
            </a:r>
            <a:endParaRPr lang="fa-IR" dirty="0" smtClean="0"/>
          </a:p>
          <a:p>
            <a:pPr fontAlgn="base"/>
            <a:r>
              <a:rPr lang="en-US" dirty="0" err="1" smtClean="0"/>
              <a:t>window.navigator</a:t>
            </a:r>
            <a:endParaRPr lang="fa-IR" dirty="0" smtClean="0"/>
          </a:p>
          <a:p>
            <a:pPr fontAlgn="base"/>
            <a:r>
              <a:rPr lang="en-US" dirty="0" err="1" smtClean="0"/>
              <a:t>window.alert</a:t>
            </a:r>
            <a:endParaRPr lang="en-US" dirty="0" smtClean="0"/>
          </a:p>
          <a:p>
            <a:pPr fontAlgn="base"/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i="1" dirty="0"/>
              <a:t>function, milliseconds</a:t>
            </a:r>
            <a:r>
              <a:rPr lang="en-US" dirty="0" smtClean="0"/>
              <a:t>),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i="1" dirty="0"/>
              <a:t>function, milliseconds</a:t>
            </a:r>
            <a:r>
              <a:rPr lang="en-US" dirty="0"/>
              <a:t>)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5638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نگه داری فایل سمت سیستم کربر</a:t>
            </a:r>
            <a:r>
              <a:rPr lang="en-US" dirty="0" smtClean="0"/>
              <a:t>COOKIES</a:t>
            </a:r>
          </a:p>
          <a:p>
            <a:r>
              <a:rPr lang="fa-IR" dirty="0" smtClean="0"/>
              <a:t>تا زمانی که مرور گر بازه </a:t>
            </a:r>
            <a:r>
              <a:rPr lang="en-US" dirty="0" smtClean="0"/>
              <a:t>SESSION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err="1"/>
              <a:t>document.cookie</a:t>
            </a:r>
            <a:r>
              <a:rPr lang="en-US" dirty="0"/>
              <a:t> = "username=; expires=Thu, 01 Jan 1970 00:00:00 UTC; path</a:t>
            </a:r>
            <a:r>
              <a:rPr lang="en-US" dirty="0" smtClean="0"/>
              <a:t>=/;";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www.w3schools.com/js/js_cookies.asp</a:t>
            </a:r>
            <a:endParaRPr lang="en-US" dirty="0" smtClean="0"/>
          </a:p>
          <a:p>
            <a:r>
              <a:rPr lang="fa-IR" dirty="0" smtClean="0"/>
              <a:t>لینک بالا فانکشن ست و گت کوکی برای مثال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2391</TotalTime>
  <Words>351</Words>
  <Application>Microsoft Office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Winter</vt:lpstr>
      <vt:lpstr>Java script </vt:lpstr>
      <vt:lpstr>Javascript propertys</vt:lpstr>
      <vt:lpstr>Client side ,server side</vt:lpstr>
      <vt:lpstr>Js</vt:lpstr>
      <vt:lpstr>What is the HTML DOM? </vt:lpstr>
      <vt:lpstr>پیدا کردن یک عنصر در صفحه HTML</vt:lpstr>
      <vt:lpstr>تغییر عناصر موجود در صفحات HTML</vt:lpstr>
      <vt:lpstr>The Browser Object Model (BOM) </vt:lpstr>
      <vt:lpstr>Cookies AND SESSION </vt:lpstr>
      <vt:lpstr>Using an Object Literal </vt:lpstr>
      <vt:lpstr>Get and set for object </vt:lpstr>
      <vt:lpstr>object constructor function</vt:lpstr>
      <vt:lpstr>Prototype Inheritance </vt:lpstr>
      <vt:lpstr>Object.defineProperty() </vt:lpstr>
      <vt:lpstr>Es5/es6-With Arrow Function  </vt:lpstr>
      <vt:lpstr>Let/const</vt:lpstr>
      <vt:lpstr>مثال let /const</vt:lpstr>
      <vt:lpstr>Js Types</vt:lpstr>
      <vt:lpstr>Difine  type</vt:lpstr>
      <vt:lpstr>Difine  type</vt:lpstr>
      <vt:lpstr>Arry in js es6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elnaz</dc:creator>
  <cp:lastModifiedBy>elnaz</cp:lastModifiedBy>
  <cp:revision>92</cp:revision>
  <dcterms:created xsi:type="dcterms:W3CDTF">2020-01-23T06:18:55Z</dcterms:created>
  <dcterms:modified xsi:type="dcterms:W3CDTF">2020-02-14T09:32:51Z</dcterms:modified>
</cp:coreProperties>
</file>