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</p:sldIdLst>
  <p:sldSz cy="5143500" cx="9144000"/>
  <p:notesSz cx="6858000" cy="9144000"/>
  <p:embeddedFontLst>
    <p:embeddedFont>
      <p:font typeface="Raleway"/>
      <p:regular r:id="rId93"/>
      <p:bold r:id="rId94"/>
      <p:italic r:id="rId95"/>
      <p:boldItalic r:id="rId96"/>
    </p:embeddedFont>
    <p:embeddedFont>
      <p:font typeface="Lato"/>
      <p:regular r:id="rId97"/>
      <p:bold r:id="rId98"/>
      <p:italic r:id="rId99"/>
      <p:boldItalic r:id="rId10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1" roundtripDataSignature="AMtx7mgDTGrkcNPgBP974jsnLA6S8pFm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1EC4BD-DF10-4CE2-937E-D6112A2F1EC2}">
  <a:tblStyle styleId="{191EC4BD-DF10-4CE2-937E-D6112A2F1EC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1" Type="http://customschemas.google.com/relationships/presentationmetadata" Target="metadata"/><Relationship Id="rId100" Type="http://schemas.openxmlformats.org/officeDocument/2006/relationships/font" Target="fonts/Lato-boldItalic.fntdata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95" Type="http://schemas.openxmlformats.org/officeDocument/2006/relationships/font" Target="fonts/Raleway-italic.fntdata"/><Relationship Id="rId94" Type="http://schemas.openxmlformats.org/officeDocument/2006/relationships/font" Target="fonts/Raleway-bold.fntdata"/><Relationship Id="rId97" Type="http://schemas.openxmlformats.org/officeDocument/2006/relationships/font" Target="fonts/Lato-regular.fntdata"/><Relationship Id="rId96" Type="http://schemas.openxmlformats.org/officeDocument/2006/relationships/font" Target="fonts/Raleway-boldItalic.fntdata"/><Relationship Id="rId11" Type="http://schemas.openxmlformats.org/officeDocument/2006/relationships/slide" Target="slides/slide4.xml"/><Relationship Id="rId99" Type="http://schemas.openxmlformats.org/officeDocument/2006/relationships/font" Target="fonts/Lato-italic.fntdata"/><Relationship Id="rId10" Type="http://schemas.openxmlformats.org/officeDocument/2006/relationships/slide" Target="slides/slide3.xml"/><Relationship Id="rId98" Type="http://schemas.openxmlformats.org/officeDocument/2006/relationships/font" Target="fonts/Lato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font" Target="fonts/Raleway-regular.fntdata"/><Relationship Id="rId92" Type="http://schemas.openxmlformats.org/officeDocument/2006/relationships/slide" Target="slides/slide8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2" name="Google Shape;552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7" name="Google Shape;557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3" name="Google Shape;563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5" name="Google Shape;575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6" name="Google Shape;586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2" name="Google Shape;592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4" name="Google Shape;604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0" name="Google Shape;610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6" name="Google Shape;616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1" name="Google Shape;621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7" name="Google Shape;627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3" name="Google Shape;633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9" name="Google Shape;639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5" name="Google Shape;645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0" name="Google Shape;650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9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9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9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9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9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9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0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0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0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04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04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0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9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9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9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9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9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3" name="Google Shape;93;p9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9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9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9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9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9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Google Shape;102;p10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0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0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10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06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7" name="Google Shape;107;p10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10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0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0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10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0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0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0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10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0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0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10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0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p10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0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0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10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0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0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1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11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1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" name="Google Shape;140;p1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1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1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11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11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1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9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9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9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9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9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1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1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1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11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11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1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oogle Shape;25;p9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9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9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9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9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9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9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9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9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9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9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9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9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9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9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9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9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0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0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0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00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100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0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0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0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0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0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0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0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0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0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10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0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0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3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9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9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www.npmjs.com/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semver.org/" TargetMode="External"/><Relationship Id="rId4" Type="http://schemas.openxmlformats.org/officeDocument/2006/relationships/hyperlink" Target="https://www.npmjs.com/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semver.npmjs.com/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npmjs.com/" TargetMode="External"/><Relationship Id="rId4" Type="http://schemas.openxmlformats.org/officeDocument/2006/relationships/hyperlink" Target="https://www.npmjs.com/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www.npmjs.com/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9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9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6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2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9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1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7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5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8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4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0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5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d"/>
              <a:t>Pengenalan Node Package Manager (NPM)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package.json</a:t>
            </a:r>
            <a:endParaRPr/>
          </a:p>
        </p:txBody>
      </p:sp>
      <p:sp>
        <p:nvSpPr>
          <p:cNvPr id="215" name="Google Shape;215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d" sz="2200"/>
              <a:t>Inti dari konfigurasi project NodeJS adalah package.json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id" sz="2200"/>
              <a:t>File package.json merupakan konfigurasi yang berupa format json untuk project NodeJS yang kita buat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Project Configuration (1)</a:t>
            </a:r>
            <a:endParaRPr/>
          </a:p>
        </p:txBody>
      </p:sp>
      <p:graphicFrame>
        <p:nvGraphicFramePr>
          <p:cNvPr id="221" name="Google Shape;221;p16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{191EC4BD-DF10-4CE2-937E-D6112A2F1EC2}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u="none" cap="none" strike="noStrike"/>
                        <a:t>Attribute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u="none" cap="none" strike="noStrike"/>
                        <a:t>Nama project / package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u="none" cap="none" strike="noStrike"/>
                        <a:t>version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u="none" cap="none" strike="noStrike"/>
                        <a:t>Versi project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u="none" cap="none" strike="noStrike"/>
                        <a:t>Deskripsi project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u="none" cap="none" strike="noStrike"/>
                        <a:t>homepage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u="none" cap="none" strike="noStrike"/>
                        <a:t>Home page project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u="none" cap="none" strike="noStrike"/>
                        <a:t>author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u="none" cap="none" strike="noStrike"/>
                        <a:t>Author project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Project Configuration (2)</a:t>
            </a:r>
            <a:endParaRPr/>
          </a:p>
        </p:txBody>
      </p:sp>
      <p:graphicFrame>
        <p:nvGraphicFramePr>
          <p:cNvPr id="227" name="Google Shape;227;p17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{191EC4BD-DF10-4CE2-937E-D6112A2F1EC2}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u="none" cap="none" strike="noStrike"/>
                        <a:t>Attribute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u="none" cap="none" strike="noStrike"/>
                        <a:t>contributors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u="none" cap="none" strike="noStrike"/>
                        <a:t>Nama kontributor project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u="none" cap="none" strike="noStrike"/>
                        <a:t>main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u="none" cap="none" strike="noStrike"/>
                        <a:t>Entry point package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u="none" cap="none" strike="noStrike"/>
                        <a:t>keywords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u="none" cap="none" strike="noStrike"/>
                        <a:t>Keyword project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u="none" cap="none" strike="noStrike"/>
                        <a:t>license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u="none" cap="none" strike="noStrike"/>
                        <a:t>Lisensi project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u="none" cap="none" strike="noStrike"/>
                        <a:t>repository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u="none" cap="none" strike="noStrike"/>
                        <a:t>Repository project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Kode : package.json</a:t>
            </a:r>
            <a:endParaRPr/>
          </a:p>
        </p:txBody>
      </p:sp>
      <p:pic>
        <p:nvPicPr>
          <p:cNvPr id="233" name="Google Shape;23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006250"/>
            <a:ext cx="7141325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d"/>
              <a:t>Menjalankan Project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Menjalankan Project</a:t>
            </a:r>
            <a:endParaRPr/>
          </a:p>
        </p:txBody>
      </p:sp>
      <p:sp>
        <p:nvSpPr>
          <p:cNvPr id="244" name="Google Shape;24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d" sz="1700"/>
              <a:t>Untuk menjalankan project, sebenarnya kita lakukan buat sama seperti ketika kita menjalankan script NodeJS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d" sz="1700"/>
              <a:t>Kita bisa gunakan perintah </a:t>
            </a:r>
            <a:br>
              <a:rPr lang="id" sz="1700"/>
            </a:br>
            <a:r>
              <a:rPr lang="id" sz="1700"/>
              <a:t>node filescript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d" sz="1700"/>
              <a:t>Yang membedakan adalah, NodeJS sebelum menjalankan file nya, dia akan membaca konfigurasi dari package.json terlebih dahulu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Kode : Hello World</a:t>
            </a:r>
            <a:endParaRPr/>
          </a:p>
        </p:txBody>
      </p:sp>
      <p:pic>
        <p:nvPicPr>
          <p:cNvPr id="250" name="Google Shape;25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006250"/>
            <a:ext cx="8839201" cy="1284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3443196"/>
            <a:ext cx="8208152" cy="1547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d"/>
              <a:t>Project Type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Project Type</a:t>
            </a:r>
            <a:endParaRPr/>
          </a:p>
        </p:txBody>
      </p:sp>
      <p:sp>
        <p:nvSpPr>
          <p:cNvPr id="262" name="Google Shape;26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d" sz="1600"/>
              <a:t>Secara default, saat kita membuat project NodeJS, NodeJS menggunakan commonjs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d" sz="1600"/>
              <a:t>Oleh karena itu, ketika kita ingin menggunakan JavaScript Modules, kita harus mengubah file nya menjadi file mjs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d" sz="1600"/>
              <a:t>Namun, kita juga bisa mengubah default project type dari commonjs menjadi js modules, dengan cara mengubah type di package.json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d" sz="1600"/>
              <a:t>Sangat direkomendasikan sekarang menggunakan js modules dibanding commonjs, karena js modules sudah menjadi standard di JavaScript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Kode : package.json</a:t>
            </a:r>
            <a:endParaRPr/>
          </a:p>
        </p:txBody>
      </p:sp>
      <p:pic>
        <p:nvPicPr>
          <p:cNvPr id="268" name="Google Shape;26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006250"/>
            <a:ext cx="8839197" cy="2880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Pengenalan Node Package Manager</a:t>
            </a:r>
            <a:endParaRPr/>
          </a:p>
        </p:txBody>
      </p:sp>
      <p:sp>
        <p:nvSpPr>
          <p:cNvPr id="169" name="Google Shape;169;p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aplikasi, biasanya kita akan buat dalam bentuk project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Sederhananya, project adalah directory/folder yang berisikan kode program dan dependency (library) yang kita butuhkan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Melakukan management kode program dan dependency management secara manual bukanlah hal yang menyenangkan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Untungnya, NodeJS menyediakan NPM (Node Package Manager) yang bisa kita gunakan untuk melakukan management project NodeJS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Kode : Write</a:t>
            </a:r>
            <a:endParaRPr/>
          </a:p>
        </p:txBody>
      </p:sp>
      <p:pic>
        <p:nvPicPr>
          <p:cNvPr id="274" name="Google Shape;27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006250"/>
            <a:ext cx="8839201" cy="24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Kode : Index</a:t>
            </a:r>
            <a:endParaRPr/>
          </a:p>
        </p:txBody>
      </p:sp>
      <p:pic>
        <p:nvPicPr>
          <p:cNvPr id="280" name="Google Shape;28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006250"/>
            <a:ext cx="8839201" cy="2609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d"/>
              <a:t>Script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Script</a:t>
            </a:r>
            <a:endParaRPr/>
          </a:p>
        </p:txBody>
      </p:sp>
      <p:sp>
        <p:nvSpPr>
          <p:cNvPr id="291" name="Google Shape;291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d" sz="1600"/>
              <a:t>NPM memiliki fitur yang bernama script, dimana kita bisa menyediakan perintah script yang nanti bisa digunakan untuk menjalankan perintah lainnya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d" sz="1600"/>
              <a:t>Penggunaan script ini biasanya digunakan untuk mempermudah ketika kita menjalankan perintah yang panjang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d" sz="1600"/>
              <a:t>Untuk menambahkan script, kita bisa tambahkan script nya di package.json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Kode : package.json</a:t>
            </a:r>
            <a:endParaRPr/>
          </a:p>
        </p:txBody>
      </p:sp>
      <p:pic>
        <p:nvPicPr>
          <p:cNvPr id="297" name="Google Shape;29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006250"/>
            <a:ext cx="868625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Menjalankan Script</a:t>
            </a:r>
            <a:endParaRPr/>
          </a:p>
        </p:txBody>
      </p:sp>
      <p:sp>
        <p:nvSpPr>
          <p:cNvPr id="303" name="Google Shape;303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menjalankan script, kita bisa gunakan NPM dengan perintah :</a:t>
            </a:r>
            <a:br>
              <a:rPr lang="id"/>
            </a:br>
            <a:r>
              <a:rPr lang="id"/>
              <a:t>npm run-script namascript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Kode : Run Script</a:t>
            </a:r>
            <a:endParaRPr/>
          </a:p>
        </p:txBody>
      </p:sp>
      <p:pic>
        <p:nvPicPr>
          <p:cNvPr id="309" name="Google Shape;30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006250"/>
            <a:ext cx="8839200" cy="2496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Special Script</a:t>
            </a:r>
            <a:endParaRPr/>
          </a:p>
        </p:txBody>
      </p:sp>
      <p:sp>
        <p:nvSpPr>
          <p:cNvPr id="315" name="Google Shape;315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Script di package.json terdapat beberapa yang spesial atau khusus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Script tersebut tidak perlu dijalankan menggunakan npm run-script namascript, tapi bisa langsung dijalankan menggunakan perintah npm namascript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Contoh special script yaitu : start, stop, test, restart, uninstall, version, dan lain-lain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itu, terdapat script spesial untuk script diatas, kita bisa gunakan gunakan prefix pre sebagai script yang akan dijalankan sebelumnya, dan prefix post sebagai script yang dijalankan setelahnya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ketika kita gunakan perintah npm start, maka akan menjalankan script prestart, start dan poststart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Kode : Start Script</a:t>
            </a:r>
            <a:endParaRPr/>
          </a:p>
        </p:txBody>
      </p:sp>
      <p:pic>
        <p:nvPicPr>
          <p:cNvPr id="321" name="Google Shape;32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006250"/>
            <a:ext cx="8206054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Kode : Menjalankan Start Script</a:t>
            </a:r>
            <a:endParaRPr/>
          </a:p>
        </p:txBody>
      </p:sp>
      <p:pic>
        <p:nvPicPr>
          <p:cNvPr id="327" name="Google Shape;32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006250"/>
            <a:ext cx="633820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Kegunaan NPM</a:t>
            </a:r>
            <a:endParaRPr/>
          </a:p>
        </p:txBody>
      </p:sp>
      <p:sp>
        <p:nvSpPr>
          <p:cNvPr id="175" name="Google Shape;175;p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NPM tidak hanya digunakan untuk melakukan management project NodeJS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NPM juga bisa digunakan untuk melakukan dependency management yang kita butuhkan dalam project yang kita buat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NPM bisa digunakan untuk download dependency, update dan upgrade dependency secara otomatis, tanpa harus kita lakukan secara manual dengan cara download dependency secara manual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d"/>
              <a:t>Export Module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Main</a:t>
            </a:r>
            <a:endParaRPr/>
          </a:p>
        </p:txBody>
      </p:sp>
      <p:sp>
        <p:nvSpPr>
          <p:cNvPr id="338" name="Google Shape;338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Sampai saat ini, kita tidak pernah membahas tentang attribute main di package.json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Attribute main adalah entry point yang akan di-load ketika kita me-load NodeJS Project / Package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kasus ketika kita membuat aplikasi, mungkin tidak terlalu berguna, tapi pada kasus ketika kita membuat library yang akan digunakan di banyak project, baru attribute main ini akan terlihat kegunaanya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Export Module</a:t>
            </a:r>
            <a:endParaRPr/>
          </a:p>
        </p:txBody>
      </p:sp>
      <p:sp>
        <p:nvSpPr>
          <p:cNvPr id="344" name="Google Shape;344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Problem ketika kita menggunakan attribute main adalah, kita cuma bisa mengekspos satu file JS, oleh karena itu penggunaan attribute main sebenarnya sudah tidak direkomendasikan lagi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Sebagai penggantinya, terdapat attribute export yang bisa digunakan sebagai konfigurasi untuk mengekspos file JS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Yang menarik dari fitur export ini, kita bisa membuat alias ketika mengekspos file JS, sehingga tidak perlu menggunakan nama file JS aslinya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Kode : Exports</a:t>
            </a:r>
            <a:endParaRPr/>
          </a:p>
        </p:txBody>
      </p:sp>
      <p:pic>
        <p:nvPicPr>
          <p:cNvPr id="350" name="Google Shape;35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006250"/>
            <a:ext cx="8839200" cy="273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Menggunakan Module</a:t>
            </a:r>
            <a:endParaRPr/>
          </a:p>
        </p:txBody>
      </p:sp>
      <p:sp>
        <p:nvSpPr>
          <p:cNvPr id="356" name="Google Shape;356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menggunakan module yang sudah di export, kita cukup gunakan import dari nama module yang di export tersebut, namun ganti tanda . (titik) dengan nama package yang ada di package.json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</a:t>
            </a:r>
            <a:br>
              <a:rPr lang="id"/>
            </a:br>
            <a:r>
              <a:rPr lang="id"/>
              <a:t>“.” menjadi “belajar-nodejs-npm”</a:t>
            </a:r>
            <a:br>
              <a:rPr lang="id"/>
            </a:br>
            <a:r>
              <a:rPr lang="id"/>
              <a:t>“./write” menjadi “belajar-nodejs-npm/write”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 txBox="1"/>
          <p:nvPr>
            <p:ph type="title"/>
          </p:nvPr>
        </p:nvSpPr>
        <p:spPr>
          <a:xfrm>
            <a:off x="1179800" y="5838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Kode : Menggunakan Module</a:t>
            </a:r>
            <a:endParaRPr/>
          </a:p>
        </p:txBody>
      </p:sp>
      <p:pic>
        <p:nvPicPr>
          <p:cNvPr id="362" name="Google Shape;36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437375"/>
            <a:ext cx="8839200" cy="29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d"/>
              <a:t>Dependency Management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Dependency Management</a:t>
            </a:r>
            <a:endParaRPr/>
          </a:p>
        </p:txBody>
      </p:sp>
      <p:sp>
        <p:nvSpPr>
          <p:cNvPr id="373" name="Google Shape;373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fitur yang sangat berguna dalam NPM adalah dependency management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aplikasi, sering sekali kita akan membutuhkan dependency ke library atau package pihak lain, misal package open source, atau package yang kita buat sendiri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NPM mendukung dependency management, sehingga kita tidak perlu download package yang kita butuhkan secara manual, termasuk tidak perlu melakukan update dependency secara manual ketika ada update terbaru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npmjs.com</a:t>
            </a:r>
            <a:endParaRPr/>
          </a:p>
        </p:txBody>
      </p:sp>
      <p:sp>
        <p:nvSpPr>
          <p:cNvPr id="379" name="Google Shape;379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NPM akan download dependency dari website </a:t>
            </a:r>
            <a:r>
              <a:rPr lang="id" u="sng">
                <a:solidFill>
                  <a:schemeClr val="hlink"/>
                </a:solidFill>
                <a:hlinkClick r:id="rId3"/>
              </a:rPr>
              <a:t>https://www.npmjs.com/</a:t>
            </a:r>
            <a:r>
              <a:rPr lang="id"/>
              <a:t>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mencari open source package atau membuat open source package disana jika kita mau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menginstall dependency, kita bisa gunakan perintah :</a:t>
            </a:r>
            <a:br>
              <a:rPr lang="id"/>
            </a:br>
            <a:r>
              <a:rPr lang="id"/>
              <a:t>npm install namadependency@version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bisa langsung tulis di dependencies di package.json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Kode : Menambah Dependency</a:t>
            </a:r>
            <a:endParaRPr/>
          </a:p>
        </p:txBody>
      </p:sp>
      <p:pic>
        <p:nvPicPr>
          <p:cNvPr id="385" name="Google Shape;38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006250"/>
            <a:ext cx="747730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File package.json</a:t>
            </a:r>
            <a:endParaRPr/>
          </a:p>
        </p:txBody>
      </p:sp>
      <p:sp>
        <p:nvSpPr>
          <p:cNvPr id="181" name="Google Shape;181;p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melakukan management project menggunakan NPM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NPM menyimpan semua konfigurasi project di file bernama package.json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Semua konfigurasi project dan juga dependency kita simpan dalam file package.json yang terdapat di dalam directory project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buat file package.json secara manual, atau menggunakan auto generate secara otomatis menggunakan NPM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Download Dependency</a:t>
            </a:r>
            <a:endParaRPr/>
          </a:p>
        </p:txBody>
      </p:sp>
      <p:sp>
        <p:nvSpPr>
          <p:cNvPr id="391" name="Google Shape;391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download dependency, kita bisa gunakan perintah :</a:t>
            </a:r>
            <a:br>
              <a:rPr lang="id"/>
            </a:br>
            <a:r>
              <a:rPr lang="id"/>
              <a:t>npm install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otomatis NPM akan download package yang ada di dependency ke dalam folder node_modules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itu, NPM juga akan membuat file package-lock.json yang berisikan informasi versi package yang di download, ini untuk mempermudah ketika kita melakukan download ulang library di komputer lain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Kode : Menggunakan Dependency</a:t>
            </a:r>
            <a:endParaRPr/>
          </a:p>
        </p:txBody>
      </p:sp>
      <p:pic>
        <p:nvPicPr>
          <p:cNvPr id="397" name="Google Shape;39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006250"/>
            <a:ext cx="8839200" cy="2758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d"/>
              <a:t>Dependency Version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Semantic Version</a:t>
            </a:r>
            <a:endParaRPr/>
          </a:p>
        </p:txBody>
      </p:sp>
      <p:sp>
        <p:nvSpPr>
          <p:cNvPr id="408" name="Google Shape;408;p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NodeJS merekomendasikan menggunakan semantic version dalam menentukan format version pada package yang kita buat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https://semver.org/</a:t>
            </a:r>
            <a:r>
              <a:rPr lang="id"/>
              <a:t>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perhatikan, kebanyakan package di 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https://www.npmjs.com/</a:t>
            </a:r>
            <a:r>
              <a:rPr lang="id"/>
              <a:t> menggunakan semantic version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Dependency</a:t>
            </a:r>
            <a:endParaRPr/>
          </a:p>
        </p:txBody>
      </p:sp>
      <p:sp>
        <p:nvSpPr>
          <p:cNvPr id="414" name="Google Shape;414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kegunaan menggunakan semantic version adalah, kita bisa menentukan versi package yang ingin kita gunakan secara dinamis, tanpa harus melakukan hardcode pada versi tertentu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Ada beberapa aturan yang bisa kita gunakan ketika menentukan versi dependency yang ingin kita gunakan di package.json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Menentukan Versi Dependency (1)</a:t>
            </a:r>
            <a:endParaRPr/>
          </a:p>
        </p:txBody>
      </p:sp>
      <p:graphicFrame>
        <p:nvGraphicFramePr>
          <p:cNvPr id="420" name="Google Shape;420;p50"/>
          <p:cNvGraphicFramePr/>
          <p:nvPr/>
        </p:nvGraphicFramePr>
        <p:xfrm>
          <a:off x="954300" y="203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{191EC4BD-DF10-4CE2-937E-D6112A2F1EC2}</a:tableStyleId>
              </a:tblPr>
              <a:tblGrid>
                <a:gridCol w="795500"/>
                <a:gridCol w="6443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u="none" cap="none" strike="noStrike"/>
                        <a:t>Versi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u="none" cap="none" strike="noStrike"/>
                        <a:t>Keterangan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u="none" cap="none" strike="noStrike"/>
                        <a:t>Download versi terbaru dan update ke versi terbaru walaupun MAJOR berubah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u="none" cap="none" strike="noStrike"/>
                        <a:t>1.x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u="none" cap="none" strike="noStrike"/>
                        <a:t>Download versi 1 terbaru, update ke versi terbaru, tapi MAJOR tetap di 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u="none" cap="none" strike="noStrike"/>
                        <a:t>1.1.x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u="none" cap="none" strike="noStrike"/>
                        <a:t>Download versi 1.1 terbaru, update ke versi terbaru, tapi MAJOR dan MINOR tetap di 1.1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u="none" cap="none" strike="noStrike"/>
                        <a:t>1.1.1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u="none" cap="none" strike="noStrike"/>
                        <a:t>Selalu download versi 1.1.1, tidak akan update walaupun ada versi baru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Menentukan Versi Dependency (2)</a:t>
            </a:r>
            <a:endParaRPr/>
          </a:p>
        </p:txBody>
      </p:sp>
      <p:graphicFrame>
        <p:nvGraphicFramePr>
          <p:cNvPr id="426" name="Google Shape;426;p51"/>
          <p:cNvGraphicFramePr/>
          <p:nvPr/>
        </p:nvGraphicFramePr>
        <p:xfrm>
          <a:off x="954300" y="203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{191EC4BD-DF10-4CE2-937E-D6112A2F1EC2}</a:tableStyleId>
              </a:tblPr>
              <a:tblGrid>
                <a:gridCol w="795500"/>
                <a:gridCol w="6443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u="none" cap="none" strike="noStrike"/>
                        <a:t>Versi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u="none" cap="none" strike="noStrike"/>
                        <a:t>Keterangan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u="none" cap="none" strike="noStrike"/>
                        <a:t>~1.1.1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u="none" cap="none" strike="noStrike"/>
                        <a:t>Download versi 1.1.1, jika ada update, lakukan update, namun hanya update jika PATCH berubah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u="none" cap="none" strike="noStrike"/>
                        <a:t>^1.1.1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u="none" cap="none" strike="noStrike"/>
                        <a:t>Download versi 1.1.1, jika ada update, lakukan update, namun hanya update jika MINOR dan PATCH berubah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7" name="Google Shape;427;p51"/>
          <p:cNvSpPr txBox="1"/>
          <p:nvPr/>
        </p:nvSpPr>
        <p:spPr>
          <a:xfrm>
            <a:off x="954300" y="3910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https://semver.npmjs.com/</a:t>
            </a:r>
            <a:r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d"/>
              <a:t>Development Dependency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Development Dependency</a:t>
            </a:r>
            <a:endParaRPr/>
          </a:p>
        </p:txBody>
      </p:sp>
      <p:sp>
        <p:nvSpPr>
          <p:cNvPr id="438" name="Google Shape;438;p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package.json, terdapat dua jenis dependency, production dependency dan development dependency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Dependency management yang sebelumnya kita bahas adalah production dependency, yaitu dependency yang dibutuhkan ketika aplikasi kita berjalan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Sedangkan development dependency, adalah dependency yang dibutuhkan khusus ketika proses development, contoh yang sering misal dependency unit testing, yang cukup digunakan ketika development, tetapi tidak dibutuhkan ketika aplikasi berjalan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Menambah Development Dependency</a:t>
            </a:r>
            <a:endParaRPr/>
          </a:p>
        </p:txBody>
      </p:sp>
      <p:sp>
        <p:nvSpPr>
          <p:cNvPr id="444" name="Google Shape;444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menambah development dependency, kita bisa tambahkan di bagian devDependencies di package.json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gunakan perintah :</a:t>
            </a:r>
            <a:br>
              <a:rPr lang="id"/>
            </a:br>
            <a:r>
              <a:rPr lang="id"/>
              <a:t>npm install namapackage --save-dev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download dependency, sama seperti download production dependency, kita bisa gunakan perintah :</a:t>
            </a:r>
            <a:br>
              <a:rPr lang="id"/>
            </a:br>
            <a:r>
              <a:rPr lang="id"/>
              <a:t>npm install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NodeJS Dependency Repository</a:t>
            </a:r>
            <a:endParaRPr/>
          </a:p>
        </p:txBody>
      </p:sp>
      <p:sp>
        <p:nvSpPr>
          <p:cNvPr id="187" name="Google Shape;187;p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melakukan management dependency menggunakan NPM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NPM akan melakukan pencarian dan download dependency secara otomatis dari website </a:t>
            </a:r>
            <a:r>
              <a:rPr lang="id" u="sng">
                <a:solidFill>
                  <a:schemeClr val="hlink"/>
                </a:solidFill>
                <a:hlinkClick r:id="rId3"/>
              </a:rPr>
              <a:t>https://www.npmjs.com/</a:t>
            </a:r>
            <a:r>
              <a:rPr lang="id"/>
              <a:t>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juga bisa mencari dependency di website 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https://www.npmjs.com/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Kode : Development Dependency</a:t>
            </a:r>
            <a:endParaRPr/>
          </a:p>
        </p:txBody>
      </p:sp>
      <p:pic>
        <p:nvPicPr>
          <p:cNvPr id="450" name="Google Shape;45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006250"/>
            <a:ext cx="673852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Kode : Menggunakan Dev Dependency</a:t>
            </a:r>
            <a:endParaRPr/>
          </a:p>
        </p:txBody>
      </p:sp>
      <p:pic>
        <p:nvPicPr>
          <p:cNvPr id="456" name="Google Shape;45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006250"/>
            <a:ext cx="8839199" cy="2230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Install Dependency Tanpa Development</a:t>
            </a:r>
            <a:endParaRPr/>
          </a:p>
        </p:txBody>
      </p:sp>
      <p:sp>
        <p:nvSpPr>
          <p:cNvPr id="462" name="Google Shape;462;p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saat kita gunakan perintah npm install, semua dependency akan di install, termasuk development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Ada baiknya, ketika kita mau jalankan aplikasi di production, kita tidak perlu menginstall development dependency, caranya kita bisa gunakan perintah:</a:t>
            </a:r>
            <a:br>
              <a:rPr lang="id"/>
            </a:br>
            <a:r>
              <a:rPr lang="id"/>
              <a:t>npm install --production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d"/>
              <a:t>Membuat Library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Membuat Library</a:t>
            </a:r>
            <a:endParaRPr/>
          </a:p>
        </p:txBody>
      </p:sp>
      <p:sp>
        <p:nvSpPr>
          <p:cNvPr id="473" name="Google Shape;473;p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Sekarang kita akan coba praktek membuat opensource library/package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akan kita coba publish package yang kita buat ke </a:t>
            </a:r>
            <a:r>
              <a:rPr lang="id" u="sng">
                <a:solidFill>
                  <a:schemeClr val="hlink"/>
                </a:solidFill>
                <a:hlinkClick r:id="rId3"/>
              </a:rPr>
              <a:t>https://www.npmjs.com/</a:t>
            </a:r>
            <a:r>
              <a:rPr lang="id"/>
              <a:t>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Silahkan daftar terlebih dahulu ke websitenya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Kode : Membuat Project Baru</a:t>
            </a:r>
            <a:endParaRPr/>
          </a:p>
        </p:txBody>
      </p:sp>
      <p:pic>
        <p:nvPicPr>
          <p:cNvPr id="479" name="Google Shape;479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006250"/>
            <a:ext cx="841582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Kode : package.json</a:t>
            </a:r>
            <a:endParaRPr/>
          </a:p>
        </p:txBody>
      </p:sp>
      <p:pic>
        <p:nvPicPr>
          <p:cNvPr id="485" name="Google Shape;485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006250"/>
            <a:ext cx="7296299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2"/>
          <p:cNvSpPr txBox="1"/>
          <p:nvPr>
            <p:ph type="title"/>
          </p:nvPr>
        </p:nvSpPr>
        <p:spPr>
          <a:xfrm>
            <a:off x="1905100" y="7675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Kode : index.js</a:t>
            </a:r>
            <a:endParaRPr/>
          </a:p>
        </p:txBody>
      </p:sp>
      <p:pic>
        <p:nvPicPr>
          <p:cNvPr id="491" name="Google Shape;491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02775"/>
            <a:ext cx="8689094" cy="36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d"/>
              <a:t>Publish Package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Login ke Web NPM</a:t>
            </a:r>
            <a:endParaRPr/>
          </a:p>
        </p:txBody>
      </p:sp>
      <p:sp>
        <p:nvSpPr>
          <p:cNvPr id="502" name="Google Shape;502;p6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Setelah membuat library/package, selanjutnya kita perlu login terlebih dahulu ke Web NPM menggunakan perintah NPM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gunakan perintah :</a:t>
            </a:r>
            <a:br>
              <a:rPr lang="id"/>
            </a:br>
            <a:r>
              <a:rPr lang="id"/>
              <a:t>npm adduser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Menginstall NPM</a:t>
            </a:r>
            <a:endParaRPr/>
          </a:p>
        </p:txBody>
      </p:sp>
      <p:sp>
        <p:nvSpPr>
          <p:cNvPr id="193" name="Google Shape;193;p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tidak perlu menginstall NPM secara manual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menginstall NodeJS, secara otomatis NPM akan terinstall juga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mengecek versi NPM yang terinstall di komputer kita, kita bisa gunakan perintah :</a:t>
            </a:r>
            <a:br>
              <a:rPr lang="id"/>
            </a:br>
            <a:r>
              <a:rPr lang="id"/>
              <a:t>npm --version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Kode : npm adduser</a:t>
            </a:r>
            <a:endParaRPr/>
          </a:p>
        </p:txBody>
      </p:sp>
      <p:pic>
        <p:nvPicPr>
          <p:cNvPr id="508" name="Google Shape;508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006250"/>
            <a:ext cx="8216983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Publish Package</a:t>
            </a:r>
            <a:endParaRPr/>
          </a:p>
        </p:txBody>
      </p:sp>
      <p:sp>
        <p:nvSpPr>
          <p:cNvPr id="514" name="Google Shape;514;p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Setelah login, sekarang kita bisa melakukan publish package ke web NPM dengan menggunakan perintah :</a:t>
            </a:r>
            <a:br>
              <a:rPr lang="id"/>
            </a:br>
            <a:r>
              <a:rPr lang="id"/>
              <a:t>npm publish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Perlu diingat, nama package itu harus unique secara global, jadi pastikan sebelum publish ke web NPM, pastikan tidak ada package dengan nama yang sama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Hasil Publish Package</a:t>
            </a:r>
            <a:endParaRPr/>
          </a:p>
        </p:txBody>
      </p:sp>
      <p:pic>
        <p:nvPicPr>
          <p:cNvPr id="520" name="Google Shape;520;p67"/>
          <p:cNvPicPr preferRelativeResize="0"/>
          <p:nvPr/>
        </p:nvPicPr>
        <p:blipFill rotWithShape="1">
          <a:blip r:embed="rId3">
            <a:alphaModFix/>
          </a:blip>
          <a:srcRect b="22833" l="0" r="0" t="0"/>
          <a:stretch/>
        </p:blipFill>
        <p:spPr>
          <a:xfrm>
            <a:off x="152400" y="2006250"/>
            <a:ext cx="7373652" cy="297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d"/>
              <a:t>Install Package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Install Package</a:t>
            </a:r>
            <a:endParaRPr/>
          </a:p>
        </p:txBody>
      </p:sp>
      <p:sp>
        <p:nvSpPr>
          <p:cNvPr id="531" name="Google Shape;531;p6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Setelah library yang kita buat kita publish ke npm, selanjutnya kita bisa install package tersebut di project yang kita inginkan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Caranya sama seperti menginstall dependency yang lain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Kode : package.json</a:t>
            </a:r>
            <a:endParaRPr/>
          </a:p>
        </p:txBody>
      </p:sp>
      <p:pic>
        <p:nvPicPr>
          <p:cNvPr id="537" name="Google Shape;537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006250"/>
            <a:ext cx="8839197" cy="2632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Node Modules</a:t>
            </a:r>
            <a:endParaRPr/>
          </a:p>
        </p:txBody>
      </p:sp>
      <p:pic>
        <p:nvPicPr>
          <p:cNvPr id="543" name="Google Shape;543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006250"/>
            <a:ext cx="672604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Kode : Menggunakan Library</a:t>
            </a:r>
            <a:endParaRPr/>
          </a:p>
        </p:txBody>
      </p:sp>
      <p:pic>
        <p:nvPicPr>
          <p:cNvPr id="549" name="Google Shape;549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006250"/>
            <a:ext cx="8839201" cy="2950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d"/>
              <a:t>Ignore File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Ignore File</a:t>
            </a:r>
            <a:endParaRPr/>
          </a:p>
        </p:txBody>
      </p:sp>
      <p:sp>
        <p:nvSpPr>
          <p:cNvPr id="560" name="Google Shape;560;p7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publish package ke web NPM, secara default, semua file yang terdapat di project akan di publish ke web NPM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kita ingin meng-ignore beberapa file agar tidak ikut terpublish ke web NPM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itu, kita bisa membuat file .npmignore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Format pemulisan .npmignore sama dengan format penulisan .gitignore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Jadi kita kita sudah terbiasa menggunakan Git, maka kita tidak perlu belajar lagi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d"/>
              <a:t>Membuat Project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Git Ignore</a:t>
            </a:r>
            <a:endParaRPr/>
          </a:p>
        </p:txBody>
      </p:sp>
      <p:sp>
        <p:nvSpPr>
          <p:cNvPr id="566" name="Google Shape;566;p7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NPM secara default akan membaca file .npmignore untuk melakukan ignore file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Namun, jika file .npmignore tidak ada, maka NPM akan coba membaca file .gitignore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Oleh karena itu, jika kita sudah memiliki .gitignore, kita bisa saja tidak perlu membuat .npmignore lagi, kecuali jika memang ingin melakukan ignore file yang berbeda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Kode : .npmignore</a:t>
            </a:r>
            <a:endParaRPr/>
          </a:p>
        </p:txBody>
      </p:sp>
      <p:pic>
        <p:nvPicPr>
          <p:cNvPr id="572" name="Google Shape;572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006250"/>
            <a:ext cx="801990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d"/>
              <a:t>Upgrade Library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Upgrade Library</a:t>
            </a:r>
            <a:endParaRPr/>
          </a:p>
        </p:txBody>
      </p:sp>
      <p:sp>
        <p:nvSpPr>
          <p:cNvPr id="583" name="Google Shape;583;p7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melakukan upgrade library/package yang sudah kita buat, caranya sangat mudah, kita cukup melakukan update version di package.json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perlu diingat, lakukanlah upgrade package dengan mengikuti kaidah semantic version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Aturan Semantic Version</a:t>
            </a:r>
            <a:endParaRPr/>
          </a:p>
        </p:txBody>
      </p:sp>
      <p:sp>
        <p:nvSpPr>
          <p:cNvPr id="589" name="Google Shape;589;p7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melakukan bugfix, tidak ada code break, upgrade versi PATCH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menambah fitur, tidak ada code break, upgrade versi MINOR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mengubah fitur, dan melakukan code break, upgrade versi MAJOR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80"/>
          <p:cNvSpPr txBox="1"/>
          <p:nvPr>
            <p:ph type="title"/>
          </p:nvPr>
        </p:nvSpPr>
        <p:spPr>
          <a:xfrm>
            <a:off x="1214700" y="5616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Kode : Menambah Fitur</a:t>
            </a:r>
            <a:endParaRPr/>
          </a:p>
        </p:txBody>
      </p:sp>
      <p:pic>
        <p:nvPicPr>
          <p:cNvPr id="595" name="Google Shape;595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96975"/>
            <a:ext cx="8363574" cy="387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8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Kode : package.json</a:t>
            </a:r>
            <a:endParaRPr/>
          </a:p>
        </p:txBody>
      </p:sp>
      <p:pic>
        <p:nvPicPr>
          <p:cNvPr id="601" name="Google Shape;601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006250"/>
            <a:ext cx="6180394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Publish Package</a:t>
            </a:r>
            <a:endParaRPr/>
          </a:p>
        </p:txBody>
      </p:sp>
      <p:sp>
        <p:nvSpPr>
          <p:cNvPr id="607" name="Google Shape;607;p8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Setelah melakukan perubahan package, dan yakin dengan perubahannya, kita bisa lakukan publish package lagi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Pastikan version nya sudah kita ubah sesuai aturan semantic version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Gunakan perintah :</a:t>
            </a:r>
            <a:br>
              <a:rPr lang="id"/>
            </a:br>
            <a:r>
              <a:rPr lang="id"/>
              <a:t>npm publish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Update Library di NPM Web</a:t>
            </a:r>
            <a:endParaRPr/>
          </a:p>
        </p:txBody>
      </p:sp>
      <p:pic>
        <p:nvPicPr>
          <p:cNvPr id="613" name="Google Shape;613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006250"/>
            <a:ext cx="6330254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8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d"/>
              <a:t>Update Dependency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Membuat Project</a:t>
            </a:r>
            <a:endParaRPr/>
          </a:p>
        </p:txBody>
      </p:sp>
      <p:sp>
        <p:nvSpPr>
          <p:cNvPr id="204" name="Google Shape;204;p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d" sz="2000"/>
              <a:t>Buat folder untuk project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d" sz="2000"/>
              <a:t>Masuk ke folder project melalui terminal/command line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d" sz="2000"/>
              <a:t>Buat project NPM baru dengan perintah :</a:t>
            </a:r>
            <a:br>
              <a:rPr lang="id" sz="2000"/>
            </a:br>
            <a:r>
              <a:rPr lang="id" sz="2000"/>
              <a:t>npm init</a:t>
            </a:r>
            <a:endParaRPr sz="20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8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Update Library</a:t>
            </a:r>
            <a:endParaRPr/>
          </a:p>
        </p:txBody>
      </p:sp>
      <p:sp>
        <p:nvSpPr>
          <p:cNvPr id="624" name="Google Shape;624;p8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melakukan update library dependency, yang perlu kita lakukan adalah mengubah versi dari dependency nya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jika kita sudah menggunakan version ~ atau ^, maka kita bisa secara otomatis melakukan update dengan menggunakan perintah :</a:t>
            </a:r>
            <a:br>
              <a:rPr lang="id"/>
            </a:br>
            <a:r>
              <a:rPr lang="id"/>
              <a:t>npm update namapackage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jika kita ingin melakukan update semua dependency, gunakan perintah:</a:t>
            </a:r>
            <a:br>
              <a:rPr lang="id"/>
            </a:br>
            <a:r>
              <a:rPr lang="id"/>
              <a:t>npm update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Kode : Update Library</a:t>
            </a:r>
            <a:endParaRPr/>
          </a:p>
        </p:txBody>
      </p:sp>
      <p:pic>
        <p:nvPicPr>
          <p:cNvPr id="630" name="Google Shape;630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006250"/>
            <a:ext cx="8839199" cy="2095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Kode : Hasil Update</a:t>
            </a:r>
            <a:endParaRPr/>
          </a:p>
        </p:txBody>
      </p:sp>
      <p:pic>
        <p:nvPicPr>
          <p:cNvPr id="636" name="Google Shape;636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006250"/>
            <a:ext cx="8839204" cy="246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8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Kode : Test Feature Baru</a:t>
            </a:r>
            <a:endParaRPr/>
          </a:p>
        </p:txBody>
      </p:sp>
      <p:pic>
        <p:nvPicPr>
          <p:cNvPr id="642" name="Google Shape;642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006250"/>
            <a:ext cx="7500892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8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9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653" name="Google Shape;653;p9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NodeJS Unit Test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ExpressJS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NodeJS Database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lain-lain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d"/>
              <a:t>Project Configuration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