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BA1252-140A-4669-BD0F-2F36EBDE9B7F}" v="167" dt="2025-04-16T23:02:46.1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279F5-BEBC-47BB-B8BA-5A3F5B766E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6A05AACC-7358-46FB-A903-A58B1F7BAE28}">
      <dgm:prSet/>
      <dgm:spPr/>
      <dgm:t>
        <a:bodyPr/>
        <a:lstStyle/>
        <a:p>
          <a:r>
            <a:rPr lang="en-US"/>
            <a:t>The healthcare industry faces challenges in early diagnosis, drug identification, and patient support.</a:t>
          </a:r>
        </a:p>
      </dgm:t>
    </dgm:pt>
    <dgm:pt modelId="{298BB5E3-470C-4862-9DE8-EC6BB5BA1AB4}" type="parTrans" cxnId="{46DA7555-6FF6-4E1A-897C-EF72B4D6E12C}">
      <dgm:prSet/>
      <dgm:spPr/>
      <dgm:t>
        <a:bodyPr/>
        <a:lstStyle/>
        <a:p>
          <a:endParaRPr lang="en-US"/>
        </a:p>
      </dgm:t>
    </dgm:pt>
    <dgm:pt modelId="{7385B235-EF90-4FC9-ADC9-D67BA8DA277E}" type="sibTrans" cxnId="{46DA7555-6FF6-4E1A-897C-EF72B4D6E12C}">
      <dgm:prSet/>
      <dgm:spPr/>
      <dgm:t>
        <a:bodyPr/>
        <a:lstStyle/>
        <a:p>
          <a:endParaRPr lang="en-US"/>
        </a:p>
      </dgm:t>
    </dgm:pt>
    <dgm:pt modelId="{BA637C41-60B7-4007-818D-C51677E2338C}">
      <dgm:prSet/>
      <dgm:spPr/>
      <dgm:t>
        <a:bodyPr/>
        <a:lstStyle/>
        <a:p>
          <a:r>
            <a:rPr lang="en-US"/>
            <a:t>Our project provides an all-in-one AI-driven medical support system.</a:t>
          </a:r>
        </a:p>
      </dgm:t>
    </dgm:pt>
    <dgm:pt modelId="{9F1D9F1A-9BD6-416A-8BF0-F27ED30E282D}" type="parTrans" cxnId="{9226C0E8-4258-4004-879B-A36F1572B01F}">
      <dgm:prSet/>
      <dgm:spPr/>
      <dgm:t>
        <a:bodyPr/>
        <a:lstStyle/>
        <a:p>
          <a:endParaRPr lang="en-US"/>
        </a:p>
      </dgm:t>
    </dgm:pt>
    <dgm:pt modelId="{93A6403E-73EC-415E-9A0B-170E30D140D5}" type="sibTrans" cxnId="{9226C0E8-4258-4004-879B-A36F1572B01F}">
      <dgm:prSet/>
      <dgm:spPr/>
      <dgm:t>
        <a:bodyPr/>
        <a:lstStyle/>
        <a:p>
          <a:endParaRPr lang="en-US"/>
        </a:p>
      </dgm:t>
    </dgm:pt>
    <dgm:pt modelId="{10FD743E-3954-4FF8-9D27-69F710E3F49B}">
      <dgm:prSet/>
      <dgm:spPr/>
      <dgm:t>
        <a:bodyPr/>
        <a:lstStyle/>
        <a:p>
          <a:r>
            <a:rPr lang="en-US"/>
            <a:t>Combines image classification, NLP, and LLM technologies.</a:t>
          </a:r>
        </a:p>
      </dgm:t>
    </dgm:pt>
    <dgm:pt modelId="{DD97081F-362D-46F8-B4CB-42B81268A2AB}" type="parTrans" cxnId="{C295FA5B-6884-4884-9CC4-A228A5CC9737}">
      <dgm:prSet/>
      <dgm:spPr/>
      <dgm:t>
        <a:bodyPr/>
        <a:lstStyle/>
        <a:p>
          <a:endParaRPr lang="en-US"/>
        </a:p>
      </dgm:t>
    </dgm:pt>
    <dgm:pt modelId="{077700CC-F6E5-4EA5-8152-079C0E515358}" type="sibTrans" cxnId="{C295FA5B-6884-4884-9CC4-A228A5CC9737}">
      <dgm:prSet/>
      <dgm:spPr/>
      <dgm:t>
        <a:bodyPr/>
        <a:lstStyle/>
        <a:p>
          <a:endParaRPr lang="en-US"/>
        </a:p>
      </dgm:t>
    </dgm:pt>
    <dgm:pt modelId="{984D3625-EAED-4BB7-9E06-9B3F4B9D5F9F}" type="pres">
      <dgm:prSet presAssocID="{220279F5-BEBC-47BB-B8BA-5A3F5B766EA2}" presName="root" presStyleCnt="0">
        <dgm:presLayoutVars>
          <dgm:dir/>
          <dgm:resizeHandles val="exact"/>
        </dgm:presLayoutVars>
      </dgm:prSet>
      <dgm:spPr/>
    </dgm:pt>
    <dgm:pt modelId="{991828E9-E0A7-41A4-83D2-D933BA23750A}" type="pres">
      <dgm:prSet presAssocID="{6A05AACC-7358-46FB-A903-A58B1F7BAE28}" presName="compNode" presStyleCnt="0"/>
      <dgm:spPr/>
    </dgm:pt>
    <dgm:pt modelId="{ECFF9D7C-BD3C-4E62-9330-0B0CACB0F8C9}" type="pres">
      <dgm:prSet presAssocID="{6A05AACC-7358-46FB-A903-A58B1F7BAE28}" presName="bgRect" presStyleLbl="bgShp" presStyleIdx="0" presStyleCnt="3"/>
      <dgm:spPr/>
    </dgm:pt>
    <dgm:pt modelId="{F7BEF610-994A-4084-BF9B-390A91F29003}" type="pres">
      <dgm:prSet presAssocID="{6A05AACC-7358-46FB-A903-A58B1F7BAE2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4E796815-5511-440F-A7A8-CAEB5A2A6074}" type="pres">
      <dgm:prSet presAssocID="{6A05AACC-7358-46FB-A903-A58B1F7BAE28}" presName="spaceRect" presStyleCnt="0"/>
      <dgm:spPr/>
    </dgm:pt>
    <dgm:pt modelId="{CD515764-2BEA-4E1E-80B3-2B34AF8E0378}" type="pres">
      <dgm:prSet presAssocID="{6A05AACC-7358-46FB-A903-A58B1F7BAE28}" presName="parTx" presStyleLbl="revTx" presStyleIdx="0" presStyleCnt="3">
        <dgm:presLayoutVars>
          <dgm:chMax val="0"/>
          <dgm:chPref val="0"/>
        </dgm:presLayoutVars>
      </dgm:prSet>
      <dgm:spPr/>
    </dgm:pt>
    <dgm:pt modelId="{21FB71D0-4AF6-4FA2-BE95-AE123F92A521}" type="pres">
      <dgm:prSet presAssocID="{7385B235-EF90-4FC9-ADC9-D67BA8DA277E}" presName="sibTrans" presStyleCnt="0"/>
      <dgm:spPr/>
    </dgm:pt>
    <dgm:pt modelId="{8C1B39C1-F4E0-470B-98F2-9399B1D8EAD3}" type="pres">
      <dgm:prSet presAssocID="{BA637C41-60B7-4007-818D-C51677E2338C}" presName="compNode" presStyleCnt="0"/>
      <dgm:spPr/>
    </dgm:pt>
    <dgm:pt modelId="{6814877D-215B-4DD7-B158-412BA1485C1B}" type="pres">
      <dgm:prSet presAssocID="{BA637C41-60B7-4007-818D-C51677E2338C}" presName="bgRect" presStyleLbl="bgShp" presStyleIdx="1" presStyleCnt="3"/>
      <dgm:spPr/>
    </dgm:pt>
    <dgm:pt modelId="{5A6D225B-1576-4DDD-9486-A2B4BD87CC39}" type="pres">
      <dgm:prSet presAssocID="{BA637C41-60B7-4007-818D-C51677E233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BEF4F93-2A45-4E5F-B2AC-EF422F6B2168}" type="pres">
      <dgm:prSet presAssocID="{BA637C41-60B7-4007-818D-C51677E2338C}" presName="spaceRect" presStyleCnt="0"/>
      <dgm:spPr/>
    </dgm:pt>
    <dgm:pt modelId="{B07A875B-65FE-4934-BEEA-FF424097090D}" type="pres">
      <dgm:prSet presAssocID="{BA637C41-60B7-4007-818D-C51677E2338C}" presName="parTx" presStyleLbl="revTx" presStyleIdx="1" presStyleCnt="3">
        <dgm:presLayoutVars>
          <dgm:chMax val="0"/>
          <dgm:chPref val="0"/>
        </dgm:presLayoutVars>
      </dgm:prSet>
      <dgm:spPr/>
    </dgm:pt>
    <dgm:pt modelId="{E0E13146-7ED2-435D-A7D8-1E4A1E3A46E5}" type="pres">
      <dgm:prSet presAssocID="{93A6403E-73EC-415E-9A0B-170E30D140D5}" presName="sibTrans" presStyleCnt="0"/>
      <dgm:spPr/>
    </dgm:pt>
    <dgm:pt modelId="{F67D96E2-1DAC-45DA-8E4D-9C274D947268}" type="pres">
      <dgm:prSet presAssocID="{10FD743E-3954-4FF8-9D27-69F710E3F49B}" presName="compNode" presStyleCnt="0"/>
      <dgm:spPr/>
    </dgm:pt>
    <dgm:pt modelId="{6852207F-308E-4B1A-A5A8-637C86DB7BBA}" type="pres">
      <dgm:prSet presAssocID="{10FD743E-3954-4FF8-9D27-69F710E3F49B}" presName="bgRect" presStyleLbl="bgShp" presStyleIdx="2" presStyleCnt="3"/>
      <dgm:spPr/>
    </dgm:pt>
    <dgm:pt modelId="{C637BD7A-F2D4-44ED-8DBF-D7AE372DF916}" type="pres">
      <dgm:prSet presAssocID="{10FD743E-3954-4FF8-9D27-69F710E3F4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D73C04C-60EF-4577-96FD-B2A7EEAB315C}" type="pres">
      <dgm:prSet presAssocID="{10FD743E-3954-4FF8-9D27-69F710E3F49B}" presName="spaceRect" presStyleCnt="0"/>
      <dgm:spPr/>
    </dgm:pt>
    <dgm:pt modelId="{6D980325-CAD9-401A-9EDA-AEF2EF9AEBF1}" type="pres">
      <dgm:prSet presAssocID="{10FD743E-3954-4FF8-9D27-69F710E3F4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2368E05-F383-4B60-B5D8-8B0DAE9BFC0B}" type="presOf" srcId="{BA637C41-60B7-4007-818D-C51677E2338C}" destId="{B07A875B-65FE-4934-BEEA-FF424097090D}" srcOrd="0" destOrd="0" presId="urn:microsoft.com/office/officeart/2018/2/layout/IconVerticalSolidList"/>
    <dgm:cxn modelId="{17A9D618-E343-4234-8646-59690C9C2DFE}" type="presOf" srcId="{220279F5-BEBC-47BB-B8BA-5A3F5B766EA2}" destId="{984D3625-EAED-4BB7-9E06-9B3F4B9D5F9F}" srcOrd="0" destOrd="0" presId="urn:microsoft.com/office/officeart/2018/2/layout/IconVerticalSolidList"/>
    <dgm:cxn modelId="{C295FA5B-6884-4884-9CC4-A228A5CC9737}" srcId="{220279F5-BEBC-47BB-B8BA-5A3F5B766EA2}" destId="{10FD743E-3954-4FF8-9D27-69F710E3F49B}" srcOrd="2" destOrd="0" parTransId="{DD97081F-362D-46F8-B4CB-42B81268A2AB}" sibTransId="{077700CC-F6E5-4EA5-8152-079C0E515358}"/>
    <dgm:cxn modelId="{E8B64848-524E-4EF3-A0ED-0B2A26A1797D}" type="presOf" srcId="{10FD743E-3954-4FF8-9D27-69F710E3F49B}" destId="{6D980325-CAD9-401A-9EDA-AEF2EF9AEBF1}" srcOrd="0" destOrd="0" presId="urn:microsoft.com/office/officeart/2018/2/layout/IconVerticalSolidList"/>
    <dgm:cxn modelId="{46DA7555-6FF6-4E1A-897C-EF72B4D6E12C}" srcId="{220279F5-BEBC-47BB-B8BA-5A3F5B766EA2}" destId="{6A05AACC-7358-46FB-A903-A58B1F7BAE28}" srcOrd="0" destOrd="0" parTransId="{298BB5E3-470C-4862-9DE8-EC6BB5BA1AB4}" sibTransId="{7385B235-EF90-4FC9-ADC9-D67BA8DA277E}"/>
    <dgm:cxn modelId="{7A51EB99-805A-443A-B26E-F15C7FF36A0C}" type="presOf" srcId="{6A05AACC-7358-46FB-A903-A58B1F7BAE28}" destId="{CD515764-2BEA-4E1E-80B3-2B34AF8E0378}" srcOrd="0" destOrd="0" presId="urn:microsoft.com/office/officeart/2018/2/layout/IconVerticalSolidList"/>
    <dgm:cxn modelId="{9226C0E8-4258-4004-879B-A36F1572B01F}" srcId="{220279F5-BEBC-47BB-B8BA-5A3F5B766EA2}" destId="{BA637C41-60B7-4007-818D-C51677E2338C}" srcOrd="1" destOrd="0" parTransId="{9F1D9F1A-9BD6-416A-8BF0-F27ED30E282D}" sibTransId="{93A6403E-73EC-415E-9A0B-170E30D140D5}"/>
    <dgm:cxn modelId="{8A6818BF-9C46-4F14-AAD4-6192F2C30A92}" type="presParOf" srcId="{984D3625-EAED-4BB7-9E06-9B3F4B9D5F9F}" destId="{991828E9-E0A7-41A4-83D2-D933BA23750A}" srcOrd="0" destOrd="0" presId="urn:microsoft.com/office/officeart/2018/2/layout/IconVerticalSolidList"/>
    <dgm:cxn modelId="{6FD9A65B-B008-41E9-BE2C-D0D31CBAF847}" type="presParOf" srcId="{991828E9-E0A7-41A4-83D2-D933BA23750A}" destId="{ECFF9D7C-BD3C-4E62-9330-0B0CACB0F8C9}" srcOrd="0" destOrd="0" presId="urn:microsoft.com/office/officeart/2018/2/layout/IconVerticalSolidList"/>
    <dgm:cxn modelId="{450AFEFA-1DA5-48E0-A0A1-E28E1EA3F50D}" type="presParOf" srcId="{991828E9-E0A7-41A4-83D2-D933BA23750A}" destId="{F7BEF610-994A-4084-BF9B-390A91F29003}" srcOrd="1" destOrd="0" presId="urn:microsoft.com/office/officeart/2018/2/layout/IconVerticalSolidList"/>
    <dgm:cxn modelId="{E8749EFE-CD23-4248-AE5A-1EE1E7A1E1FA}" type="presParOf" srcId="{991828E9-E0A7-41A4-83D2-D933BA23750A}" destId="{4E796815-5511-440F-A7A8-CAEB5A2A6074}" srcOrd="2" destOrd="0" presId="urn:microsoft.com/office/officeart/2018/2/layout/IconVerticalSolidList"/>
    <dgm:cxn modelId="{ED8413B6-0242-4DA5-9273-2F6423A6FBD2}" type="presParOf" srcId="{991828E9-E0A7-41A4-83D2-D933BA23750A}" destId="{CD515764-2BEA-4E1E-80B3-2B34AF8E0378}" srcOrd="3" destOrd="0" presId="urn:microsoft.com/office/officeart/2018/2/layout/IconVerticalSolidList"/>
    <dgm:cxn modelId="{95E0B5C4-90E6-4DEA-9897-9AC591C04771}" type="presParOf" srcId="{984D3625-EAED-4BB7-9E06-9B3F4B9D5F9F}" destId="{21FB71D0-4AF6-4FA2-BE95-AE123F92A521}" srcOrd="1" destOrd="0" presId="urn:microsoft.com/office/officeart/2018/2/layout/IconVerticalSolidList"/>
    <dgm:cxn modelId="{F54BE63E-1D64-4239-981C-997984F61990}" type="presParOf" srcId="{984D3625-EAED-4BB7-9E06-9B3F4B9D5F9F}" destId="{8C1B39C1-F4E0-470B-98F2-9399B1D8EAD3}" srcOrd="2" destOrd="0" presId="urn:microsoft.com/office/officeart/2018/2/layout/IconVerticalSolidList"/>
    <dgm:cxn modelId="{563B1164-399A-4850-A542-1D9778215597}" type="presParOf" srcId="{8C1B39C1-F4E0-470B-98F2-9399B1D8EAD3}" destId="{6814877D-215B-4DD7-B158-412BA1485C1B}" srcOrd="0" destOrd="0" presId="urn:microsoft.com/office/officeart/2018/2/layout/IconVerticalSolidList"/>
    <dgm:cxn modelId="{198171D0-BA14-42EF-AF1F-FBC6B525B613}" type="presParOf" srcId="{8C1B39C1-F4E0-470B-98F2-9399B1D8EAD3}" destId="{5A6D225B-1576-4DDD-9486-A2B4BD87CC39}" srcOrd="1" destOrd="0" presId="urn:microsoft.com/office/officeart/2018/2/layout/IconVerticalSolidList"/>
    <dgm:cxn modelId="{2E427B22-005E-436B-B9B1-DE858A6AE442}" type="presParOf" srcId="{8C1B39C1-F4E0-470B-98F2-9399B1D8EAD3}" destId="{7BEF4F93-2A45-4E5F-B2AC-EF422F6B2168}" srcOrd="2" destOrd="0" presId="urn:microsoft.com/office/officeart/2018/2/layout/IconVerticalSolidList"/>
    <dgm:cxn modelId="{EB52FAB8-C941-41E8-85FB-2178A84F7872}" type="presParOf" srcId="{8C1B39C1-F4E0-470B-98F2-9399B1D8EAD3}" destId="{B07A875B-65FE-4934-BEEA-FF424097090D}" srcOrd="3" destOrd="0" presId="urn:microsoft.com/office/officeart/2018/2/layout/IconVerticalSolidList"/>
    <dgm:cxn modelId="{0692B8C9-3CDE-45EF-9C21-50E562DFA5FD}" type="presParOf" srcId="{984D3625-EAED-4BB7-9E06-9B3F4B9D5F9F}" destId="{E0E13146-7ED2-435D-A7D8-1E4A1E3A46E5}" srcOrd="3" destOrd="0" presId="urn:microsoft.com/office/officeart/2018/2/layout/IconVerticalSolidList"/>
    <dgm:cxn modelId="{277B3388-08E2-41BF-8EF2-EE0D8E2FA36B}" type="presParOf" srcId="{984D3625-EAED-4BB7-9E06-9B3F4B9D5F9F}" destId="{F67D96E2-1DAC-45DA-8E4D-9C274D947268}" srcOrd="4" destOrd="0" presId="urn:microsoft.com/office/officeart/2018/2/layout/IconVerticalSolidList"/>
    <dgm:cxn modelId="{69BF723E-B911-4B44-83D6-D9C9C9E8A440}" type="presParOf" srcId="{F67D96E2-1DAC-45DA-8E4D-9C274D947268}" destId="{6852207F-308E-4B1A-A5A8-637C86DB7BBA}" srcOrd="0" destOrd="0" presId="urn:microsoft.com/office/officeart/2018/2/layout/IconVerticalSolidList"/>
    <dgm:cxn modelId="{C817D4E5-A876-4F9F-8623-BF97B4BC03F8}" type="presParOf" srcId="{F67D96E2-1DAC-45DA-8E4D-9C274D947268}" destId="{C637BD7A-F2D4-44ED-8DBF-D7AE372DF916}" srcOrd="1" destOrd="0" presId="urn:microsoft.com/office/officeart/2018/2/layout/IconVerticalSolidList"/>
    <dgm:cxn modelId="{ACE3802C-6024-4634-98FD-D070340302CF}" type="presParOf" srcId="{F67D96E2-1DAC-45DA-8E4D-9C274D947268}" destId="{6D73C04C-60EF-4577-96FD-B2A7EEAB315C}" srcOrd="2" destOrd="0" presId="urn:microsoft.com/office/officeart/2018/2/layout/IconVerticalSolidList"/>
    <dgm:cxn modelId="{93D085EE-56F2-47B3-92E6-CCDDC1CEEE97}" type="presParOf" srcId="{F67D96E2-1DAC-45DA-8E4D-9C274D947268}" destId="{6D980325-CAD9-401A-9EDA-AEF2EF9AE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9EEFC0-B3B1-492F-8EA4-7379DDB573DB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69C58B-199D-4E40-BC63-7F8697A9AC58}">
      <dgm:prSet/>
      <dgm:spPr/>
      <dgm:t>
        <a:bodyPr/>
        <a:lstStyle/>
        <a:p>
          <a:r>
            <a:rPr lang="en-US" b="0" i="0" baseline="0"/>
            <a:t>Detect pneumonia and brain tumors using deep learning.</a:t>
          </a:r>
          <a:endParaRPr lang="en-US"/>
        </a:p>
      </dgm:t>
    </dgm:pt>
    <dgm:pt modelId="{F0A7DF0F-A7D1-4ACA-B3CF-18650EC61197}" type="parTrans" cxnId="{F947FAD6-684D-4FE9-A095-927E1B648792}">
      <dgm:prSet/>
      <dgm:spPr/>
      <dgm:t>
        <a:bodyPr/>
        <a:lstStyle/>
        <a:p>
          <a:endParaRPr lang="en-US"/>
        </a:p>
      </dgm:t>
    </dgm:pt>
    <dgm:pt modelId="{18C108FC-FDA1-418F-B0AD-023A10740551}" type="sibTrans" cxnId="{F947FAD6-684D-4FE9-A095-927E1B64879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77F69BD-17F8-494F-B23A-55C2E3C2562E}">
      <dgm:prSet/>
      <dgm:spPr/>
      <dgm:t>
        <a:bodyPr/>
        <a:lstStyle/>
        <a:p>
          <a:r>
            <a:rPr lang="en-US" b="0" i="0" baseline="0"/>
            <a:t>Classify common over-the-counter drugs from images.</a:t>
          </a:r>
          <a:endParaRPr lang="en-US"/>
        </a:p>
      </dgm:t>
    </dgm:pt>
    <dgm:pt modelId="{52D261C2-EB96-45DF-9A96-461902052543}" type="parTrans" cxnId="{91E3BB7B-A42C-4744-B455-50AFE17B424D}">
      <dgm:prSet/>
      <dgm:spPr/>
      <dgm:t>
        <a:bodyPr/>
        <a:lstStyle/>
        <a:p>
          <a:endParaRPr lang="en-US"/>
        </a:p>
      </dgm:t>
    </dgm:pt>
    <dgm:pt modelId="{A2C6EA3F-564D-4859-907B-C08D6238C8C1}" type="sibTrans" cxnId="{91E3BB7B-A42C-4744-B455-50AFE17B424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8948173-5214-479C-B663-18A282D88B46}">
      <dgm:prSet/>
      <dgm:spPr/>
      <dgm:t>
        <a:bodyPr/>
        <a:lstStyle/>
        <a:p>
          <a:r>
            <a:rPr lang="en-US" b="0" i="0" baseline="0"/>
            <a:t>Perform sentiment analysis on patient reviews.</a:t>
          </a:r>
          <a:endParaRPr lang="en-US"/>
        </a:p>
      </dgm:t>
    </dgm:pt>
    <dgm:pt modelId="{A6323C5E-2C51-4E54-B872-CD409F1939F3}" type="parTrans" cxnId="{218E28D1-9807-4555-BA4E-8D91706E8780}">
      <dgm:prSet/>
      <dgm:spPr/>
      <dgm:t>
        <a:bodyPr/>
        <a:lstStyle/>
        <a:p>
          <a:endParaRPr lang="en-US"/>
        </a:p>
      </dgm:t>
    </dgm:pt>
    <dgm:pt modelId="{3CF05D83-E7D7-49CD-94EC-72C0A27E8749}" type="sibTrans" cxnId="{218E28D1-9807-4555-BA4E-8D91706E8780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7DEFE15-9923-45DC-A624-A28498765854}">
      <dgm:prSet/>
      <dgm:spPr/>
      <dgm:t>
        <a:bodyPr/>
        <a:lstStyle/>
        <a:p>
          <a:r>
            <a:rPr lang="en-US" b="0" i="0" baseline="0"/>
            <a:t>Provide a conversational medical chatbot using LLM.</a:t>
          </a:r>
          <a:endParaRPr lang="en-US"/>
        </a:p>
      </dgm:t>
    </dgm:pt>
    <dgm:pt modelId="{87B0CE27-01A5-487A-A294-E56295F6344D}" type="parTrans" cxnId="{766DE312-B314-4711-8D4F-2130E4071233}">
      <dgm:prSet/>
      <dgm:spPr/>
      <dgm:t>
        <a:bodyPr/>
        <a:lstStyle/>
        <a:p>
          <a:endParaRPr lang="en-US"/>
        </a:p>
      </dgm:t>
    </dgm:pt>
    <dgm:pt modelId="{70D9DCD7-7C2A-4544-9CA5-C71290055204}" type="sibTrans" cxnId="{766DE312-B314-4711-8D4F-2130E407123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E58AF95D-6399-4637-9DC4-3907A3ACAA0F}">
      <dgm:prSet/>
      <dgm:spPr/>
      <dgm:t>
        <a:bodyPr/>
        <a:lstStyle/>
        <a:p>
          <a:r>
            <a:rPr lang="en-US" b="0" i="0" baseline="0"/>
            <a:t>Deploy the complete system with user login and Flask backend.</a:t>
          </a:r>
          <a:endParaRPr lang="en-US"/>
        </a:p>
      </dgm:t>
    </dgm:pt>
    <dgm:pt modelId="{A3B14E21-5007-4783-8D0E-5C6C50DC5898}" type="parTrans" cxnId="{C5A84F7A-D244-45E1-9F4A-23B8028BAEE8}">
      <dgm:prSet/>
      <dgm:spPr/>
      <dgm:t>
        <a:bodyPr/>
        <a:lstStyle/>
        <a:p>
          <a:endParaRPr lang="en-US"/>
        </a:p>
      </dgm:t>
    </dgm:pt>
    <dgm:pt modelId="{0F6C65D2-E3D0-45D8-ADD9-78DC32F3F427}" type="sibTrans" cxnId="{C5A84F7A-D244-45E1-9F4A-23B8028BAEE8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C7B4B0FE-211C-4CD2-B11E-BABA59D3446E}" type="pres">
      <dgm:prSet presAssocID="{D79EEFC0-B3B1-492F-8EA4-7379DDB573DB}" presName="Name0" presStyleCnt="0">
        <dgm:presLayoutVars>
          <dgm:animLvl val="lvl"/>
          <dgm:resizeHandles val="exact"/>
        </dgm:presLayoutVars>
      </dgm:prSet>
      <dgm:spPr/>
    </dgm:pt>
    <dgm:pt modelId="{67602BF0-E41F-4311-9E60-C93868D76139}" type="pres">
      <dgm:prSet presAssocID="{7A69C58B-199D-4E40-BC63-7F8697A9AC58}" presName="compositeNode" presStyleCnt="0">
        <dgm:presLayoutVars>
          <dgm:bulletEnabled val="1"/>
        </dgm:presLayoutVars>
      </dgm:prSet>
      <dgm:spPr/>
    </dgm:pt>
    <dgm:pt modelId="{CF991F40-EB54-4F1E-ABA8-75321616E6CA}" type="pres">
      <dgm:prSet presAssocID="{7A69C58B-199D-4E40-BC63-7F8697A9AC58}" presName="bgRect" presStyleLbl="bgAccFollowNode1" presStyleIdx="0" presStyleCnt="5"/>
      <dgm:spPr/>
    </dgm:pt>
    <dgm:pt modelId="{FDA21404-61E4-4FB8-8D7B-0C16F675DC01}" type="pres">
      <dgm:prSet presAssocID="{18C108FC-FDA1-418F-B0AD-023A10740551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3B23094A-A7C8-4342-88BB-FF4DE2025119}" type="pres">
      <dgm:prSet presAssocID="{7A69C58B-199D-4E40-BC63-7F8697A9AC58}" presName="bottomLine" presStyleLbl="alignNode1" presStyleIdx="1" presStyleCnt="10">
        <dgm:presLayoutVars/>
      </dgm:prSet>
      <dgm:spPr/>
    </dgm:pt>
    <dgm:pt modelId="{449E3882-E34A-4AED-AC54-3452D9DF5DA1}" type="pres">
      <dgm:prSet presAssocID="{7A69C58B-199D-4E40-BC63-7F8697A9AC58}" presName="nodeText" presStyleLbl="bgAccFollowNode1" presStyleIdx="0" presStyleCnt="5">
        <dgm:presLayoutVars>
          <dgm:bulletEnabled val="1"/>
        </dgm:presLayoutVars>
      </dgm:prSet>
      <dgm:spPr/>
    </dgm:pt>
    <dgm:pt modelId="{BB420FB6-E079-455F-B45C-7EABE3CD6B2F}" type="pres">
      <dgm:prSet presAssocID="{18C108FC-FDA1-418F-B0AD-023A10740551}" presName="sibTrans" presStyleCnt="0"/>
      <dgm:spPr/>
    </dgm:pt>
    <dgm:pt modelId="{1873ED4A-81DE-48DD-A14D-5ACE013BF446}" type="pres">
      <dgm:prSet presAssocID="{677F69BD-17F8-494F-B23A-55C2E3C2562E}" presName="compositeNode" presStyleCnt="0">
        <dgm:presLayoutVars>
          <dgm:bulletEnabled val="1"/>
        </dgm:presLayoutVars>
      </dgm:prSet>
      <dgm:spPr/>
    </dgm:pt>
    <dgm:pt modelId="{4CBF6BF4-58D7-41C8-A35C-29471608AEDA}" type="pres">
      <dgm:prSet presAssocID="{677F69BD-17F8-494F-B23A-55C2E3C2562E}" presName="bgRect" presStyleLbl="bgAccFollowNode1" presStyleIdx="1" presStyleCnt="5"/>
      <dgm:spPr/>
    </dgm:pt>
    <dgm:pt modelId="{6D0A3956-D2AA-4D59-88C7-EB2C0A449D60}" type="pres">
      <dgm:prSet presAssocID="{A2C6EA3F-564D-4859-907B-C08D6238C8C1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D6BFAB3A-9C8B-4D77-B2A1-433E496E55CB}" type="pres">
      <dgm:prSet presAssocID="{677F69BD-17F8-494F-B23A-55C2E3C2562E}" presName="bottomLine" presStyleLbl="alignNode1" presStyleIdx="3" presStyleCnt="10">
        <dgm:presLayoutVars/>
      </dgm:prSet>
      <dgm:spPr/>
    </dgm:pt>
    <dgm:pt modelId="{00999CFF-32FF-40D0-996C-CC69F913A58A}" type="pres">
      <dgm:prSet presAssocID="{677F69BD-17F8-494F-B23A-55C2E3C2562E}" presName="nodeText" presStyleLbl="bgAccFollowNode1" presStyleIdx="1" presStyleCnt="5">
        <dgm:presLayoutVars>
          <dgm:bulletEnabled val="1"/>
        </dgm:presLayoutVars>
      </dgm:prSet>
      <dgm:spPr/>
    </dgm:pt>
    <dgm:pt modelId="{C90210AC-A924-41E2-B40C-F93C55617DA9}" type="pres">
      <dgm:prSet presAssocID="{A2C6EA3F-564D-4859-907B-C08D6238C8C1}" presName="sibTrans" presStyleCnt="0"/>
      <dgm:spPr/>
    </dgm:pt>
    <dgm:pt modelId="{4BE003ED-DE2E-44AF-B4FF-460F29D9E0DE}" type="pres">
      <dgm:prSet presAssocID="{E8948173-5214-479C-B663-18A282D88B46}" presName="compositeNode" presStyleCnt="0">
        <dgm:presLayoutVars>
          <dgm:bulletEnabled val="1"/>
        </dgm:presLayoutVars>
      </dgm:prSet>
      <dgm:spPr/>
    </dgm:pt>
    <dgm:pt modelId="{5E55A624-94C5-4BE2-8ABE-18E268BE8F9D}" type="pres">
      <dgm:prSet presAssocID="{E8948173-5214-479C-B663-18A282D88B46}" presName="bgRect" presStyleLbl="bgAccFollowNode1" presStyleIdx="2" presStyleCnt="5"/>
      <dgm:spPr/>
    </dgm:pt>
    <dgm:pt modelId="{535DD116-99CA-4386-AAE5-A1EA22444744}" type="pres">
      <dgm:prSet presAssocID="{3CF05D83-E7D7-49CD-94EC-72C0A27E8749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010A46D9-CCE1-4649-87E2-9A2883DCD4E7}" type="pres">
      <dgm:prSet presAssocID="{E8948173-5214-479C-B663-18A282D88B46}" presName="bottomLine" presStyleLbl="alignNode1" presStyleIdx="5" presStyleCnt="10">
        <dgm:presLayoutVars/>
      </dgm:prSet>
      <dgm:spPr/>
    </dgm:pt>
    <dgm:pt modelId="{0838BA0E-8400-4662-BB2E-0E2DB56E836C}" type="pres">
      <dgm:prSet presAssocID="{E8948173-5214-479C-B663-18A282D88B46}" presName="nodeText" presStyleLbl="bgAccFollowNode1" presStyleIdx="2" presStyleCnt="5">
        <dgm:presLayoutVars>
          <dgm:bulletEnabled val="1"/>
        </dgm:presLayoutVars>
      </dgm:prSet>
      <dgm:spPr/>
    </dgm:pt>
    <dgm:pt modelId="{04B0146C-FEB0-43F2-97C2-42EF5CCA1032}" type="pres">
      <dgm:prSet presAssocID="{3CF05D83-E7D7-49CD-94EC-72C0A27E8749}" presName="sibTrans" presStyleCnt="0"/>
      <dgm:spPr/>
    </dgm:pt>
    <dgm:pt modelId="{CEC282DF-8A00-4EB0-ABE9-9437663F7747}" type="pres">
      <dgm:prSet presAssocID="{E7DEFE15-9923-45DC-A624-A28498765854}" presName="compositeNode" presStyleCnt="0">
        <dgm:presLayoutVars>
          <dgm:bulletEnabled val="1"/>
        </dgm:presLayoutVars>
      </dgm:prSet>
      <dgm:spPr/>
    </dgm:pt>
    <dgm:pt modelId="{5AC3E8B9-B956-43FB-BAEE-4FD4179E805A}" type="pres">
      <dgm:prSet presAssocID="{E7DEFE15-9923-45DC-A624-A28498765854}" presName="bgRect" presStyleLbl="bgAccFollowNode1" presStyleIdx="3" presStyleCnt="5"/>
      <dgm:spPr/>
    </dgm:pt>
    <dgm:pt modelId="{797DF126-006C-4D8A-A426-6FA980D96B48}" type="pres">
      <dgm:prSet presAssocID="{70D9DCD7-7C2A-4544-9CA5-C71290055204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9F601B5E-689A-4333-8588-5B5209D37D68}" type="pres">
      <dgm:prSet presAssocID="{E7DEFE15-9923-45DC-A624-A28498765854}" presName="bottomLine" presStyleLbl="alignNode1" presStyleIdx="7" presStyleCnt="10">
        <dgm:presLayoutVars/>
      </dgm:prSet>
      <dgm:spPr/>
    </dgm:pt>
    <dgm:pt modelId="{C3DF368E-C063-43BA-9BEA-CC0693F5C15B}" type="pres">
      <dgm:prSet presAssocID="{E7DEFE15-9923-45DC-A624-A28498765854}" presName="nodeText" presStyleLbl="bgAccFollowNode1" presStyleIdx="3" presStyleCnt="5">
        <dgm:presLayoutVars>
          <dgm:bulletEnabled val="1"/>
        </dgm:presLayoutVars>
      </dgm:prSet>
      <dgm:spPr/>
    </dgm:pt>
    <dgm:pt modelId="{E328FE16-A7E4-47D3-BCEC-556487D0ADDA}" type="pres">
      <dgm:prSet presAssocID="{70D9DCD7-7C2A-4544-9CA5-C71290055204}" presName="sibTrans" presStyleCnt="0"/>
      <dgm:spPr/>
    </dgm:pt>
    <dgm:pt modelId="{0A8464B4-231A-4D89-812C-592DACCD4934}" type="pres">
      <dgm:prSet presAssocID="{E58AF95D-6399-4637-9DC4-3907A3ACAA0F}" presName="compositeNode" presStyleCnt="0">
        <dgm:presLayoutVars>
          <dgm:bulletEnabled val="1"/>
        </dgm:presLayoutVars>
      </dgm:prSet>
      <dgm:spPr/>
    </dgm:pt>
    <dgm:pt modelId="{3130CA4D-8B3C-48FE-981C-A849EBCAF01D}" type="pres">
      <dgm:prSet presAssocID="{E58AF95D-6399-4637-9DC4-3907A3ACAA0F}" presName="bgRect" presStyleLbl="bgAccFollowNode1" presStyleIdx="4" presStyleCnt="5"/>
      <dgm:spPr/>
    </dgm:pt>
    <dgm:pt modelId="{42650E37-CCF3-465D-93D3-C2BE00A28673}" type="pres">
      <dgm:prSet presAssocID="{0F6C65D2-E3D0-45D8-ADD9-78DC32F3F427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5B7F0543-CD0F-4936-8066-3D114789DE42}" type="pres">
      <dgm:prSet presAssocID="{E58AF95D-6399-4637-9DC4-3907A3ACAA0F}" presName="bottomLine" presStyleLbl="alignNode1" presStyleIdx="9" presStyleCnt="10">
        <dgm:presLayoutVars/>
      </dgm:prSet>
      <dgm:spPr/>
    </dgm:pt>
    <dgm:pt modelId="{7A3C11C1-5FAE-4A47-8D25-EF18FB862C6E}" type="pres">
      <dgm:prSet presAssocID="{E58AF95D-6399-4637-9DC4-3907A3ACAA0F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145F2C0F-3091-42C4-931F-146EF747C5E6}" type="presOf" srcId="{E58AF95D-6399-4637-9DC4-3907A3ACAA0F}" destId="{3130CA4D-8B3C-48FE-981C-A849EBCAF01D}" srcOrd="0" destOrd="0" presId="urn:microsoft.com/office/officeart/2016/7/layout/BasicLinearProcessNumbered"/>
    <dgm:cxn modelId="{766DE312-B314-4711-8D4F-2130E4071233}" srcId="{D79EEFC0-B3B1-492F-8EA4-7379DDB573DB}" destId="{E7DEFE15-9923-45DC-A624-A28498765854}" srcOrd="3" destOrd="0" parTransId="{87B0CE27-01A5-487A-A294-E56295F6344D}" sibTransId="{70D9DCD7-7C2A-4544-9CA5-C71290055204}"/>
    <dgm:cxn modelId="{70DE6814-FF14-4CD7-844A-14E815F4404E}" type="presOf" srcId="{E7DEFE15-9923-45DC-A624-A28498765854}" destId="{5AC3E8B9-B956-43FB-BAEE-4FD4179E805A}" srcOrd="0" destOrd="0" presId="urn:microsoft.com/office/officeart/2016/7/layout/BasicLinearProcessNumbered"/>
    <dgm:cxn modelId="{55F55C17-DFB9-4B14-A618-E9DAC9F43A91}" type="presOf" srcId="{E8948173-5214-479C-B663-18A282D88B46}" destId="{5E55A624-94C5-4BE2-8ABE-18E268BE8F9D}" srcOrd="0" destOrd="0" presId="urn:microsoft.com/office/officeart/2016/7/layout/BasicLinearProcessNumbered"/>
    <dgm:cxn modelId="{F5122261-8BD5-4FA5-971C-63F5DE7E5BCD}" type="presOf" srcId="{A2C6EA3F-564D-4859-907B-C08D6238C8C1}" destId="{6D0A3956-D2AA-4D59-88C7-EB2C0A449D60}" srcOrd="0" destOrd="0" presId="urn:microsoft.com/office/officeart/2016/7/layout/BasicLinearProcessNumbered"/>
    <dgm:cxn modelId="{76933367-E09D-4E9D-8092-B6CA8CA2A4CF}" type="presOf" srcId="{3CF05D83-E7D7-49CD-94EC-72C0A27E8749}" destId="{535DD116-99CA-4386-AAE5-A1EA22444744}" srcOrd="0" destOrd="0" presId="urn:microsoft.com/office/officeart/2016/7/layout/BasicLinearProcessNumbered"/>
    <dgm:cxn modelId="{8537636C-DAA0-4765-8593-4D5B012B7507}" type="presOf" srcId="{677F69BD-17F8-494F-B23A-55C2E3C2562E}" destId="{00999CFF-32FF-40D0-996C-CC69F913A58A}" srcOrd="1" destOrd="0" presId="urn:microsoft.com/office/officeart/2016/7/layout/BasicLinearProcessNumbered"/>
    <dgm:cxn modelId="{7016F76F-44E6-4146-B4E7-A16DF7D9BEF8}" type="presOf" srcId="{18C108FC-FDA1-418F-B0AD-023A10740551}" destId="{FDA21404-61E4-4FB8-8D7B-0C16F675DC01}" srcOrd="0" destOrd="0" presId="urn:microsoft.com/office/officeart/2016/7/layout/BasicLinearProcessNumbered"/>
    <dgm:cxn modelId="{D4235E71-C6ED-412F-BE0B-F8C6D9539F42}" type="presOf" srcId="{7A69C58B-199D-4E40-BC63-7F8697A9AC58}" destId="{CF991F40-EB54-4F1E-ABA8-75321616E6CA}" srcOrd="0" destOrd="0" presId="urn:microsoft.com/office/officeart/2016/7/layout/BasicLinearProcessNumbered"/>
    <dgm:cxn modelId="{C5A84F7A-D244-45E1-9F4A-23B8028BAEE8}" srcId="{D79EEFC0-B3B1-492F-8EA4-7379DDB573DB}" destId="{E58AF95D-6399-4637-9DC4-3907A3ACAA0F}" srcOrd="4" destOrd="0" parTransId="{A3B14E21-5007-4783-8D0E-5C6C50DC5898}" sibTransId="{0F6C65D2-E3D0-45D8-ADD9-78DC32F3F427}"/>
    <dgm:cxn modelId="{91E3BB7B-A42C-4744-B455-50AFE17B424D}" srcId="{D79EEFC0-B3B1-492F-8EA4-7379DDB573DB}" destId="{677F69BD-17F8-494F-B23A-55C2E3C2562E}" srcOrd="1" destOrd="0" parTransId="{52D261C2-EB96-45DF-9A96-461902052543}" sibTransId="{A2C6EA3F-564D-4859-907B-C08D6238C8C1}"/>
    <dgm:cxn modelId="{5E552A8F-34BF-4173-8937-B99E4A916EDE}" type="presOf" srcId="{677F69BD-17F8-494F-B23A-55C2E3C2562E}" destId="{4CBF6BF4-58D7-41C8-A35C-29471608AEDA}" srcOrd="0" destOrd="0" presId="urn:microsoft.com/office/officeart/2016/7/layout/BasicLinearProcessNumbered"/>
    <dgm:cxn modelId="{958EBBA3-0DEB-4CE2-B447-B267A69B8779}" type="presOf" srcId="{70D9DCD7-7C2A-4544-9CA5-C71290055204}" destId="{797DF126-006C-4D8A-A426-6FA980D96B48}" srcOrd="0" destOrd="0" presId="urn:microsoft.com/office/officeart/2016/7/layout/BasicLinearProcessNumbered"/>
    <dgm:cxn modelId="{E392D3AF-45F1-43ED-96D6-85601894AD1E}" type="presOf" srcId="{E58AF95D-6399-4637-9DC4-3907A3ACAA0F}" destId="{7A3C11C1-5FAE-4A47-8D25-EF18FB862C6E}" srcOrd="1" destOrd="0" presId="urn:microsoft.com/office/officeart/2016/7/layout/BasicLinearProcessNumbered"/>
    <dgm:cxn modelId="{8AA085BA-251D-4C50-B4D7-A58B87EC5D57}" type="presOf" srcId="{0F6C65D2-E3D0-45D8-ADD9-78DC32F3F427}" destId="{42650E37-CCF3-465D-93D3-C2BE00A28673}" srcOrd="0" destOrd="0" presId="urn:microsoft.com/office/officeart/2016/7/layout/BasicLinearProcessNumbered"/>
    <dgm:cxn modelId="{7F39A3C2-C50B-4AD7-835B-6A0474E70AC5}" type="presOf" srcId="{D79EEFC0-B3B1-492F-8EA4-7379DDB573DB}" destId="{C7B4B0FE-211C-4CD2-B11E-BABA59D3446E}" srcOrd="0" destOrd="0" presId="urn:microsoft.com/office/officeart/2016/7/layout/BasicLinearProcessNumbered"/>
    <dgm:cxn modelId="{218E28D1-9807-4555-BA4E-8D91706E8780}" srcId="{D79EEFC0-B3B1-492F-8EA4-7379DDB573DB}" destId="{E8948173-5214-479C-B663-18A282D88B46}" srcOrd="2" destOrd="0" parTransId="{A6323C5E-2C51-4E54-B872-CD409F1939F3}" sibTransId="{3CF05D83-E7D7-49CD-94EC-72C0A27E8749}"/>
    <dgm:cxn modelId="{7DA008D2-0975-4849-ADBE-45AF7ACD7100}" type="presOf" srcId="{E8948173-5214-479C-B663-18A282D88B46}" destId="{0838BA0E-8400-4662-BB2E-0E2DB56E836C}" srcOrd="1" destOrd="0" presId="urn:microsoft.com/office/officeart/2016/7/layout/BasicLinearProcessNumbered"/>
    <dgm:cxn modelId="{F947FAD6-684D-4FE9-A095-927E1B648792}" srcId="{D79EEFC0-B3B1-492F-8EA4-7379DDB573DB}" destId="{7A69C58B-199D-4E40-BC63-7F8697A9AC58}" srcOrd="0" destOrd="0" parTransId="{F0A7DF0F-A7D1-4ACA-B3CF-18650EC61197}" sibTransId="{18C108FC-FDA1-418F-B0AD-023A10740551}"/>
    <dgm:cxn modelId="{1C8AF0FA-0DAB-4E5D-86BB-7D657007798D}" type="presOf" srcId="{7A69C58B-199D-4E40-BC63-7F8697A9AC58}" destId="{449E3882-E34A-4AED-AC54-3452D9DF5DA1}" srcOrd="1" destOrd="0" presId="urn:microsoft.com/office/officeart/2016/7/layout/BasicLinearProcessNumbered"/>
    <dgm:cxn modelId="{E84236FE-AE75-43DD-A12B-C9A9F4E2F305}" type="presOf" srcId="{E7DEFE15-9923-45DC-A624-A28498765854}" destId="{C3DF368E-C063-43BA-9BEA-CC0693F5C15B}" srcOrd="1" destOrd="0" presId="urn:microsoft.com/office/officeart/2016/7/layout/BasicLinearProcessNumbered"/>
    <dgm:cxn modelId="{4579A714-DAB0-40D8-B13A-2E31D4F77BEB}" type="presParOf" srcId="{C7B4B0FE-211C-4CD2-B11E-BABA59D3446E}" destId="{67602BF0-E41F-4311-9E60-C93868D76139}" srcOrd="0" destOrd="0" presId="urn:microsoft.com/office/officeart/2016/7/layout/BasicLinearProcessNumbered"/>
    <dgm:cxn modelId="{FA84E89B-0FA7-4227-9E1C-09E43B152072}" type="presParOf" srcId="{67602BF0-E41F-4311-9E60-C93868D76139}" destId="{CF991F40-EB54-4F1E-ABA8-75321616E6CA}" srcOrd="0" destOrd="0" presId="urn:microsoft.com/office/officeart/2016/7/layout/BasicLinearProcessNumbered"/>
    <dgm:cxn modelId="{FD5D5073-3B38-4C10-B635-4A9AC93D60AB}" type="presParOf" srcId="{67602BF0-E41F-4311-9E60-C93868D76139}" destId="{FDA21404-61E4-4FB8-8D7B-0C16F675DC01}" srcOrd="1" destOrd="0" presId="urn:microsoft.com/office/officeart/2016/7/layout/BasicLinearProcessNumbered"/>
    <dgm:cxn modelId="{6F819148-2525-4AD3-81F3-B7EC35CFFA55}" type="presParOf" srcId="{67602BF0-E41F-4311-9E60-C93868D76139}" destId="{3B23094A-A7C8-4342-88BB-FF4DE2025119}" srcOrd="2" destOrd="0" presId="urn:microsoft.com/office/officeart/2016/7/layout/BasicLinearProcessNumbered"/>
    <dgm:cxn modelId="{5539C2FC-D924-48B7-9768-C7E30A02D6E5}" type="presParOf" srcId="{67602BF0-E41F-4311-9E60-C93868D76139}" destId="{449E3882-E34A-4AED-AC54-3452D9DF5DA1}" srcOrd="3" destOrd="0" presId="urn:microsoft.com/office/officeart/2016/7/layout/BasicLinearProcessNumbered"/>
    <dgm:cxn modelId="{F459EC8D-D436-4BA8-B1D1-2C99678FDE25}" type="presParOf" srcId="{C7B4B0FE-211C-4CD2-B11E-BABA59D3446E}" destId="{BB420FB6-E079-455F-B45C-7EABE3CD6B2F}" srcOrd="1" destOrd="0" presId="urn:microsoft.com/office/officeart/2016/7/layout/BasicLinearProcessNumbered"/>
    <dgm:cxn modelId="{B010D5F7-1B7F-4603-B50E-803CC86C4B03}" type="presParOf" srcId="{C7B4B0FE-211C-4CD2-B11E-BABA59D3446E}" destId="{1873ED4A-81DE-48DD-A14D-5ACE013BF446}" srcOrd="2" destOrd="0" presId="urn:microsoft.com/office/officeart/2016/7/layout/BasicLinearProcessNumbered"/>
    <dgm:cxn modelId="{4BBDEF09-5170-4B3B-B52B-CDEC87BB2167}" type="presParOf" srcId="{1873ED4A-81DE-48DD-A14D-5ACE013BF446}" destId="{4CBF6BF4-58D7-41C8-A35C-29471608AEDA}" srcOrd="0" destOrd="0" presId="urn:microsoft.com/office/officeart/2016/7/layout/BasicLinearProcessNumbered"/>
    <dgm:cxn modelId="{7952EE13-DA6C-4330-8220-9F4A42F3341A}" type="presParOf" srcId="{1873ED4A-81DE-48DD-A14D-5ACE013BF446}" destId="{6D0A3956-D2AA-4D59-88C7-EB2C0A449D60}" srcOrd="1" destOrd="0" presId="urn:microsoft.com/office/officeart/2016/7/layout/BasicLinearProcessNumbered"/>
    <dgm:cxn modelId="{4EA001D1-F1BB-4FA1-8D29-D1C960932EE3}" type="presParOf" srcId="{1873ED4A-81DE-48DD-A14D-5ACE013BF446}" destId="{D6BFAB3A-9C8B-4D77-B2A1-433E496E55CB}" srcOrd="2" destOrd="0" presId="urn:microsoft.com/office/officeart/2016/7/layout/BasicLinearProcessNumbered"/>
    <dgm:cxn modelId="{0FEAF621-8F65-496F-82CF-EC8F2F75EE08}" type="presParOf" srcId="{1873ED4A-81DE-48DD-A14D-5ACE013BF446}" destId="{00999CFF-32FF-40D0-996C-CC69F913A58A}" srcOrd="3" destOrd="0" presId="urn:microsoft.com/office/officeart/2016/7/layout/BasicLinearProcessNumbered"/>
    <dgm:cxn modelId="{90C1CC1A-7A49-44CB-A306-DD5DFBB533BC}" type="presParOf" srcId="{C7B4B0FE-211C-4CD2-B11E-BABA59D3446E}" destId="{C90210AC-A924-41E2-B40C-F93C55617DA9}" srcOrd="3" destOrd="0" presId="urn:microsoft.com/office/officeart/2016/7/layout/BasicLinearProcessNumbered"/>
    <dgm:cxn modelId="{3934CF38-D0AB-4DEF-8E5F-B0F478795994}" type="presParOf" srcId="{C7B4B0FE-211C-4CD2-B11E-BABA59D3446E}" destId="{4BE003ED-DE2E-44AF-B4FF-460F29D9E0DE}" srcOrd="4" destOrd="0" presId="urn:microsoft.com/office/officeart/2016/7/layout/BasicLinearProcessNumbered"/>
    <dgm:cxn modelId="{ECEF2364-3044-4953-B144-5BA53F25F9ED}" type="presParOf" srcId="{4BE003ED-DE2E-44AF-B4FF-460F29D9E0DE}" destId="{5E55A624-94C5-4BE2-8ABE-18E268BE8F9D}" srcOrd="0" destOrd="0" presId="urn:microsoft.com/office/officeart/2016/7/layout/BasicLinearProcessNumbered"/>
    <dgm:cxn modelId="{3B46570C-AA0D-4E53-9FD8-51B348FA316B}" type="presParOf" srcId="{4BE003ED-DE2E-44AF-B4FF-460F29D9E0DE}" destId="{535DD116-99CA-4386-AAE5-A1EA22444744}" srcOrd="1" destOrd="0" presId="urn:microsoft.com/office/officeart/2016/7/layout/BasicLinearProcessNumbered"/>
    <dgm:cxn modelId="{C87F3CB9-0AC1-4276-A7D0-67BD600E2AE1}" type="presParOf" srcId="{4BE003ED-DE2E-44AF-B4FF-460F29D9E0DE}" destId="{010A46D9-CCE1-4649-87E2-9A2883DCD4E7}" srcOrd="2" destOrd="0" presId="urn:microsoft.com/office/officeart/2016/7/layout/BasicLinearProcessNumbered"/>
    <dgm:cxn modelId="{C4CDA44D-B364-48DD-BE8C-58D642BB7F5D}" type="presParOf" srcId="{4BE003ED-DE2E-44AF-B4FF-460F29D9E0DE}" destId="{0838BA0E-8400-4662-BB2E-0E2DB56E836C}" srcOrd="3" destOrd="0" presId="urn:microsoft.com/office/officeart/2016/7/layout/BasicLinearProcessNumbered"/>
    <dgm:cxn modelId="{007E46BA-C164-4BE7-AB4F-C59337F4F09E}" type="presParOf" srcId="{C7B4B0FE-211C-4CD2-B11E-BABA59D3446E}" destId="{04B0146C-FEB0-43F2-97C2-42EF5CCA1032}" srcOrd="5" destOrd="0" presId="urn:microsoft.com/office/officeart/2016/7/layout/BasicLinearProcessNumbered"/>
    <dgm:cxn modelId="{E9AF157A-BC9E-4AE8-A3CE-A39311CF8DF2}" type="presParOf" srcId="{C7B4B0FE-211C-4CD2-B11E-BABA59D3446E}" destId="{CEC282DF-8A00-4EB0-ABE9-9437663F7747}" srcOrd="6" destOrd="0" presId="urn:microsoft.com/office/officeart/2016/7/layout/BasicLinearProcessNumbered"/>
    <dgm:cxn modelId="{33B73055-07A1-4767-AC03-3163E5D9FA4C}" type="presParOf" srcId="{CEC282DF-8A00-4EB0-ABE9-9437663F7747}" destId="{5AC3E8B9-B956-43FB-BAEE-4FD4179E805A}" srcOrd="0" destOrd="0" presId="urn:microsoft.com/office/officeart/2016/7/layout/BasicLinearProcessNumbered"/>
    <dgm:cxn modelId="{1EFB0E6D-A12C-44F4-975C-E76B4257ED58}" type="presParOf" srcId="{CEC282DF-8A00-4EB0-ABE9-9437663F7747}" destId="{797DF126-006C-4D8A-A426-6FA980D96B48}" srcOrd="1" destOrd="0" presId="urn:microsoft.com/office/officeart/2016/7/layout/BasicLinearProcessNumbered"/>
    <dgm:cxn modelId="{DC5F0D9F-474C-4BA6-9A4B-B35ECD45B29D}" type="presParOf" srcId="{CEC282DF-8A00-4EB0-ABE9-9437663F7747}" destId="{9F601B5E-689A-4333-8588-5B5209D37D68}" srcOrd="2" destOrd="0" presId="urn:microsoft.com/office/officeart/2016/7/layout/BasicLinearProcessNumbered"/>
    <dgm:cxn modelId="{00199C59-E476-4672-83F9-D389C6FD1814}" type="presParOf" srcId="{CEC282DF-8A00-4EB0-ABE9-9437663F7747}" destId="{C3DF368E-C063-43BA-9BEA-CC0693F5C15B}" srcOrd="3" destOrd="0" presId="urn:microsoft.com/office/officeart/2016/7/layout/BasicLinearProcessNumbered"/>
    <dgm:cxn modelId="{851A5031-EE83-40DA-889B-9D82A7DBF871}" type="presParOf" srcId="{C7B4B0FE-211C-4CD2-B11E-BABA59D3446E}" destId="{E328FE16-A7E4-47D3-BCEC-556487D0ADDA}" srcOrd="7" destOrd="0" presId="urn:microsoft.com/office/officeart/2016/7/layout/BasicLinearProcessNumbered"/>
    <dgm:cxn modelId="{1E6C87B0-E3CD-404F-835D-6B7CF52EC2C7}" type="presParOf" srcId="{C7B4B0FE-211C-4CD2-B11E-BABA59D3446E}" destId="{0A8464B4-231A-4D89-812C-592DACCD4934}" srcOrd="8" destOrd="0" presId="urn:microsoft.com/office/officeart/2016/7/layout/BasicLinearProcessNumbered"/>
    <dgm:cxn modelId="{CC57723D-DD59-4413-BDD0-D94D25987F9D}" type="presParOf" srcId="{0A8464B4-231A-4D89-812C-592DACCD4934}" destId="{3130CA4D-8B3C-48FE-981C-A849EBCAF01D}" srcOrd="0" destOrd="0" presId="urn:microsoft.com/office/officeart/2016/7/layout/BasicLinearProcessNumbered"/>
    <dgm:cxn modelId="{DBD1D3AB-FF3B-40F1-AE8F-3534046E0367}" type="presParOf" srcId="{0A8464B4-231A-4D89-812C-592DACCD4934}" destId="{42650E37-CCF3-465D-93D3-C2BE00A28673}" srcOrd="1" destOrd="0" presId="urn:microsoft.com/office/officeart/2016/7/layout/BasicLinearProcessNumbered"/>
    <dgm:cxn modelId="{98949D2B-0B28-493D-9427-9645D0809F08}" type="presParOf" srcId="{0A8464B4-231A-4D89-812C-592DACCD4934}" destId="{5B7F0543-CD0F-4936-8066-3D114789DE42}" srcOrd="2" destOrd="0" presId="urn:microsoft.com/office/officeart/2016/7/layout/BasicLinearProcessNumbered"/>
    <dgm:cxn modelId="{9DE4232E-713C-4FF4-B130-BD36F2B2365E}" type="presParOf" srcId="{0A8464B4-231A-4D89-812C-592DACCD4934}" destId="{7A3C11C1-5FAE-4A47-8D25-EF18FB862C6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52D4A3-BA8A-45BA-90E4-836AA8328D78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0581BD5-E382-458E-8D1C-41EA88005791}">
      <dgm:prSet/>
      <dgm:spPr/>
      <dgm:t>
        <a:bodyPr/>
        <a:lstStyle/>
        <a:p>
          <a:r>
            <a:rPr lang="en-US" b="0" i="0" baseline="0"/>
            <a:t>Full system deployed using Flask backend</a:t>
          </a:r>
          <a:endParaRPr lang="en-US"/>
        </a:p>
      </dgm:t>
    </dgm:pt>
    <dgm:pt modelId="{15D4EC13-E799-4C96-8924-31E19A2F8352}" type="parTrans" cxnId="{5FD67061-0DB8-4F9E-A743-60E71D72731B}">
      <dgm:prSet/>
      <dgm:spPr/>
      <dgm:t>
        <a:bodyPr/>
        <a:lstStyle/>
        <a:p>
          <a:endParaRPr lang="en-US"/>
        </a:p>
      </dgm:t>
    </dgm:pt>
    <dgm:pt modelId="{2775E694-FA81-4156-9221-6527E1B625F6}" type="sibTrans" cxnId="{5FD67061-0DB8-4F9E-A743-60E71D72731B}">
      <dgm:prSet/>
      <dgm:spPr/>
      <dgm:t>
        <a:bodyPr/>
        <a:lstStyle/>
        <a:p>
          <a:endParaRPr lang="en-US"/>
        </a:p>
      </dgm:t>
    </dgm:pt>
    <dgm:pt modelId="{B8546290-53B5-4FB8-B956-09891CE3C7F6}">
      <dgm:prSet/>
      <dgm:spPr/>
      <dgm:t>
        <a:bodyPr/>
        <a:lstStyle/>
        <a:p>
          <a:r>
            <a:rPr lang="en-US" b="0" i="0" baseline="0"/>
            <a:t>UI built using HTML/CSS</a:t>
          </a:r>
          <a:endParaRPr lang="en-US"/>
        </a:p>
      </dgm:t>
    </dgm:pt>
    <dgm:pt modelId="{467DF31F-E226-4599-89BE-D1510C24E61F}" type="parTrans" cxnId="{22DBD925-C8BF-4BE1-9530-FAB380DABFF0}">
      <dgm:prSet/>
      <dgm:spPr/>
      <dgm:t>
        <a:bodyPr/>
        <a:lstStyle/>
        <a:p>
          <a:endParaRPr lang="en-US"/>
        </a:p>
      </dgm:t>
    </dgm:pt>
    <dgm:pt modelId="{13D01056-41B1-4579-99BB-AA5A2CFA3A42}" type="sibTrans" cxnId="{22DBD925-C8BF-4BE1-9530-FAB380DABFF0}">
      <dgm:prSet/>
      <dgm:spPr/>
      <dgm:t>
        <a:bodyPr/>
        <a:lstStyle/>
        <a:p>
          <a:endParaRPr lang="en-US"/>
        </a:p>
      </dgm:t>
    </dgm:pt>
    <dgm:pt modelId="{F2CC35F8-617C-4ECA-97A6-56B6530E366E}">
      <dgm:prSet/>
      <dgm:spPr/>
      <dgm:t>
        <a:bodyPr/>
        <a:lstStyle/>
        <a:p>
          <a:r>
            <a:rPr lang="en-US" b="0" i="0" baseline="0"/>
            <a:t>Model loaded and served locally</a:t>
          </a:r>
          <a:endParaRPr lang="en-US"/>
        </a:p>
      </dgm:t>
    </dgm:pt>
    <dgm:pt modelId="{4C619532-6116-4327-969F-3718C029F695}" type="parTrans" cxnId="{5EF723E0-9992-406C-AD25-076EA149845B}">
      <dgm:prSet/>
      <dgm:spPr/>
      <dgm:t>
        <a:bodyPr/>
        <a:lstStyle/>
        <a:p>
          <a:endParaRPr lang="en-US"/>
        </a:p>
      </dgm:t>
    </dgm:pt>
    <dgm:pt modelId="{47C3D012-8B5C-4994-BDDC-2C4C2699416C}" type="sibTrans" cxnId="{5EF723E0-9992-406C-AD25-076EA149845B}">
      <dgm:prSet/>
      <dgm:spPr/>
      <dgm:t>
        <a:bodyPr/>
        <a:lstStyle/>
        <a:p>
          <a:endParaRPr lang="en-US"/>
        </a:p>
      </dgm:t>
    </dgm:pt>
    <dgm:pt modelId="{DD75131C-E3E0-4C01-B03E-E4CE2717104C}">
      <dgm:prSet/>
      <dgm:spPr/>
      <dgm:t>
        <a:bodyPr/>
        <a:lstStyle/>
        <a:p>
          <a:r>
            <a:rPr lang="en-US" b="0" i="0" baseline="0"/>
            <a:t>Secure and modular</a:t>
          </a:r>
          <a:endParaRPr lang="en-US"/>
        </a:p>
      </dgm:t>
    </dgm:pt>
    <dgm:pt modelId="{56B27853-8B31-44F8-8D91-F1AC4101E63A}" type="parTrans" cxnId="{2D4F8BB0-AB08-4AD9-A44B-D2C534B66B46}">
      <dgm:prSet/>
      <dgm:spPr/>
      <dgm:t>
        <a:bodyPr/>
        <a:lstStyle/>
        <a:p>
          <a:endParaRPr lang="en-US"/>
        </a:p>
      </dgm:t>
    </dgm:pt>
    <dgm:pt modelId="{6556394A-A2DE-4C67-9740-5D804D4C7B8F}" type="sibTrans" cxnId="{2D4F8BB0-AB08-4AD9-A44B-D2C534B66B46}">
      <dgm:prSet/>
      <dgm:spPr/>
      <dgm:t>
        <a:bodyPr/>
        <a:lstStyle/>
        <a:p>
          <a:endParaRPr lang="en-US"/>
        </a:p>
      </dgm:t>
    </dgm:pt>
    <dgm:pt modelId="{53A885A8-F18C-4548-9065-E79CFF68CA37}" type="pres">
      <dgm:prSet presAssocID="{7552D4A3-BA8A-45BA-90E4-836AA8328D7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61DC905-4838-4A70-89BD-D544E2952EA4}" type="pres">
      <dgm:prSet presAssocID="{40581BD5-E382-458E-8D1C-41EA88005791}" presName="hierRoot1" presStyleCnt="0"/>
      <dgm:spPr/>
    </dgm:pt>
    <dgm:pt modelId="{F6B68725-A264-4FA3-BD07-675E3357107F}" type="pres">
      <dgm:prSet presAssocID="{40581BD5-E382-458E-8D1C-41EA88005791}" presName="composite" presStyleCnt="0"/>
      <dgm:spPr/>
    </dgm:pt>
    <dgm:pt modelId="{AF5703E7-2DB0-4E08-89C1-134DDC1B5AF8}" type="pres">
      <dgm:prSet presAssocID="{40581BD5-E382-458E-8D1C-41EA88005791}" presName="background" presStyleLbl="node0" presStyleIdx="0" presStyleCnt="4"/>
      <dgm:spPr/>
    </dgm:pt>
    <dgm:pt modelId="{B95350A0-1B62-4738-BAAB-62FDB52C4832}" type="pres">
      <dgm:prSet presAssocID="{40581BD5-E382-458E-8D1C-41EA88005791}" presName="text" presStyleLbl="fgAcc0" presStyleIdx="0" presStyleCnt="4">
        <dgm:presLayoutVars>
          <dgm:chPref val="3"/>
        </dgm:presLayoutVars>
      </dgm:prSet>
      <dgm:spPr/>
    </dgm:pt>
    <dgm:pt modelId="{0AD8B7A0-6A97-46DA-ABFD-5C98577E5A5D}" type="pres">
      <dgm:prSet presAssocID="{40581BD5-E382-458E-8D1C-41EA88005791}" presName="hierChild2" presStyleCnt="0"/>
      <dgm:spPr/>
    </dgm:pt>
    <dgm:pt modelId="{1811D142-EFC4-4B35-BE77-1FD2EC853D7F}" type="pres">
      <dgm:prSet presAssocID="{B8546290-53B5-4FB8-B956-09891CE3C7F6}" presName="hierRoot1" presStyleCnt="0"/>
      <dgm:spPr/>
    </dgm:pt>
    <dgm:pt modelId="{24EE3DE1-A3E3-4772-84E0-2F115409077D}" type="pres">
      <dgm:prSet presAssocID="{B8546290-53B5-4FB8-B956-09891CE3C7F6}" presName="composite" presStyleCnt="0"/>
      <dgm:spPr/>
    </dgm:pt>
    <dgm:pt modelId="{DB655346-6117-4DBB-889E-D793EA8E0D27}" type="pres">
      <dgm:prSet presAssocID="{B8546290-53B5-4FB8-B956-09891CE3C7F6}" presName="background" presStyleLbl="node0" presStyleIdx="1" presStyleCnt="4"/>
      <dgm:spPr/>
    </dgm:pt>
    <dgm:pt modelId="{7652F653-EBC1-4A8A-9951-E43317164D4A}" type="pres">
      <dgm:prSet presAssocID="{B8546290-53B5-4FB8-B956-09891CE3C7F6}" presName="text" presStyleLbl="fgAcc0" presStyleIdx="1" presStyleCnt="4">
        <dgm:presLayoutVars>
          <dgm:chPref val="3"/>
        </dgm:presLayoutVars>
      </dgm:prSet>
      <dgm:spPr/>
    </dgm:pt>
    <dgm:pt modelId="{2EF3D6C3-047F-478F-8391-6704D4B0C73F}" type="pres">
      <dgm:prSet presAssocID="{B8546290-53B5-4FB8-B956-09891CE3C7F6}" presName="hierChild2" presStyleCnt="0"/>
      <dgm:spPr/>
    </dgm:pt>
    <dgm:pt modelId="{5E231BC3-0AA2-4D6C-B786-D96061253955}" type="pres">
      <dgm:prSet presAssocID="{F2CC35F8-617C-4ECA-97A6-56B6530E366E}" presName="hierRoot1" presStyleCnt="0"/>
      <dgm:spPr/>
    </dgm:pt>
    <dgm:pt modelId="{6FC2C53A-A002-4CEF-9478-432E45EF8E99}" type="pres">
      <dgm:prSet presAssocID="{F2CC35F8-617C-4ECA-97A6-56B6530E366E}" presName="composite" presStyleCnt="0"/>
      <dgm:spPr/>
    </dgm:pt>
    <dgm:pt modelId="{88D8EE31-6E25-4EAD-9368-ECCEB27F9449}" type="pres">
      <dgm:prSet presAssocID="{F2CC35F8-617C-4ECA-97A6-56B6530E366E}" presName="background" presStyleLbl="node0" presStyleIdx="2" presStyleCnt="4"/>
      <dgm:spPr/>
    </dgm:pt>
    <dgm:pt modelId="{5DD8B44E-DE96-4630-B037-16B262A2FD1D}" type="pres">
      <dgm:prSet presAssocID="{F2CC35F8-617C-4ECA-97A6-56B6530E366E}" presName="text" presStyleLbl="fgAcc0" presStyleIdx="2" presStyleCnt="4">
        <dgm:presLayoutVars>
          <dgm:chPref val="3"/>
        </dgm:presLayoutVars>
      </dgm:prSet>
      <dgm:spPr/>
    </dgm:pt>
    <dgm:pt modelId="{E0CE2D19-D34D-464F-A492-3401BF165F79}" type="pres">
      <dgm:prSet presAssocID="{F2CC35F8-617C-4ECA-97A6-56B6530E366E}" presName="hierChild2" presStyleCnt="0"/>
      <dgm:spPr/>
    </dgm:pt>
    <dgm:pt modelId="{F0DF8342-3DFA-4B05-B783-84EA7D375BD9}" type="pres">
      <dgm:prSet presAssocID="{DD75131C-E3E0-4C01-B03E-E4CE2717104C}" presName="hierRoot1" presStyleCnt="0"/>
      <dgm:spPr/>
    </dgm:pt>
    <dgm:pt modelId="{7B595826-7EC1-444C-9DEE-F6F734FD1CA0}" type="pres">
      <dgm:prSet presAssocID="{DD75131C-E3E0-4C01-B03E-E4CE2717104C}" presName="composite" presStyleCnt="0"/>
      <dgm:spPr/>
    </dgm:pt>
    <dgm:pt modelId="{845EB18A-5221-4C5E-A96D-97C62BB20F9C}" type="pres">
      <dgm:prSet presAssocID="{DD75131C-E3E0-4C01-B03E-E4CE2717104C}" presName="background" presStyleLbl="node0" presStyleIdx="3" presStyleCnt="4"/>
      <dgm:spPr/>
    </dgm:pt>
    <dgm:pt modelId="{7CB00053-FDCF-415A-8FB3-E058C6A90863}" type="pres">
      <dgm:prSet presAssocID="{DD75131C-E3E0-4C01-B03E-E4CE2717104C}" presName="text" presStyleLbl="fgAcc0" presStyleIdx="3" presStyleCnt="4">
        <dgm:presLayoutVars>
          <dgm:chPref val="3"/>
        </dgm:presLayoutVars>
      </dgm:prSet>
      <dgm:spPr/>
    </dgm:pt>
    <dgm:pt modelId="{A1B3DEB6-D97C-47D7-BC89-7580F21CFA8D}" type="pres">
      <dgm:prSet presAssocID="{DD75131C-E3E0-4C01-B03E-E4CE2717104C}" presName="hierChild2" presStyleCnt="0"/>
      <dgm:spPr/>
    </dgm:pt>
  </dgm:ptLst>
  <dgm:cxnLst>
    <dgm:cxn modelId="{7FBD9520-FFDE-4E10-B686-5AB189798BB6}" type="presOf" srcId="{F2CC35F8-617C-4ECA-97A6-56B6530E366E}" destId="{5DD8B44E-DE96-4630-B037-16B262A2FD1D}" srcOrd="0" destOrd="0" presId="urn:microsoft.com/office/officeart/2005/8/layout/hierarchy1"/>
    <dgm:cxn modelId="{22DBD925-C8BF-4BE1-9530-FAB380DABFF0}" srcId="{7552D4A3-BA8A-45BA-90E4-836AA8328D78}" destId="{B8546290-53B5-4FB8-B956-09891CE3C7F6}" srcOrd="1" destOrd="0" parTransId="{467DF31F-E226-4599-89BE-D1510C24E61F}" sibTransId="{13D01056-41B1-4579-99BB-AA5A2CFA3A42}"/>
    <dgm:cxn modelId="{5FD67061-0DB8-4F9E-A743-60E71D72731B}" srcId="{7552D4A3-BA8A-45BA-90E4-836AA8328D78}" destId="{40581BD5-E382-458E-8D1C-41EA88005791}" srcOrd="0" destOrd="0" parTransId="{15D4EC13-E799-4C96-8924-31E19A2F8352}" sibTransId="{2775E694-FA81-4156-9221-6527E1B625F6}"/>
    <dgm:cxn modelId="{3F024376-0693-4180-9956-084DA7EAA06D}" type="presOf" srcId="{DD75131C-E3E0-4C01-B03E-E4CE2717104C}" destId="{7CB00053-FDCF-415A-8FB3-E058C6A90863}" srcOrd="0" destOrd="0" presId="urn:microsoft.com/office/officeart/2005/8/layout/hierarchy1"/>
    <dgm:cxn modelId="{25F22078-A349-4127-B4BB-EED02866F51C}" type="presOf" srcId="{7552D4A3-BA8A-45BA-90E4-836AA8328D78}" destId="{53A885A8-F18C-4548-9065-E79CFF68CA37}" srcOrd="0" destOrd="0" presId="urn:microsoft.com/office/officeart/2005/8/layout/hierarchy1"/>
    <dgm:cxn modelId="{2D4F8BB0-AB08-4AD9-A44B-D2C534B66B46}" srcId="{7552D4A3-BA8A-45BA-90E4-836AA8328D78}" destId="{DD75131C-E3E0-4C01-B03E-E4CE2717104C}" srcOrd="3" destOrd="0" parTransId="{56B27853-8B31-44F8-8D91-F1AC4101E63A}" sibTransId="{6556394A-A2DE-4C67-9740-5D804D4C7B8F}"/>
    <dgm:cxn modelId="{6FB0C7C0-911A-4CBE-9FF5-A448A8E2F455}" type="presOf" srcId="{40581BD5-E382-458E-8D1C-41EA88005791}" destId="{B95350A0-1B62-4738-BAAB-62FDB52C4832}" srcOrd="0" destOrd="0" presId="urn:microsoft.com/office/officeart/2005/8/layout/hierarchy1"/>
    <dgm:cxn modelId="{5EF723E0-9992-406C-AD25-076EA149845B}" srcId="{7552D4A3-BA8A-45BA-90E4-836AA8328D78}" destId="{F2CC35F8-617C-4ECA-97A6-56B6530E366E}" srcOrd="2" destOrd="0" parTransId="{4C619532-6116-4327-969F-3718C029F695}" sibTransId="{47C3D012-8B5C-4994-BDDC-2C4C2699416C}"/>
    <dgm:cxn modelId="{2F4A60F7-1380-4AA5-B7A9-57C79DB8DB89}" type="presOf" srcId="{B8546290-53B5-4FB8-B956-09891CE3C7F6}" destId="{7652F653-EBC1-4A8A-9951-E43317164D4A}" srcOrd="0" destOrd="0" presId="urn:microsoft.com/office/officeart/2005/8/layout/hierarchy1"/>
    <dgm:cxn modelId="{28A63898-9561-4804-9289-3381211F0174}" type="presParOf" srcId="{53A885A8-F18C-4548-9065-E79CFF68CA37}" destId="{D61DC905-4838-4A70-89BD-D544E2952EA4}" srcOrd="0" destOrd="0" presId="urn:microsoft.com/office/officeart/2005/8/layout/hierarchy1"/>
    <dgm:cxn modelId="{9EE8D8D2-BF31-451F-BCCA-647EF4CD340C}" type="presParOf" srcId="{D61DC905-4838-4A70-89BD-D544E2952EA4}" destId="{F6B68725-A264-4FA3-BD07-675E3357107F}" srcOrd="0" destOrd="0" presId="urn:microsoft.com/office/officeart/2005/8/layout/hierarchy1"/>
    <dgm:cxn modelId="{31121763-BF7A-4A81-BF1B-204CAA16401C}" type="presParOf" srcId="{F6B68725-A264-4FA3-BD07-675E3357107F}" destId="{AF5703E7-2DB0-4E08-89C1-134DDC1B5AF8}" srcOrd="0" destOrd="0" presId="urn:microsoft.com/office/officeart/2005/8/layout/hierarchy1"/>
    <dgm:cxn modelId="{8111F8C4-BDDC-4E55-805A-76CFA83A61F5}" type="presParOf" srcId="{F6B68725-A264-4FA3-BD07-675E3357107F}" destId="{B95350A0-1B62-4738-BAAB-62FDB52C4832}" srcOrd="1" destOrd="0" presId="urn:microsoft.com/office/officeart/2005/8/layout/hierarchy1"/>
    <dgm:cxn modelId="{6F8E43CA-E266-4DE7-966E-90C439698D7B}" type="presParOf" srcId="{D61DC905-4838-4A70-89BD-D544E2952EA4}" destId="{0AD8B7A0-6A97-46DA-ABFD-5C98577E5A5D}" srcOrd="1" destOrd="0" presId="urn:microsoft.com/office/officeart/2005/8/layout/hierarchy1"/>
    <dgm:cxn modelId="{39B417B9-E96E-46E2-B72A-325819FD9BCC}" type="presParOf" srcId="{53A885A8-F18C-4548-9065-E79CFF68CA37}" destId="{1811D142-EFC4-4B35-BE77-1FD2EC853D7F}" srcOrd="1" destOrd="0" presId="urn:microsoft.com/office/officeart/2005/8/layout/hierarchy1"/>
    <dgm:cxn modelId="{99CD7BDC-FF72-416B-BE34-7D498E7C3977}" type="presParOf" srcId="{1811D142-EFC4-4B35-BE77-1FD2EC853D7F}" destId="{24EE3DE1-A3E3-4772-84E0-2F115409077D}" srcOrd="0" destOrd="0" presId="urn:microsoft.com/office/officeart/2005/8/layout/hierarchy1"/>
    <dgm:cxn modelId="{FF476B61-A9CE-44E6-AB60-C5FFA1394631}" type="presParOf" srcId="{24EE3DE1-A3E3-4772-84E0-2F115409077D}" destId="{DB655346-6117-4DBB-889E-D793EA8E0D27}" srcOrd="0" destOrd="0" presId="urn:microsoft.com/office/officeart/2005/8/layout/hierarchy1"/>
    <dgm:cxn modelId="{AF5F41A3-E467-4518-8E66-8724E37D1CA9}" type="presParOf" srcId="{24EE3DE1-A3E3-4772-84E0-2F115409077D}" destId="{7652F653-EBC1-4A8A-9951-E43317164D4A}" srcOrd="1" destOrd="0" presId="urn:microsoft.com/office/officeart/2005/8/layout/hierarchy1"/>
    <dgm:cxn modelId="{AF17734C-78D5-4258-AF03-7FF8F5C86614}" type="presParOf" srcId="{1811D142-EFC4-4B35-BE77-1FD2EC853D7F}" destId="{2EF3D6C3-047F-478F-8391-6704D4B0C73F}" srcOrd="1" destOrd="0" presId="urn:microsoft.com/office/officeart/2005/8/layout/hierarchy1"/>
    <dgm:cxn modelId="{03636C04-90FF-4444-86D0-6287B2CB92BF}" type="presParOf" srcId="{53A885A8-F18C-4548-9065-E79CFF68CA37}" destId="{5E231BC3-0AA2-4D6C-B786-D96061253955}" srcOrd="2" destOrd="0" presId="urn:microsoft.com/office/officeart/2005/8/layout/hierarchy1"/>
    <dgm:cxn modelId="{0F6A8699-D06D-4495-B7CE-1C38C91892BB}" type="presParOf" srcId="{5E231BC3-0AA2-4D6C-B786-D96061253955}" destId="{6FC2C53A-A002-4CEF-9478-432E45EF8E99}" srcOrd="0" destOrd="0" presId="urn:microsoft.com/office/officeart/2005/8/layout/hierarchy1"/>
    <dgm:cxn modelId="{9E17D638-0C8C-4554-BCCB-5784601A5879}" type="presParOf" srcId="{6FC2C53A-A002-4CEF-9478-432E45EF8E99}" destId="{88D8EE31-6E25-4EAD-9368-ECCEB27F9449}" srcOrd="0" destOrd="0" presId="urn:microsoft.com/office/officeart/2005/8/layout/hierarchy1"/>
    <dgm:cxn modelId="{431B00F6-D83A-4CCD-8599-6930A3559C6A}" type="presParOf" srcId="{6FC2C53A-A002-4CEF-9478-432E45EF8E99}" destId="{5DD8B44E-DE96-4630-B037-16B262A2FD1D}" srcOrd="1" destOrd="0" presId="urn:microsoft.com/office/officeart/2005/8/layout/hierarchy1"/>
    <dgm:cxn modelId="{492E555C-5BAF-4643-9FC4-98EC47006A60}" type="presParOf" srcId="{5E231BC3-0AA2-4D6C-B786-D96061253955}" destId="{E0CE2D19-D34D-464F-A492-3401BF165F79}" srcOrd="1" destOrd="0" presId="urn:microsoft.com/office/officeart/2005/8/layout/hierarchy1"/>
    <dgm:cxn modelId="{640C60B8-2B08-409A-9FC0-3B1C7CD32DF5}" type="presParOf" srcId="{53A885A8-F18C-4548-9065-E79CFF68CA37}" destId="{F0DF8342-3DFA-4B05-B783-84EA7D375BD9}" srcOrd="3" destOrd="0" presId="urn:microsoft.com/office/officeart/2005/8/layout/hierarchy1"/>
    <dgm:cxn modelId="{D1A7A1D1-B4CC-4404-9ACC-C8F75733B3BE}" type="presParOf" srcId="{F0DF8342-3DFA-4B05-B783-84EA7D375BD9}" destId="{7B595826-7EC1-444C-9DEE-F6F734FD1CA0}" srcOrd="0" destOrd="0" presId="urn:microsoft.com/office/officeart/2005/8/layout/hierarchy1"/>
    <dgm:cxn modelId="{508B85D3-60EA-4CC7-940C-ACDAC1C3ED00}" type="presParOf" srcId="{7B595826-7EC1-444C-9DEE-F6F734FD1CA0}" destId="{845EB18A-5221-4C5E-A96D-97C62BB20F9C}" srcOrd="0" destOrd="0" presId="urn:microsoft.com/office/officeart/2005/8/layout/hierarchy1"/>
    <dgm:cxn modelId="{9C8A6D4E-BD7A-4C41-B9B3-D651B16F1F63}" type="presParOf" srcId="{7B595826-7EC1-444C-9DEE-F6F734FD1CA0}" destId="{7CB00053-FDCF-415A-8FB3-E058C6A90863}" srcOrd="1" destOrd="0" presId="urn:microsoft.com/office/officeart/2005/8/layout/hierarchy1"/>
    <dgm:cxn modelId="{4899A582-1A45-453F-B57A-E8B7EA0876B6}" type="presParOf" srcId="{F0DF8342-3DFA-4B05-B783-84EA7D375BD9}" destId="{A1B3DEB6-D97C-47D7-BC89-7580F21CFA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F93702B-850B-490A-90E3-98EDF82782E1}" type="doc">
      <dgm:prSet loTypeId="urn:microsoft.com/office/officeart/2005/8/layout/cycle1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5E24875-DFEB-4D27-B048-95D20B401521}">
      <dgm:prSet/>
      <dgm:spPr/>
      <dgm:t>
        <a:bodyPr/>
        <a:lstStyle/>
        <a:p>
          <a:endParaRPr lang="en-US" dirty="0"/>
        </a:p>
      </dgm:t>
    </dgm:pt>
    <dgm:pt modelId="{77EE2341-EA9C-4D0B-8EFD-020A6AACB555}" type="parTrans" cxnId="{ED61D1FE-A335-4F39-86BE-82B34BCC2FDF}">
      <dgm:prSet/>
      <dgm:spPr/>
      <dgm:t>
        <a:bodyPr/>
        <a:lstStyle/>
        <a:p>
          <a:endParaRPr lang="en-US"/>
        </a:p>
      </dgm:t>
    </dgm:pt>
    <dgm:pt modelId="{7C59E58B-9E7D-4F82-B804-BDF1DF1C354D}" type="sibTrans" cxnId="{ED61D1FE-A335-4F39-86BE-82B34BCC2FDF}">
      <dgm:prSet/>
      <dgm:spPr/>
      <dgm:t>
        <a:bodyPr/>
        <a:lstStyle/>
        <a:p>
          <a:endParaRPr lang="en-US"/>
        </a:p>
      </dgm:t>
    </dgm:pt>
    <dgm:pt modelId="{C3912BC9-F5E5-4DF7-BA86-80210A81220D}">
      <dgm:prSet/>
      <dgm:spPr/>
      <dgm:t>
        <a:bodyPr/>
        <a:lstStyle/>
        <a:p>
          <a:r>
            <a:rPr lang="en-US"/>
            <a:t>Image uploads</a:t>
          </a:r>
        </a:p>
      </dgm:t>
    </dgm:pt>
    <dgm:pt modelId="{5158C274-8BDC-41ED-B23F-1A2BD3E59532}" type="parTrans" cxnId="{EEF70471-6527-4D20-BA01-E7F071070354}">
      <dgm:prSet/>
      <dgm:spPr/>
      <dgm:t>
        <a:bodyPr/>
        <a:lstStyle/>
        <a:p>
          <a:endParaRPr lang="en-US"/>
        </a:p>
      </dgm:t>
    </dgm:pt>
    <dgm:pt modelId="{AB69F204-A661-4177-BF29-A514AFE35336}" type="sibTrans" cxnId="{EEF70471-6527-4D20-BA01-E7F071070354}">
      <dgm:prSet/>
      <dgm:spPr/>
      <dgm:t>
        <a:bodyPr/>
        <a:lstStyle/>
        <a:p>
          <a:endParaRPr lang="en-US"/>
        </a:p>
      </dgm:t>
    </dgm:pt>
    <dgm:pt modelId="{643B31A4-ED60-49AB-BC33-E02D542E0208}">
      <dgm:prSet/>
      <dgm:spPr/>
      <dgm:t>
        <a:bodyPr/>
        <a:lstStyle/>
        <a:p>
          <a:r>
            <a:rPr lang="en-US"/>
            <a:t>Model inference</a:t>
          </a:r>
        </a:p>
      </dgm:t>
    </dgm:pt>
    <dgm:pt modelId="{88128ED8-2578-4C6F-A973-168CA9069B78}" type="parTrans" cxnId="{EBC2109B-B65B-4589-955C-08108EE6BC54}">
      <dgm:prSet/>
      <dgm:spPr/>
      <dgm:t>
        <a:bodyPr/>
        <a:lstStyle/>
        <a:p>
          <a:endParaRPr lang="en-US"/>
        </a:p>
      </dgm:t>
    </dgm:pt>
    <dgm:pt modelId="{095023E2-F774-47EE-950C-8CC505B8CAC0}" type="sibTrans" cxnId="{EBC2109B-B65B-4589-955C-08108EE6BC54}">
      <dgm:prSet/>
      <dgm:spPr/>
      <dgm:t>
        <a:bodyPr/>
        <a:lstStyle/>
        <a:p>
          <a:endParaRPr lang="en-US"/>
        </a:p>
      </dgm:t>
    </dgm:pt>
    <dgm:pt modelId="{74D0D5FB-9827-45AC-BCEE-6600DFB851F8}">
      <dgm:prSet/>
      <dgm:spPr/>
      <dgm:t>
        <a:bodyPr/>
        <a:lstStyle/>
        <a:p>
          <a:r>
            <a:rPr lang="en-US"/>
            <a:t>Result rendering</a:t>
          </a:r>
        </a:p>
      </dgm:t>
    </dgm:pt>
    <dgm:pt modelId="{79B4904B-A198-41BA-962C-29DB94528403}" type="parTrans" cxnId="{41F07CCB-A882-45BD-A6CF-A9199B81BA3C}">
      <dgm:prSet/>
      <dgm:spPr/>
      <dgm:t>
        <a:bodyPr/>
        <a:lstStyle/>
        <a:p>
          <a:endParaRPr lang="en-US"/>
        </a:p>
      </dgm:t>
    </dgm:pt>
    <dgm:pt modelId="{96C1FD7A-FB88-4DC3-A710-22AC61FE4037}" type="sibTrans" cxnId="{41F07CCB-A882-45BD-A6CF-A9199B81BA3C}">
      <dgm:prSet/>
      <dgm:spPr/>
      <dgm:t>
        <a:bodyPr/>
        <a:lstStyle/>
        <a:p>
          <a:endParaRPr lang="en-US"/>
        </a:p>
      </dgm:t>
    </dgm:pt>
    <dgm:pt modelId="{041276B4-0D8E-4CD7-907E-70384C64DE96}">
      <dgm:prSet/>
      <dgm:spPr/>
      <dgm:t>
        <a:bodyPr/>
        <a:lstStyle/>
        <a:p>
          <a:r>
            <a:rPr lang="en-US"/>
            <a:t>LLM API call for chatbot</a:t>
          </a:r>
        </a:p>
      </dgm:t>
    </dgm:pt>
    <dgm:pt modelId="{D1B73CDA-636C-4602-A460-EF16CED77BC9}" type="parTrans" cxnId="{E022D071-F7EF-41DE-B502-57C7D650669A}">
      <dgm:prSet/>
      <dgm:spPr/>
      <dgm:t>
        <a:bodyPr/>
        <a:lstStyle/>
        <a:p>
          <a:endParaRPr lang="en-US"/>
        </a:p>
      </dgm:t>
    </dgm:pt>
    <dgm:pt modelId="{72D96F7C-7D3A-4ABC-B056-CD1BD2EAE508}" type="sibTrans" cxnId="{E022D071-F7EF-41DE-B502-57C7D650669A}">
      <dgm:prSet/>
      <dgm:spPr/>
      <dgm:t>
        <a:bodyPr/>
        <a:lstStyle/>
        <a:p>
          <a:endParaRPr lang="en-US"/>
        </a:p>
      </dgm:t>
    </dgm:pt>
    <dgm:pt modelId="{930954C9-D4B7-4918-8FE6-89AA91FFC14C}" type="pres">
      <dgm:prSet presAssocID="{8F93702B-850B-490A-90E3-98EDF82782E1}" presName="cycle" presStyleCnt="0">
        <dgm:presLayoutVars>
          <dgm:dir/>
          <dgm:resizeHandles val="exact"/>
        </dgm:presLayoutVars>
      </dgm:prSet>
      <dgm:spPr/>
    </dgm:pt>
    <dgm:pt modelId="{613CEEF4-9991-4F34-B189-8ADDC1E8FC94}" type="pres">
      <dgm:prSet presAssocID="{25E24875-DFEB-4D27-B048-95D20B401521}" presName="dummy" presStyleCnt="0"/>
      <dgm:spPr/>
    </dgm:pt>
    <dgm:pt modelId="{073EA368-B0FA-46A1-9E88-FBF1D58589FE}" type="pres">
      <dgm:prSet presAssocID="{25E24875-DFEB-4D27-B048-95D20B401521}" presName="node" presStyleLbl="revTx" presStyleIdx="0" presStyleCnt="5">
        <dgm:presLayoutVars>
          <dgm:bulletEnabled val="1"/>
        </dgm:presLayoutVars>
      </dgm:prSet>
      <dgm:spPr/>
    </dgm:pt>
    <dgm:pt modelId="{51923039-2E5A-475E-9776-914764CADB5E}" type="pres">
      <dgm:prSet presAssocID="{7C59E58B-9E7D-4F82-B804-BDF1DF1C354D}" presName="sibTrans" presStyleLbl="node1" presStyleIdx="0" presStyleCnt="5"/>
      <dgm:spPr/>
    </dgm:pt>
    <dgm:pt modelId="{95B96F80-CF7B-4B8C-9688-0F3E2E6E9E97}" type="pres">
      <dgm:prSet presAssocID="{C3912BC9-F5E5-4DF7-BA86-80210A81220D}" presName="dummy" presStyleCnt="0"/>
      <dgm:spPr/>
    </dgm:pt>
    <dgm:pt modelId="{E09F58C1-37D9-4F8F-97B8-995D66011D56}" type="pres">
      <dgm:prSet presAssocID="{C3912BC9-F5E5-4DF7-BA86-80210A81220D}" presName="node" presStyleLbl="revTx" presStyleIdx="1" presStyleCnt="5">
        <dgm:presLayoutVars>
          <dgm:bulletEnabled val="1"/>
        </dgm:presLayoutVars>
      </dgm:prSet>
      <dgm:spPr/>
    </dgm:pt>
    <dgm:pt modelId="{9282E0C2-540D-4491-912A-1B720F62BD42}" type="pres">
      <dgm:prSet presAssocID="{AB69F204-A661-4177-BF29-A514AFE35336}" presName="sibTrans" presStyleLbl="node1" presStyleIdx="1" presStyleCnt="5"/>
      <dgm:spPr/>
    </dgm:pt>
    <dgm:pt modelId="{9D8FAA39-514B-4740-9FB7-CE6DCB8C3DB8}" type="pres">
      <dgm:prSet presAssocID="{643B31A4-ED60-49AB-BC33-E02D542E0208}" presName="dummy" presStyleCnt="0"/>
      <dgm:spPr/>
    </dgm:pt>
    <dgm:pt modelId="{FA1113FE-25E6-4E73-8DD5-9D871E5D5E46}" type="pres">
      <dgm:prSet presAssocID="{643B31A4-ED60-49AB-BC33-E02D542E0208}" presName="node" presStyleLbl="revTx" presStyleIdx="2" presStyleCnt="5">
        <dgm:presLayoutVars>
          <dgm:bulletEnabled val="1"/>
        </dgm:presLayoutVars>
      </dgm:prSet>
      <dgm:spPr/>
    </dgm:pt>
    <dgm:pt modelId="{F60DBDC9-0C52-4E80-B8B9-669ED7086721}" type="pres">
      <dgm:prSet presAssocID="{095023E2-F774-47EE-950C-8CC505B8CAC0}" presName="sibTrans" presStyleLbl="node1" presStyleIdx="2" presStyleCnt="5"/>
      <dgm:spPr/>
    </dgm:pt>
    <dgm:pt modelId="{436E34E6-DDD6-4C28-952E-78F5946C61B5}" type="pres">
      <dgm:prSet presAssocID="{74D0D5FB-9827-45AC-BCEE-6600DFB851F8}" presName="dummy" presStyleCnt="0"/>
      <dgm:spPr/>
    </dgm:pt>
    <dgm:pt modelId="{0F75ED0B-642C-4A3C-826E-153C6E564C59}" type="pres">
      <dgm:prSet presAssocID="{74D0D5FB-9827-45AC-BCEE-6600DFB851F8}" presName="node" presStyleLbl="revTx" presStyleIdx="3" presStyleCnt="5">
        <dgm:presLayoutVars>
          <dgm:bulletEnabled val="1"/>
        </dgm:presLayoutVars>
      </dgm:prSet>
      <dgm:spPr/>
    </dgm:pt>
    <dgm:pt modelId="{B03F74A8-D7C6-4740-BD9F-9EFB262C52DF}" type="pres">
      <dgm:prSet presAssocID="{96C1FD7A-FB88-4DC3-A710-22AC61FE4037}" presName="sibTrans" presStyleLbl="node1" presStyleIdx="3" presStyleCnt="5"/>
      <dgm:spPr/>
    </dgm:pt>
    <dgm:pt modelId="{679BB633-5416-413F-81A5-3331EACD9441}" type="pres">
      <dgm:prSet presAssocID="{041276B4-0D8E-4CD7-907E-70384C64DE96}" presName="dummy" presStyleCnt="0"/>
      <dgm:spPr/>
    </dgm:pt>
    <dgm:pt modelId="{EBE68DF7-B234-4EDA-AC14-45BF2C9B1DE9}" type="pres">
      <dgm:prSet presAssocID="{041276B4-0D8E-4CD7-907E-70384C64DE96}" presName="node" presStyleLbl="revTx" presStyleIdx="4" presStyleCnt="5">
        <dgm:presLayoutVars>
          <dgm:bulletEnabled val="1"/>
        </dgm:presLayoutVars>
      </dgm:prSet>
      <dgm:spPr/>
    </dgm:pt>
    <dgm:pt modelId="{43F6CAA5-4344-4954-8A71-B9E47BD63CC3}" type="pres">
      <dgm:prSet presAssocID="{72D96F7C-7D3A-4ABC-B056-CD1BD2EAE508}" presName="sibTrans" presStyleLbl="node1" presStyleIdx="4" presStyleCnt="5"/>
      <dgm:spPr/>
    </dgm:pt>
  </dgm:ptLst>
  <dgm:cxnLst>
    <dgm:cxn modelId="{68A00215-FB89-421B-BEA1-10FA1DD313E1}" type="presOf" srcId="{643B31A4-ED60-49AB-BC33-E02D542E0208}" destId="{FA1113FE-25E6-4E73-8DD5-9D871E5D5E46}" srcOrd="0" destOrd="0" presId="urn:microsoft.com/office/officeart/2005/8/layout/cycle1"/>
    <dgm:cxn modelId="{1A329431-0497-4A7D-A81F-3DA959D42B43}" type="presOf" srcId="{AB69F204-A661-4177-BF29-A514AFE35336}" destId="{9282E0C2-540D-4491-912A-1B720F62BD42}" srcOrd="0" destOrd="0" presId="urn:microsoft.com/office/officeart/2005/8/layout/cycle1"/>
    <dgm:cxn modelId="{6EF43342-BF32-4035-949A-8C37177DF3B1}" type="presOf" srcId="{25E24875-DFEB-4D27-B048-95D20B401521}" destId="{073EA368-B0FA-46A1-9E88-FBF1D58589FE}" srcOrd="0" destOrd="0" presId="urn:microsoft.com/office/officeart/2005/8/layout/cycle1"/>
    <dgm:cxn modelId="{A64F3B4F-E2BA-44AA-ACF9-5D9869933B05}" type="presOf" srcId="{74D0D5FB-9827-45AC-BCEE-6600DFB851F8}" destId="{0F75ED0B-642C-4A3C-826E-153C6E564C59}" srcOrd="0" destOrd="0" presId="urn:microsoft.com/office/officeart/2005/8/layout/cycle1"/>
    <dgm:cxn modelId="{EEF70471-6527-4D20-BA01-E7F071070354}" srcId="{8F93702B-850B-490A-90E3-98EDF82782E1}" destId="{C3912BC9-F5E5-4DF7-BA86-80210A81220D}" srcOrd="1" destOrd="0" parTransId="{5158C274-8BDC-41ED-B23F-1A2BD3E59532}" sibTransId="{AB69F204-A661-4177-BF29-A514AFE35336}"/>
    <dgm:cxn modelId="{E022D071-F7EF-41DE-B502-57C7D650669A}" srcId="{8F93702B-850B-490A-90E3-98EDF82782E1}" destId="{041276B4-0D8E-4CD7-907E-70384C64DE96}" srcOrd="4" destOrd="0" parTransId="{D1B73CDA-636C-4602-A460-EF16CED77BC9}" sibTransId="{72D96F7C-7D3A-4ABC-B056-CD1BD2EAE508}"/>
    <dgm:cxn modelId="{6455F68D-28B0-4256-9859-1278885C78CC}" type="presOf" srcId="{96C1FD7A-FB88-4DC3-A710-22AC61FE4037}" destId="{B03F74A8-D7C6-4740-BD9F-9EFB262C52DF}" srcOrd="0" destOrd="0" presId="urn:microsoft.com/office/officeart/2005/8/layout/cycle1"/>
    <dgm:cxn modelId="{F24FC896-4C1B-41F8-A9EC-822A1E12B646}" type="presOf" srcId="{041276B4-0D8E-4CD7-907E-70384C64DE96}" destId="{EBE68DF7-B234-4EDA-AC14-45BF2C9B1DE9}" srcOrd="0" destOrd="0" presId="urn:microsoft.com/office/officeart/2005/8/layout/cycle1"/>
    <dgm:cxn modelId="{EBC2109B-B65B-4589-955C-08108EE6BC54}" srcId="{8F93702B-850B-490A-90E3-98EDF82782E1}" destId="{643B31A4-ED60-49AB-BC33-E02D542E0208}" srcOrd="2" destOrd="0" parTransId="{88128ED8-2578-4C6F-A973-168CA9069B78}" sibTransId="{095023E2-F774-47EE-950C-8CC505B8CAC0}"/>
    <dgm:cxn modelId="{3C199DA6-B1D9-4ABD-B5C8-7AB52A053092}" type="presOf" srcId="{C3912BC9-F5E5-4DF7-BA86-80210A81220D}" destId="{E09F58C1-37D9-4F8F-97B8-995D66011D56}" srcOrd="0" destOrd="0" presId="urn:microsoft.com/office/officeart/2005/8/layout/cycle1"/>
    <dgm:cxn modelId="{633FC4B0-3EF8-4144-ADCC-16D96DFBA505}" type="presOf" srcId="{095023E2-F774-47EE-950C-8CC505B8CAC0}" destId="{F60DBDC9-0C52-4E80-B8B9-669ED7086721}" srcOrd="0" destOrd="0" presId="urn:microsoft.com/office/officeart/2005/8/layout/cycle1"/>
    <dgm:cxn modelId="{94844AB9-6873-4EE5-84C2-409B4594B7F6}" type="presOf" srcId="{7C59E58B-9E7D-4F82-B804-BDF1DF1C354D}" destId="{51923039-2E5A-475E-9776-914764CADB5E}" srcOrd="0" destOrd="0" presId="urn:microsoft.com/office/officeart/2005/8/layout/cycle1"/>
    <dgm:cxn modelId="{41F07CCB-A882-45BD-A6CF-A9199B81BA3C}" srcId="{8F93702B-850B-490A-90E3-98EDF82782E1}" destId="{74D0D5FB-9827-45AC-BCEE-6600DFB851F8}" srcOrd="3" destOrd="0" parTransId="{79B4904B-A198-41BA-962C-29DB94528403}" sibTransId="{96C1FD7A-FB88-4DC3-A710-22AC61FE4037}"/>
    <dgm:cxn modelId="{B04D00D3-F852-461B-AD48-121CD5F5A531}" type="presOf" srcId="{72D96F7C-7D3A-4ABC-B056-CD1BD2EAE508}" destId="{43F6CAA5-4344-4954-8A71-B9E47BD63CC3}" srcOrd="0" destOrd="0" presId="urn:microsoft.com/office/officeart/2005/8/layout/cycle1"/>
    <dgm:cxn modelId="{344249E4-A51E-4ED4-BBB6-A19A91D4C3D7}" type="presOf" srcId="{8F93702B-850B-490A-90E3-98EDF82782E1}" destId="{930954C9-D4B7-4918-8FE6-89AA91FFC14C}" srcOrd="0" destOrd="0" presId="urn:microsoft.com/office/officeart/2005/8/layout/cycle1"/>
    <dgm:cxn modelId="{ED61D1FE-A335-4F39-86BE-82B34BCC2FDF}" srcId="{8F93702B-850B-490A-90E3-98EDF82782E1}" destId="{25E24875-DFEB-4D27-B048-95D20B401521}" srcOrd="0" destOrd="0" parTransId="{77EE2341-EA9C-4D0B-8EFD-020A6AACB555}" sibTransId="{7C59E58B-9E7D-4F82-B804-BDF1DF1C354D}"/>
    <dgm:cxn modelId="{CABAA2E6-9F95-4B7A-8639-4333A22F48FF}" type="presParOf" srcId="{930954C9-D4B7-4918-8FE6-89AA91FFC14C}" destId="{613CEEF4-9991-4F34-B189-8ADDC1E8FC94}" srcOrd="0" destOrd="0" presId="urn:microsoft.com/office/officeart/2005/8/layout/cycle1"/>
    <dgm:cxn modelId="{EC9C1406-37E9-4C69-B776-42B444F52B83}" type="presParOf" srcId="{930954C9-D4B7-4918-8FE6-89AA91FFC14C}" destId="{073EA368-B0FA-46A1-9E88-FBF1D58589FE}" srcOrd="1" destOrd="0" presId="urn:microsoft.com/office/officeart/2005/8/layout/cycle1"/>
    <dgm:cxn modelId="{7B64C881-9D2D-49DF-B0A5-2E90C819F6CA}" type="presParOf" srcId="{930954C9-D4B7-4918-8FE6-89AA91FFC14C}" destId="{51923039-2E5A-475E-9776-914764CADB5E}" srcOrd="2" destOrd="0" presId="urn:microsoft.com/office/officeart/2005/8/layout/cycle1"/>
    <dgm:cxn modelId="{D27EE568-A2E7-445C-A646-3E290519C859}" type="presParOf" srcId="{930954C9-D4B7-4918-8FE6-89AA91FFC14C}" destId="{95B96F80-CF7B-4B8C-9688-0F3E2E6E9E97}" srcOrd="3" destOrd="0" presId="urn:microsoft.com/office/officeart/2005/8/layout/cycle1"/>
    <dgm:cxn modelId="{2C840383-E438-4D7C-AE34-8E043406DA9A}" type="presParOf" srcId="{930954C9-D4B7-4918-8FE6-89AA91FFC14C}" destId="{E09F58C1-37D9-4F8F-97B8-995D66011D56}" srcOrd="4" destOrd="0" presId="urn:microsoft.com/office/officeart/2005/8/layout/cycle1"/>
    <dgm:cxn modelId="{C54E5DE4-5417-42AD-B7BF-57BCFAA7B410}" type="presParOf" srcId="{930954C9-D4B7-4918-8FE6-89AA91FFC14C}" destId="{9282E0C2-540D-4491-912A-1B720F62BD42}" srcOrd="5" destOrd="0" presId="urn:microsoft.com/office/officeart/2005/8/layout/cycle1"/>
    <dgm:cxn modelId="{140BB566-5522-4FAA-8D26-819744B4B0D0}" type="presParOf" srcId="{930954C9-D4B7-4918-8FE6-89AA91FFC14C}" destId="{9D8FAA39-514B-4740-9FB7-CE6DCB8C3DB8}" srcOrd="6" destOrd="0" presId="urn:microsoft.com/office/officeart/2005/8/layout/cycle1"/>
    <dgm:cxn modelId="{AC829B73-BFE1-411B-A011-2915F64C2FB4}" type="presParOf" srcId="{930954C9-D4B7-4918-8FE6-89AA91FFC14C}" destId="{FA1113FE-25E6-4E73-8DD5-9D871E5D5E46}" srcOrd="7" destOrd="0" presId="urn:microsoft.com/office/officeart/2005/8/layout/cycle1"/>
    <dgm:cxn modelId="{54017A98-38EA-41FE-9DE4-CE088BEC3569}" type="presParOf" srcId="{930954C9-D4B7-4918-8FE6-89AA91FFC14C}" destId="{F60DBDC9-0C52-4E80-B8B9-669ED7086721}" srcOrd="8" destOrd="0" presId="urn:microsoft.com/office/officeart/2005/8/layout/cycle1"/>
    <dgm:cxn modelId="{8EEF5B7E-AEFA-4B47-B816-4B5D166A39ED}" type="presParOf" srcId="{930954C9-D4B7-4918-8FE6-89AA91FFC14C}" destId="{436E34E6-DDD6-4C28-952E-78F5946C61B5}" srcOrd="9" destOrd="0" presId="urn:microsoft.com/office/officeart/2005/8/layout/cycle1"/>
    <dgm:cxn modelId="{F010D662-B6EC-47ED-A609-218FB735D3C0}" type="presParOf" srcId="{930954C9-D4B7-4918-8FE6-89AA91FFC14C}" destId="{0F75ED0B-642C-4A3C-826E-153C6E564C59}" srcOrd="10" destOrd="0" presId="urn:microsoft.com/office/officeart/2005/8/layout/cycle1"/>
    <dgm:cxn modelId="{06899509-9056-4E8F-9F3E-703E8F297F87}" type="presParOf" srcId="{930954C9-D4B7-4918-8FE6-89AA91FFC14C}" destId="{B03F74A8-D7C6-4740-BD9F-9EFB262C52DF}" srcOrd="11" destOrd="0" presId="urn:microsoft.com/office/officeart/2005/8/layout/cycle1"/>
    <dgm:cxn modelId="{FAB6F71D-446F-48D6-9D08-13CC33CCD175}" type="presParOf" srcId="{930954C9-D4B7-4918-8FE6-89AA91FFC14C}" destId="{679BB633-5416-413F-81A5-3331EACD9441}" srcOrd="12" destOrd="0" presId="urn:microsoft.com/office/officeart/2005/8/layout/cycle1"/>
    <dgm:cxn modelId="{FE4C6E5A-5C5E-4C9C-927F-861399F60255}" type="presParOf" srcId="{930954C9-D4B7-4918-8FE6-89AA91FFC14C}" destId="{EBE68DF7-B234-4EDA-AC14-45BF2C9B1DE9}" srcOrd="13" destOrd="0" presId="urn:microsoft.com/office/officeart/2005/8/layout/cycle1"/>
    <dgm:cxn modelId="{74A598B9-0C1E-48BF-BFB8-FEEDF155769B}" type="presParOf" srcId="{930954C9-D4B7-4918-8FE6-89AA91FFC14C}" destId="{43F6CAA5-4344-4954-8A71-B9E47BD63CC3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CF8BFA-B428-49B6-AD96-917190907E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95409E6-EC83-49BE-A32B-2FD334B91E37}">
      <dgm:prSet/>
      <dgm:spPr/>
      <dgm:t>
        <a:bodyPr/>
        <a:lstStyle/>
        <a:p>
          <a:pPr>
            <a:defRPr cap="all"/>
          </a:pPr>
          <a:r>
            <a:rPr lang="en-US" b="0" i="0" baseline="0"/>
            <a:t>A unified AI system for smart medical assistance</a:t>
          </a:r>
          <a:endParaRPr lang="en-US"/>
        </a:p>
      </dgm:t>
    </dgm:pt>
    <dgm:pt modelId="{E246A4E8-1710-4808-BD1F-5491E4DAE9A7}" type="parTrans" cxnId="{3386FF55-1056-48D6-9FB4-881F0BB125AF}">
      <dgm:prSet/>
      <dgm:spPr/>
      <dgm:t>
        <a:bodyPr/>
        <a:lstStyle/>
        <a:p>
          <a:endParaRPr lang="en-US"/>
        </a:p>
      </dgm:t>
    </dgm:pt>
    <dgm:pt modelId="{11939638-F8B1-42CA-ADA9-FAC8BC9F62F6}" type="sibTrans" cxnId="{3386FF55-1056-48D6-9FB4-881F0BB125AF}">
      <dgm:prSet/>
      <dgm:spPr/>
      <dgm:t>
        <a:bodyPr/>
        <a:lstStyle/>
        <a:p>
          <a:endParaRPr lang="en-US"/>
        </a:p>
      </dgm:t>
    </dgm:pt>
    <dgm:pt modelId="{B53A4C9E-75FC-46C5-899E-F3FDAAB60F65}">
      <dgm:prSet/>
      <dgm:spPr/>
      <dgm:t>
        <a:bodyPr/>
        <a:lstStyle/>
        <a:p>
          <a:pPr>
            <a:defRPr cap="all"/>
          </a:pPr>
          <a:r>
            <a:rPr lang="en-US" b="0" i="0" baseline="0"/>
            <a:t>Combines deep learning, NLP, and LLM</a:t>
          </a:r>
          <a:endParaRPr lang="en-US"/>
        </a:p>
      </dgm:t>
    </dgm:pt>
    <dgm:pt modelId="{1A9F0F1F-222B-4089-AE15-2643132C8E1F}" type="parTrans" cxnId="{22AA6DAE-69BB-42C4-B8D5-B457CFD21B50}">
      <dgm:prSet/>
      <dgm:spPr/>
      <dgm:t>
        <a:bodyPr/>
        <a:lstStyle/>
        <a:p>
          <a:endParaRPr lang="en-US"/>
        </a:p>
      </dgm:t>
    </dgm:pt>
    <dgm:pt modelId="{F2AE00BB-6713-4E01-A54F-882E9A0B1AD4}" type="sibTrans" cxnId="{22AA6DAE-69BB-42C4-B8D5-B457CFD21B50}">
      <dgm:prSet/>
      <dgm:spPr/>
      <dgm:t>
        <a:bodyPr/>
        <a:lstStyle/>
        <a:p>
          <a:endParaRPr lang="en-US"/>
        </a:p>
      </dgm:t>
    </dgm:pt>
    <dgm:pt modelId="{A37C5D33-1AD0-4D0F-B2E2-C0379E26FA1E}">
      <dgm:prSet/>
      <dgm:spPr/>
      <dgm:t>
        <a:bodyPr/>
        <a:lstStyle/>
        <a:p>
          <a:pPr>
            <a:defRPr cap="all"/>
          </a:pPr>
          <a:r>
            <a:rPr lang="en-US" b="0" i="0" baseline="0"/>
            <a:t>User-friendly, fast, and extendable</a:t>
          </a:r>
          <a:br>
            <a:rPr lang="en-US" b="0" i="0" baseline="0"/>
          </a:br>
          <a:r>
            <a:rPr lang="en-US" b="0" i="0" baseline="0"/>
            <a:t> Demo Available on Localhost</a:t>
          </a:r>
          <a:endParaRPr lang="en-US"/>
        </a:p>
      </dgm:t>
    </dgm:pt>
    <dgm:pt modelId="{6EFE98A4-006B-49C1-A8DC-D3226BF8DCBF}" type="parTrans" cxnId="{69C35B99-74B1-4822-968B-B1E6C7BAF5D6}">
      <dgm:prSet/>
      <dgm:spPr/>
      <dgm:t>
        <a:bodyPr/>
        <a:lstStyle/>
        <a:p>
          <a:endParaRPr lang="en-US"/>
        </a:p>
      </dgm:t>
    </dgm:pt>
    <dgm:pt modelId="{256FC66A-534E-4C39-BE0E-34709AF2D8DA}" type="sibTrans" cxnId="{69C35B99-74B1-4822-968B-B1E6C7BAF5D6}">
      <dgm:prSet/>
      <dgm:spPr/>
      <dgm:t>
        <a:bodyPr/>
        <a:lstStyle/>
        <a:p>
          <a:endParaRPr lang="en-US"/>
        </a:p>
      </dgm:t>
    </dgm:pt>
    <dgm:pt modelId="{DDCBB032-B655-4B1D-93DF-9337CB260841}" type="pres">
      <dgm:prSet presAssocID="{73CF8BFA-B428-49B6-AD96-917190907E83}" presName="root" presStyleCnt="0">
        <dgm:presLayoutVars>
          <dgm:dir/>
          <dgm:resizeHandles val="exact"/>
        </dgm:presLayoutVars>
      </dgm:prSet>
      <dgm:spPr/>
    </dgm:pt>
    <dgm:pt modelId="{03350E38-DD95-4BBC-9B1E-48F3450D1A13}" type="pres">
      <dgm:prSet presAssocID="{195409E6-EC83-49BE-A32B-2FD334B91E37}" presName="compNode" presStyleCnt="0"/>
      <dgm:spPr/>
    </dgm:pt>
    <dgm:pt modelId="{4D00E150-2692-4DBF-8BEE-97FEEA07B152}" type="pres">
      <dgm:prSet presAssocID="{195409E6-EC83-49BE-A32B-2FD334B91E37}" presName="iconBgRect" presStyleLbl="bgShp" presStyleIdx="0" presStyleCnt="3"/>
      <dgm:spPr/>
    </dgm:pt>
    <dgm:pt modelId="{1B91355F-D7F5-4099-AD16-2253E135F468}" type="pres">
      <dgm:prSet presAssocID="{195409E6-EC83-49BE-A32B-2FD334B91E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1770C375-0497-42DA-B5A3-EFEDF53942D3}" type="pres">
      <dgm:prSet presAssocID="{195409E6-EC83-49BE-A32B-2FD334B91E37}" presName="spaceRect" presStyleCnt="0"/>
      <dgm:spPr/>
    </dgm:pt>
    <dgm:pt modelId="{9F0EC4DA-9F37-4C02-8BCE-C08BCE4E2BAF}" type="pres">
      <dgm:prSet presAssocID="{195409E6-EC83-49BE-A32B-2FD334B91E37}" presName="textRect" presStyleLbl="revTx" presStyleIdx="0" presStyleCnt="3">
        <dgm:presLayoutVars>
          <dgm:chMax val="1"/>
          <dgm:chPref val="1"/>
        </dgm:presLayoutVars>
      </dgm:prSet>
      <dgm:spPr/>
    </dgm:pt>
    <dgm:pt modelId="{F972BF6D-DEBD-4733-B96A-241966414BAC}" type="pres">
      <dgm:prSet presAssocID="{11939638-F8B1-42CA-ADA9-FAC8BC9F62F6}" presName="sibTrans" presStyleCnt="0"/>
      <dgm:spPr/>
    </dgm:pt>
    <dgm:pt modelId="{202F40C9-1485-4F4A-9D39-036E2CC1EBBA}" type="pres">
      <dgm:prSet presAssocID="{B53A4C9E-75FC-46C5-899E-F3FDAAB60F65}" presName="compNode" presStyleCnt="0"/>
      <dgm:spPr/>
    </dgm:pt>
    <dgm:pt modelId="{A50ACC45-3710-46F2-BA20-F5C603FE7F1C}" type="pres">
      <dgm:prSet presAssocID="{B53A4C9E-75FC-46C5-899E-F3FDAAB60F65}" presName="iconBgRect" presStyleLbl="bgShp" presStyleIdx="1" presStyleCnt="3"/>
      <dgm:spPr/>
    </dgm:pt>
    <dgm:pt modelId="{5FEC3287-F0D0-4583-B0B7-1AD1705DDD66}" type="pres">
      <dgm:prSet presAssocID="{B53A4C9E-75FC-46C5-899E-F3FDAAB60F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27E3B22-4A80-4C56-BEAB-78926C72A683}" type="pres">
      <dgm:prSet presAssocID="{B53A4C9E-75FC-46C5-899E-F3FDAAB60F65}" presName="spaceRect" presStyleCnt="0"/>
      <dgm:spPr/>
    </dgm:pt>
    <dgm:pt modelId="{D041F188-6A1C-4151-80A5-15AA2EBBAF65}" type="pres">
      <dgm:prSet presAssocID="{B53A4C9E-75FC-46C5-899E-F3FDAAB60F65}" presName="textRect" presStyleLbl="revTx" presStyleIdx="1" presStyleCnt="3">
        <dgm:presLayoutVars>
          <dgm:chMax val="1"/>
          <dgm:chPref val="1"/>
        </dgm:presLayoutVars>
      </dgm:prSet>
      <dgm:spPr/>
    </dgm:pt>
    <dgm:pt modelId="{462E0470-E6A3-4903-A060-F10CC48B9AF0}" type="pres">
      <dgm:prSet presAssocID="{F2AE00BB-6713-4E01-A54F-882E9A0B1AD4}" presName="sibTrans" presStyleCnt="0"/>
      <dgm:spPr/>
    </dgm:pt>
    <dgm:pt modelId="{29645C52-27D1-457F-B828-43A0947C11C3}" type="pres">
      <dgm:prSet presAssocID="{A37C5D33-1AD0-4D0F-B2E2-C0379E26FA1E}" presName="compNode" presStyleCnt="0"/>
      <dgm:spPr/>
    </dgm:pt>
    <dgm:pt modelId="{D61D713C-3983-4EF7-A663-5CE753722EDE}" type="pres">
      <dgm:prSet presAssocID="{A37C5D33-1AD0-4D0F-B2E2-C0379E26FA1E}" presName="iconBgRect" presStyleLbl="bgShp" presStyleIdx="2" presStyleCnt="3"/>
      <dgm:spPr/>
    </dgm:pt>
    <dgm:pt modelId="{D0351DF3-18D9-49A0-8B3B-81C37248E896}" type="pres">
      <dgm:prSet presAssocID="{A37C5D33-1AD0-4D0F-B2E2-C0379E26FA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B12DEE97-7DCB-496D-878C-898B6DB84D7F}" type="pres">
      <dgm:prSet presAssocID="{A37C5D33-1AD0-4D0F-B2E2-C0379E26FA1E}" presName="spaceRect" presStyleCnt="0"/>
      <dgm:spPr/>
    </dgm:pt>
    <dgm:pt modelId="{09ED2DA9-FED2-4D35-AFF5-4D722BC90967}" type="pres">
      <dgm:prSet presAssocID="{A37C5D33-1AD0-4D0F-B2E2-C0379E26FA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2859660-3156-4390-B547-9BFB4FB8CB96}" type="presOf" srcId="{A37C5D33-1AD0-4D0F-B2E2-C0379E26FA1E}" destId="{09ED2DA9-FED2-4D35-AFF5-4D722BC90967}" srcOrd="0" destOrd="0" presId="urn:microsoft.com/office/officeart/2018/5/layout/IconCircleLabelList"/>
    <dgm:cxn modelId="{3386FF55-1056-48D6-9FB4-881F0BB125AF}" srcId="{73CF8BFA-B428-49B6-AD96-917190907E83}" destId="{195409E6-EC83-49BE-A32B-2FD334B91E37}" srcOrd="0" destOrd="0" parTransId="{E246A4E8-1710-4808-BD1F-5491E4DAE9A7}" sibTransId="{11939638-F8B1-42CA-ADA9-FAC8BC9F62F6}"/>
    <dgm:cxn modelId="{1DDB0157-4373-4611-AAE4-A5706CA17036}" type="presOf" srcId="{195409E6-EC83-49BE-A32B-2FD334B91E37}" destId="{9F0EC4DA-9F37-4C02-8BCE-C08BCE4E2BAF}" srcOrd="0" destOrd="0" presId="urn:microsoft.com/office/officeart/2018/5/layout/IconCircleLabelList"/>
    <dgm:cxn modelId="{40AC7B7F-C6BF-4801-AF7E-A5B39F479B1B}" type="presOf" srcId="{B53A4C9E-75FC-46C5-899E-F3FDAAB60F65}" destId="{D041F188-6A1C-4151-80A5-15AA2EBBAF65}" srcOrd="0" destOrd="0" presId="urn:microsoft.com/office/officeart/2018/5/layout/IconCircleLabelList"/>
    <dgm:cxn modelId="{69C35B99-74B1-4822-968B-B1E6C7BAF5D6}" srcId="{73CF8BFA-B428-49B6-AD96-917190907E83}" destId="{A37C5D33-1AD0-4D0F-B2E2-C0379E26FA1E}" srcOrd="2" destOrd="0" parTransId="{6EFE98A4-006B-49C1-A8DC-D3226BF8DCBF}" sibTransId="{256FC66A-534E-4C39-BE0E-34709AF2D8DA}"/>
    <dgm:cxn modelId="{22AA6DAE-69BB-42C4-B8D5-B457CFD21B50}" srcId="{73CF8BFA-B428-49B6-AD96-917190907E83}" destId="{B53A4C9E-75FC-46C5-899E-F3FDAAB60F65}" srcOrd="1" destOrd="0" parTransId="{1A9F0F1F-222B-4089-AE15-2643132C8E1F}" sibTransId="{F2AE00BB-6713-4E01-A54F-882E9A0B1AD4}"/>
    <dgm:cxn modelId="{35445AC6-55EA-4A6E-B6E0-0085E3569E23}" type="presOf" srcId="{73CF8BFA-B428-49B6-AD96-917190907E83}" destId="{DDCBB032-B655-4B1D-93DF-9337CB260841}" srcOrd="0" destOrd="0" presId="urn:microsoft.com/office/officeart/2018/5/layout/IconCircleLabelList"/>
    <dgm:cxn modelId="{7C4A5DC1-0E19-438F-8D78-AC587326DE23}" type="presParOf" srcId="{DDCBB032-B655-4B1D-93DF-9337CB260841}" destId="{03350E38-DD95-4BBC-9B1E-48F3450D1A13}" srcOrd="0" destOrd="0" presId="urn:microsoft.com/office/officeart/2018/5/layout/IconCircleLabelList"/>
    <dgm:cxn modelId="{78FAA01B-36C7-4093-B058-2538FED0AEEC}" type="presParOf" srcId="{03350E38-DD95-4BBC-9B1E-48F3450D1A13}" destId="{4D00E150-2692-4DBF-8BEE-97FEEA07B152}" srcOrd="0" destOrd="0" presId="urn:microsoft.com/office/officeart/2018/5/layout/IconCircleLabelList"/>
    <dgm:cxn modelId="{9F4E487F-981D-4C4A-81F0-639832797A70}" type="presParOf" srcId="{03350E38-DD95-4BBC-9B1E-48F3450D1A13}" destId="{1B91355F-D7F5-4099-AD16-2253E135F468}" srcOrd="1" destOrd="0" presId="urn:microsoft.com/office/officeart/2018/5/layout/IconCircleLabelList"/>
    <dgm:cxn modelId="{6B9FD898-B93A-47C2-8AA7-301FDDEABB39}" type="presParOf" srcId="{03350E38-DD95-4BBC-9B1E-48F3450D1A13}" destId="{1770C375-0497-42DA-B5A3-EFEDF53942D3}" srcOrd="2" destOrd="0" presId="urn:microsoft.com/office/officeart/2018/5/layout/IconCircleLabelList"/>
    <dgm:cxn modelId="{0545D7A8-EEE9-4095-ABED-4AE4306D911E}" type="presParOf" srcId="{03350E38-DD95-4BBC-9B1E-48F3450D1A13}" destId="{9F0EC4DA-9F37-4C02-8BCE-C08BCE4E2BAF}" srcOrd="3" destOrd="0" presId="urn:microsoft.com/office/officeart/2018/5/layout/IconCircleLabelList"/>
    <dgm:cxn modelId="{866836F0-EBEA-4910-B9AC-6A5432B470E3}" type="presParOf" srcId="{DDCBB032-B655-4B1D-93DF-9337CB260841}" destId="{F972BF6D-DEBD-4733-B96A-241966414BAC}" srcOrd="1" destOrd="0" presId="urn:microsoft.com/office/officeart/2018/5/layout/IconCircleLabelList"/>
    <dgm:cxn modelId="{C63C3B1D-47A0-482F-88CF-97367EE2DF15}" type="presParOf" srcId="{DDCBB032-B655-4B1D-93DF-9337CB260841}" destId="{202F40C9-1485-4F4A-9D39-036E2CC1EBBA}" srcOrd="2" destOrd="0" presId="urn:microsoft.com/office/officeart/2018/5/layout/IconCircleLabelList"/>
    <dgm:cxn modelId="{918AA28A-18D1-4C1F-B15F-02773CC59DA4}" type="presParOf" srcId="{202F40C9-1485-4F4A-9D39-036E2CC1EBBA}" destId="{A50ACC45-3710-46F2-BA20-F5C603FE7F1C}" srcOrd="0" destOrd="0" presId="urn:microsoft.com/office/officeart/2018/5/layout/IconCircleLabelList"/>
    <dgm:cxn modelId="{1408DE31-642E-42CD-8E3F-91E141948E29}" type="presParOf" srcId="{202F40C9-1485-4F4A-9D39-036E2CC1EBBA}" destId="{5FEC3287-F0D0-4583-B0B7-1AD1705DDD66}" srcOrd="1" destOrd="0" presId="urn:microsoft.com/office/officeart/2018/5/layout/IconCircleLabelList"/>
    <dgm:cxn modelId="{F019A824-4F5E-4938-B8AA-54126AFBF92D}" type="presParOf" srcId="{202F40C9-1485-4F4A-9D39-036E2CC1EBBA}" destId="{127E3B22-4A80-4C56-BEAB-78926C72A683}" srcOrd="2" destOrd="0" presId="urn:microsoft.com/office/officeart/2018/5/layout/IconCircleLabelList"/>
    <dgm:cxn modelId="{122E451E-A034-4263-B040-DFA604FEC92A}" type="presParOf" srcId="{202F40C9-1485-4F4A-9D39-036E2CC1EBBA}" destId="{D041F188-6A1C-4151-80A5-15AA2EBBAF65}" srcOrd="3" destOrd="0" presId="urn:microsoft.com/office/officeart/2018/5/layout/IconCircleLabelList"/>
    <dgm:cxn modelId="{2963BCFE-1330-49D2-85FB-A3019B17F77E}" type="presParOf" srcId="{DDCBB032-B655-4B1D-93DF-9337CB260841}" destId="{462E0470-E6A3-4903-A060-F10CC48B9AF0}" srcOrd="3" destOrd="0" presId="urn:microsoft.com/office/officeart/2018/5/layout/IconCircleLabelList"/>
    <dgm:cxn modelId="{AB397C27-6A80-4113-AEE7-3148738722C2}" type="presParOf" srcId="{DDCBB032-B655-4B1D-93DF-9337CB260841}" destId="{29645C52-27D1-457F-B828-43A0947C11C3}" srcOrd="4" destOrd="0" presId="urn:microsoft.com/office/officeart/2018/5/layout/IconCircleLabelList"/>
    <dgm:cxn modelId="{64E1C730-93EC-4276-A695-1F0A0BB2F7AF}" type="presParOf" srcId="{29645C52-27D1-457F-B828-43A0947C11C3}" destId="{D61D713C-3983-4EF7-A663-5CE753722EDE}" srcOrd="0" destOrd="0" presId="urn:microsoft.com/office/officeart/2018/5/layout/IconCircleLabelList"/>
    <dgm:cxn modelId="{9516814F-734D-4027-AAE0-829A283B41E6}" type="presParOf" srcId="{29645C52-27D1-457F-B828-43A0947C11C3}" destId="{D0351DF3-18D9-49A0-8B3B-81C37248E896}" srcOrd="1" destOrd="0" presId="urn:microsoft.com/office/officeart/2018/5/layout/IconCircleLabelList"/>
    <dgm:cxn modelId="{F421D01A-4D4A-43E9-B062-234EFF7D9BFE}" type="presParOf" srcId="{29645C52-27D1-457F-B828-43A0947C11C3}" destId="{B12DEE97-7DCB-496D-878C-898B6DB84D7F}" srcOrd="2" destOrd="0" presId="urn:microsoft.com/office/officeart/2018/5/layout/IconCircleLabelList"/>
    <dgm:cxn modelId="{903AC86A-C404-4EA2-81A0-381723ABCEC7}" type="presParOf" srcId="{29645C52-27D1-457F-B828-43A0947C11C3}" destId="{09ED2DA9-FED2-4D35-AFF5-4D722BC9096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F9D7C-BD3C-4E62-9330-0B0CACB0F8C9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EF610-994A-4084-BF9B-390A91F29003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15764-2BEA-4E1E-80B3-2B34AF8E0378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healthcare industry faces challenges in early diagnosis, drug identification, and patient support.</a:t>
          </a:r>
        </a:p>
      </dsp:txBody>
      <dsp:txXfrm>
        <a:off x="1819120" y="673"/>
        <a:ext cx="4545103" cy="1574995"/>
      </dsp:txXfrm>
    </dsp:sp>
    <dsp:sp modelId="{6814877D-215B-4DD7-B158-412BA1485C1B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6D225B-1576-4DDD-9486-A2B4BD87CC39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7A875B-65FE-4934-BEEA-FF424097090D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Our project provides an all-in-one AI-driven medical support system.</a:t>
          </a:r>
        </a:p>
      </dsp:txBody>
      <dsp:txXfrm>
        <a:off x="1819120" y="1969418"/>
        <a:ext cx="4545103" cy="1574995"/>
      </dsp:txXfrm>
    </dsp:sp>
    <dsp:sp modelId="{6852207F-308E-4B1A-A5A8-637C86DB7BBA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37BD7A-F2D4-44ED-8DBF-D7AE372DF916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980325-CAD9-401A-9EDA-AEF2EF9AEBF1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Combines image classification, NLP, and LLM technologies.</a:t>
          </a:r>
        </a:p>
      </dsp:txBody>
      <dsp:txXfrm>
        <a:off x="1819120" y="3938162"/>
        <a:ext cx="4545103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91F40-EB54-4F1E-ABA8-75321616E6CA}">
      <dsp:nvSpPr>
        <dsp:cNvPr id="0" name=""/>
        <dsp:cNvSpPr/>
      </dsp:nvSpPr>
      <dsp:spPr>
        <a:xfrm>
          <a:off x="3458" y="472207"/>
          <a:ext cx="1872674" cy="262174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Detect pneumonia and brain tumors using deep learning.</a:t>
          </a:r>
          <a:endParaRPr lang="en-US" sz="1500" kern="1200"/>
        </a:p>
      </dsp:txBody>
      <dsp:txXfrm>
        <a:off x="3458" y="1468470"/>
        <a:ext cx="1872674" cy="1573046"/>
      </dsp:txXfrm>
    </dsp:sp>
    <dsp:sp modelId="{FDA21404-61E4-4FB8-8D7B-0C16F675DC01}">
      <dsp:nvSpPr>
        <dsp:cNvPr id="0" name=""/>
        <dsp:cNvSpPr/>
      </dsp:nvSpPr>
      <dsp:spPr>
        <a:xfrm>
          <a:off x="546534" y="734382"/>
          <a:ext cx="786523" cy="78652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1</a:t>
          </a:r>
        </a:p>
      </dsp:txBody>
      <dsp:txXfrm>
        <a:off x="661718" y="849566"/>
        <a:ext cx="556155" cy="556155"/>
      </dsp:txXfrm>
    </dsp:sp>
    <dsp:sp modelId="{3B23094A-A7C8-4342-88BB-FF4DE2025119}">
      <dsp:nvSpPr>
        <dsp:cNvPr id="0" name=""/>
        <dsp:cNvSpPr/>
      </dsp:nvSpPr>
      <dsp:spPr>
        <a:xfrm>
          <a:off x="3458" y="3093880"/>
          <a:ext cx="1872674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F6BF4-58D7-41C8-A35C-29471608AEDA}">
      <dsp:nvSpPr>
        <dsp:cNvPr id="0" name=""/>
        <dsp:cNvSpPr/>
      </dsp:nvSpPr>
      <dsp:spPr>
        <a:xfrm>
          <a:off x="2063400" y="472207"/>
          <a:ext cx="1872674" cy="262174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Classify common over-the-counter drugs from images.</a:t>
          </a:r>
          <a:endParaRPr lang="en-US" sz="1500" kern="1200"/>
        </a:p>
      </dsp:txBody>
      <dsp:txXfrm>
        <a:off x="2063400" y="1468470"/>
        <a:ext cx="1872674" cy="1573046"/>
      </dsp:txXfrm>
    </dsp:sp>
    <dsp:sp modelId="{6D0A3956-D2AA-4D59-88C7-EB2C0A449D60}">
      <dsp:nvSpPr>
        <dsp:cNvPr id="0" name=""/>
        <dsp:cNvSpPr/>
      </dsp:nvSpPr>
      <dsp:spPr>
        <a:xfrm>
          <a:off x="2606476" y="734382"/>
          <a:ext cx="786523" cy="78652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2</a:t>
          </a:r>
        </a:p>
      </dsp:txBody>
      <dsp:txXfrm>
        <a:off x="2721660" y="849566"/>
        <a:ext cx="556155" cy="556155"/>
      </dsp:txXfrm>
    </dsp:sp>
    <dsp:sp modelId="{D6BFAB3A-9C8B-4D77-B2A1-433E496E55CB}">
      <dsp:nvSpPr>
        <dsp:cNvPr id="0" name=""/>
        <dsp:cNvSpPr/>
      </dsp:nvSpPr>
      <dsp:spPr>
        <a:xfrm>
          <a:off x="2063400" y="3093880"/>
          <a:ext cx="1872674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5A624-94C5-4BE2-8ABE-18E268BE8F9D}">
      <dsp:nvSpPr>
        <dsp:cNvPr id="0" name=""/>
        <dsp:cNvSpPr/>
      </dsp:nvSpPr>
      <dsp:spPr>
        <a:xfrm>
          <a:off x="4123342" y="472207"/>
          <a:ext cx="1872674" cy="262174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Perform sentiment analysis on patient reviews.</a:t>
          </a:r>
          <a:endParaRPr lang="en-US" sz="1500" kern="1200"/>
        </a:p>
      </dsp:txBody>
      <dsp:txXfrm>
        <a:off x="4123342" y="1468470"/>
        <a:ext cx="1872674" cy="1573046"/>
      </dsp:txXfrm>
    </dsp:sp>
    <dsp:sp modelId="{535DD116-99CA-4386-AAE5-A1EA22444744}">
      <dsp:nvSpPr>
        <dsp:cNvPr id="0" name=""/>
        <dsp:cNvSpPr/>
      </dsp:nvSpPr>
      <dsp:spPr>
        <a:xfrm>
          <a:off x="4666418" y="734382"/>
          <a:ext cx="786523" cy="78652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3</a:t>
          </a:r>
        </a:p>
      </dsp:txBody>
      <dsp:txXfrm>
        <a:off x="4781602" y="849566"/>
        <a:ext cx="556155" cy="556155"/>
      </dsp:txXfrm>
    </dsp:sp>
    <dsp:sp modelId="{010A46D9-CCE1-4649-87E2-9A2883DCD4E7}">
      <dsp:nvSpPr>
        <dsp:cNvPr id="0" name=""/>
        <dsp:cNvSpPr/>
      </dsp:nvSpPr>
      <dsp:spPr>
        <a:xfrm>
          <a:off x="4123342" y="3093880"/>
          <a:ext cx="1872674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3E8B9-B956-43FB-BAEE-4FD4179E805A}">
      <dsp:nvSpPr>
        <dsp:cNvPr id="0" name=""/>
        <dsp:cNvSpPr/>
      </dsp:nvSpPr>
      <dsp:spPr>
        <a:xfrm>
          <a:off x="6183284" y="472207"/>
          <a:ext cx="1872674" cy="262174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Provide a conversational medical chatbot using LLM.</a:t>
          </a:r>
          <a:endParaRPr lang="en-US" sz="1500" kern="1200"/>
        </a:p>
      </dsp:txBody>
      <dsp:txXfrm>
        <a:off x="6183284" y="1468470"/>
        <a:ext cx="1872674" cy="1573046"/>
      </dsp:txXfrm>
    </dsp:sp>
    <dsp:sp modelId="{797DF126-006C-4D8A-A426-6FA980D96B48}">
      <dsp:nvSpPr>
        <dsp:cNvPr id="0" name=""/>
        <dsp:cNvSpPr/>
      </dsp:nvSpPr>
      <dsp:spPr>
        <a:xfrm>
          <a:off x="6726360" y="734382"/>
          <a:ext cx="786523" cy="78652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4</a:t>
          </a:r>
        </a:p>
      </dsp:txBody>
      <dsp:txXfrm>
        <a:off x="6841544" y="849566"/>
        <a:ext cx="556155" cy="556155"/>
      </dsp:txXfrm>
    </dsp:sp>
    <dsp:sp modelId="{9F601B5E-689A-4333-8588-5B5209D37D68}">
      <dsp:nvSpPr>
        <dsp:cNvPr id="0" name=""/>
        <dsp:cNvSpPr/>
      </dsp:nvSpPr>
      <dsp:spPr>
        <a:xfrm>
          <a:off x="6183284" y="3093880"/>
          <a:ext cx="1872674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0CA4D-8B3C-48FE-981C-A849EBCAF01D}">
      <dsp:nvSpPr>
        <dsp:cNvPr id="0" name=""/>
        <dsp:cNvSpPr/>
      </dsp:nvSpPr>
      <dsp:spPr>
        <a:xfrm>
          <a:off x="8243226" y="472207"/>
          <a:ext cx="1872674" cy="2621744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01" tIns="330200" rIns="14600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Deploy the complete system with user login and Flask backend.</a:t>
          </a:r>
          <a:endParaRPr lang="en-US" sz="1500" kern="1200"/>
        </a:p>
      </dsp:txBody>
      <dsp:txXfrm>
        <a:off x="8243226" y="1468470"/>
        <a:ext cx="1872674" cy="1573046"/>
      </dsp:txXfrm>
    </dsp:sp>
    <dsp:sp modelId="{42650E37-CCF3-465D-93D3-C2BE00A28673}">
      <dsp:nvSpPr>
        <dsp:cNvPr id="0" name=""/>
        <dsp:cNvSpPr/>
      </dsp:nvSpPr>
      <dsp:spPr>
        <a:xfrm>
          <a:off x="8786302" y="734382"/>
          <a:ext cx="786523" cy="78652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1320" tIns="12700" rIns="61320" bIns="1270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5</a:t>
          </a:r>
        </a:p>
      </dsp:txBody>
      <dsp:txXfrm>
        <a:off x="8901486" y="849566"/>
        <a:ext cx="556155" cy="556155"/>
      </dsp:txXfrm>
    </dsp:sp>
    <dsp:sp modelId="{5B7F0543-CD0F-4936-8066-3D114789DE42}">
      <dsp:nvSpPr>
        <dsp:cNvPr id="0" name=""/>
        <dsp:cNvSpPr/>
      </dsp:nvSpPr>
      <dsp:spPr>
        <a:xfrm>
          <a:off x="8243226" y="3093880"/>
          <a:ext cx="1872674" cy="7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5703E7-2DB0-4E08-89C1-134DDC1B5AF8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5350A0-1B62-4738-BAAB-62FDB52C4832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Full system deployed using Flask backend</a:t>
          </a:r>
          <a:endParaRPr lang="en-US" sz="2300" kern="1200"/>
        </a:p>
      </dsp:txBody>
      <dsp:txXfrm>
        <a:off x="284635" y="1070626"/>
        <a:ext cx="2090204" cy="1297804"/>
      </dsp:txXfrm>
    </dsp:sp>
    <dsp:sp modelId="{DB655346-6117-4DBB-889E-D793EA8E0D27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52F653-EBC1-4A8A-9951-E43317164D4A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UI built using HTML/CSS</a:t>
          </a:r>
          <a:endParaRPr lang="en-US" sz="2300" kern="1200"/>
        </a:p>
      </dsp:txBody>
      <dsp:txXfrm>
        <a:off x="2938029" y="1070626"/>
        <a:ext cx="2090204" cy="1297804"/>
      </dsp:txXfrm>
    </dsp:sp>
    <dsp:sp modelId="{88D8EE31-6E25-4EAD-9368-ECCEB27F9449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8B44E-DE96-4630-B037-16B262A2FD1D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Model loaded and served locally</a:t>
          </a:r>
          <a:endParaRPr lang="en-US" sz="2300" kern="1200"/>
        </a:p>
      </dsp:txBody>
      <dsp:txXfrm>
        <a:off x="5591423" y="1070626"/>
        <a:ext cx="2090204" cy="1297804"/>
      </dsp:txXfrm>
    </dsp:sp>
    <dsp:sp modelId="{845EB18A-5221-4C5E-A96D-97C62BB20F9C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00053-FDCF-415A-8FB3-E058C6A90863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Secure and modular</a:t>
          </a:r>
          <a:endParaRPr lang="en-US" sz="2300" kern="1200"/>
        </a:p>
      </dsp:txBody>
      <dsp:txXfrm>
        <a:off x="8244817" y="1070626"/>
        <a:ext cx="2090204" cy="12978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EA368-B0FA-46A1-9E88-FBF1D58589FE}">
      <dsp:nvSpPr>
        <dsp:cNvPr id="0" name=""/>
        <dsp:cNvSpPr/>
      </dsp:nvSpPr>
      <dsp:spPr>
        <a:xfrm>
          <a:off x="3211296" y="31390"/>
          <a:ext cx="1077092" cy="1077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3211296" y="31390"/>
        <a:ext cx="1077092" cy="1077092"/>
      </dsp:txXfrm>
    </dsp:sp>
    <dsp:sp modelId="{51923039-2E5A-475E-9776-914764CADB5E}">
      <dsp:nvSpPr>
        <dsp:cNvPr id="0" name=""/>
        <dsp:cNvSpPr/>
      </dsp:nvSpPr>
      <dsp:spPr>
        <a:xfrm>
          <a:off x="677397" y="208"/>
          <a:ext cx="4038565" cy="4038565"/>
        </a:xfrm>
        <a:prstGeom prst="circularArrow">
          <a:avLst>
            <a:gd name="adj1" fmla="val 5201"/>
            <a:gd name="adj2" fmla="val 335951"/>
            <a:gd name="adj3" fmla="val 21293086"/>
            <a:gd name="adj4" fmla="val 19766375"/>
            <a:gd name="adj5" fmla="val 606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09F58C1-37D9-4F8F-97B8-995D66011D56}">
      <dsp:nvSpPr>
        <dsp:cNvPr id="0" name=""/>
        <dsp:cNvSpPr/>
      </dsp:nvSpPr>
      <dsp:spPr>
        <a:xfrm>
          <a:off x="3862186" y="2034624"/>
          <a:ext cx="1077092" cy="1077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Image uploads</a:t>
          </a:r>
        </a:p>
      </dsp:txBody>
      <dsp:txXfrm>
        <a:off x="3862186" y="2034624"/>
        <a:ext cx="1077092" cy="1077092"/>
      </dsp:txXfrm>
    </dsp:sp>
    <dsp:sp modelId="{9282E0C2-540D-4491-912A-1B720F62BD42}">
      <dsp:nvSpPr>
        <dsp:cNvPr id="0" name=""/>
        <dsp:cNvSpPr/>
      </dsp:nvSpPr>
      <dsp:spPr>
        <a:xfrm>
          <a:off x="677397" y="208"/>
          <a:ext cx="4038565" cy="4038565"/>
        </a:xfrm>
        <a:prstGeom prst="circularArrow">
          <a:avLst>
            <a:gd name="adj1" fmla="val 5201"/>
            <a:gd name="adj2" fmla="val 335951"/>
            <a:gd name="adj3" fmla="val 4014537"/>
            <a:gd name="adj4" fmla="val 2253580"/>
            <a:gd name="adj5" fmla="val 606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A1113FE-25E6-4E73-8DD5-9D871E5D5E46}">
      <dsp:nvSpPr>
        <dsp:cNvPr id="0" name=""/>
        <dsp:cNvSpPr/>
      </dsp:nvSpPr>
      <dsp:spPr>
        <a:xfrm>
          <a:off x="2158134" y="3272691"/>
          <a:ext cx="1077092" cy="1077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inference</a:t>
          </a:r>
        </a:p>
      </dsp:txBody>
      <dsp:txXfrm>
        <a:off x="2158134" y="3272691"/>
        <a:ext cx="1077092" cy="1077092"/>
      </dsp:txXfrm>
    </dsp:sp>
    <dsp:sp modelId="{F60DBDC9-0C52-4E80-B8B9-669ED7086721}">
      <dsp:nvSpPr>
        <dsp:cNvPr id="0" name=""/>
        <dsp:cNvSpPr/>
      </dsp:nvSpPr>
      <dsp:spPr>
        <a:xfrm>
          <a:off x="677397" y="208"/>
          <a:ext cx="4038565" cy="4038565"/>
        </a:xfrm>
        <a:prstGeom prst="circularArrow">
          <a:avLst>
            <a:gd name="adj1" fmla="val 5201"/>
            <a:gd name="adj2" fmla="val 335951"/>
            <a:gd name="adj3" fmla="val 8210468"/>
            <a:gd name="adj4" fmla="val 6449512"/>
            <a:gd name="adj5" fmla="val 606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F75ED0B-642C-4A3C-826E-153C6E564C59}">
      <dsp:nvSpPr>
        <dsp:cNvPr id="0" name=""/>
        <dsp:cNvSpPr/>
      </dsp:nvSpPr>
      <dsp:spPr>
        <a:xfrm>
          <a:off x="454081" y="2034624"/>
          <a:ext cx="1077092" cy="1077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Result rendering</a:t>
          </a:r>
        </a:p>
      </dsp:txBody>
      <dsp:txXfrm>
        <a:off x="454081" y="2034624"/>
        <a:ext cx="1077092" cy="1077092"/>
      </dsp:txXfrm>
    </dsp:sp>
    <dsp:sp modelId="{B03F74A8-D7C6-4740-BD9F-9EFB262C52DF}">
      <dsp:nvSpPr>
        <dsp:cNvPr id="0" name=""/>
        <dsp:cNvSpPr/>
      </dsp:nvSpPr>
      <dsp:spPr>
        <a:xfrm>
          <a:off x="677397" y="208"/>
          <a:ext cx="4038565" cy="4038565"/>
        </a:xfrm>
        <a:prstGeom prst="circularArrow">
          <a:avLst>
            <a:gd name="adj1" fmla="val 5201"/>
            <a:gd name="adj2" fmla="val 335951"/>
            <a:gd name="adj3" fmla="val 12297674"/>
            <a:gd name="adj4" fmla="val 10770962"/>
            <a:gd name="adj5" fmla="val 606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BE68DF7-B234-4EDA-AC14-45BF2C9B1DE9}">
      <dsp:nvSpPr>
        <dsp:cNvPr id="0" name=""/>
        <dsp:cNvSpPr/>
      </dsp:nvSpPr>
      <dsp:spPr>
        <a:xfrm>
          <a:off x="1104972" y="31390"/>
          <a:ext cx="1077092" cy="10770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LLM API call for chatbot</a:t>
          </a:r>
        </a:p>
      </dsp:txBody>
      <dsp:txXfrm>
        <a:off x="1104972" y="31390"/>
        <a:ext cx="1077092" cy="1077092"/>
      </dsp:txXfrm>
    </dsp:sp>
    <dsp:sp modelId="{43F6CAA5-4344-4954-8A71-B9E47BD63CC3}">
      <dsp:nvSpPr>
        <dsp:cNvPr id="0" name=""/>
        <dsp:cNvSpPr/>
      </dsp:nvSpPr>
      <dsp:spPr>
        <a:xfrm>
          <a:off x="677397" y="208"/>
          <a:ext cx="4038565" cy="4038565"/>
        </a:xfrm>
        <a:prstGeom prst="circularArrow">
          <a:avLst>
            <a:gd name="adj1" fmla="val 5201"/>
            <a:gd name="adj2" fmla="val 335951"/>
            <a:gd name="adj3" fmla="val 16865526"/>
            <a:gd name="adj4" fmla="val 15198523"/>
            <a:gd name="adj5" fmla="val 6067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0E150-2692-4DBF-8BEE-97FEEA07B152}">
      <dsp:nvSpPr>
        <dsp:cNvPr id="0" name=""/>
        <dsp:cNvSpPr/>
      </dsp:nvSpPr>
      <dsp:spPr>
        <a:xfrm>
          <a:off x="647429" y="230579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91355F-D7F5-4099-AD16-2253E135F468}">
      <dsp:nvSpPr>
        <dsp:cNvPr id="0" name=""/>
        <dsp:cNvSpPr/>
      </dsp:nvSpPr>
      <dsp:spPr>
        <a:xfrm>
          <a:off x="1034992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EC4DA-9F37-4C02-8BCE-C08BCE4E2BAF}">
      <dsp:nvSpPr>
        <dsp:cNvPr id="0" name=""/>
        <dsp:cNvSpPr/>
      </dsp:nvSpPr>
      <dsp:spPr>
        <a:xfrm>
          <a:off x="66086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A unified AI system for smart medical assistance</a:t>
          </a:r>
          <a:endParaRPr lang="en-US" sz="1500" kern="1200"/>
        </a:p>
      </dsp:txBody>
      <dsp:txXfrm>
        <a:off x="66086" y="2615580"/>
        <a:ext cx="2981250" cy="720000"/>
      </dsp:txXfrm>
    </dsp:sp>
    <dsp:sp modelId="{A50ACC45-3710-46F2-BA20-F5C603FE7F1C}">
      <dsp:nvSpPr>
        <dsp:cNvPr id="0" name=""/>
        <dsp:cNvSpPr/>
      </dsp:nvSpPr>
      <dsp:spPr>
        <a:xfrm>
          <a:off x="4150398" y="230579"/>
          <a:ext cx="1818562" cy="181856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C3287-F0D0-4583-B0B7-1AD1705DDD66}">
      <dsp:nvSpPr>
        <dsp:cNvPr id="0" name=""/>
        <dsp:cNvSpPr/>
      </dsp:nvSpPr>
      <dsp:spPr>
        <a:xfrm>
          <a:off x="4537961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1F188-6A1C-4151-80A5-15AA2EBBAF65}">
      <dsp:nvSpPr>
        <dsp:cNvPr id="0" name=""/>
        <dsp:cNvSpPr/>
      </dsp:nvSpPr>
      <dsp:spPr>
        <a:xfrm>
          <a:off x="3569054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Combines deep learning, NLP, and LLM</a:t>
          </a:r>
          <a:endParaRPr lang="en-US" sz="1500" kern="1200"/>
        </a:p>
      </dsp:txBody>
      <dsp:txXfrm>
        <a:off x="3569054" y="2615580"/>
        <a:ext cx="2981250" cy="720000"/>
      </dsp:txXfrm>
    </dsp:sp>
    <dsp:sp modelId="{D61D713C-3983-4EF7-A663-5CE753722EDE}">
      <dsp:nvSpPr>
        <dsp:cNvPr id="0" name=""/>
        <dsp:cNvSpPr/>
      </dsp:nvSpPr>
      <dsp:spPr>
        <a:xfrm>
          <a:off x="7653367" y="230579"/>
          <a:ext cx="1818562" cy="181856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351DF3-18D9-49A0-8B3B-81C37248E896}">
      <dsp:nvSpPr>
        <dsp:cNvPr id="0" name=""/>
        <dsp:cNvSpPr/>
      </dsp:nvSpPr>
      <dsp:spPr>
        <a:xfrm>
          <a:off x="8040930" y="618142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D2DA9-FED2-4D35-AFF5-4D722BC90967}">
      <dsp:nvSpPr>
        <dsp:cNvPr id="0" name=""/>
        <dsp:cNvSpPr/>
      </dsp:nvSpPr>
      <dsp:spPr>
        <a:xfrm>
          <a:off x="7072023" y="2615580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0" i="0" kern="1200" baseline="0"/>
            <a:t>User-friendly, fast, and extendable</a:t>
          </a:r>
          <a:br>
            <a:rPr lang="en-US" sz="1500" b="0" i="0" kern="1200" baseline="0"/>
          </a:br>
          <a:r>
            <a:rPr lang="en-US" sz="1500" b="0" i="0" kern="1200" baseline="0"/>
            <a:t> Demo Available on Localhost</a:t>
          </a:r>
          <a:endParaRPr lang="en-US" sz="1500" kern="1200"/>
        </a:p>
      </dsp:txBody>
      <dsp:txXfrm>
        <a:off x="7072023" y="2615580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D2AE0-1899-9AAC-C69A-BFC031DDC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6B95AF-086F-05A7-E305-231A06E09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EC994-C898-EF13-63AD-8B279FB7A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D30A2-8DF4-51D5-B6BF-DA9695C6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B17A-2B53-C2DC-42E5-347ECB8F8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56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4383A-9E31-59BD-F485-7B029339C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12F9C-70E4-90C5-21FB-02F97BDF0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2A4B6-165B-587A-6F98-20CA28AB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505DF-B9EB-083F-BBCC-C67C54D2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460EC-27FF-2AE2-996D-43574D11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98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6099D-C78A-F85A-3335-A2F834F41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6174-203E-075E-B807-135A8165D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0F4CD-F460-F500-6B64-46A71510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6ECA8-4C8B-A3E3-76CF-AD0B4AC5C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2D6C-2636-308F-BECC-8F372FCFA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8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1C28C-C0C5-4023-92BE-77D770C9D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6641F-48D7-19C9-0A04-3715467DE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53717-C7F0-B338-4941-61D5BCFB7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6D6BE-E9CA-949E-A9E0-D2853280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33D8D-F190-5027-9DEE-C2BD3FE4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13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1CAD-FD22-D58E-0FB1-95BF0FD7C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153FF-0EF8-B25E-8BCE-53176D247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EAA57-EEF5-20EA-E3CB-68AF2A66F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C4382-26FA-395C-6ED5-861C39DE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54F8-4351-8CF6-925F-8568400E1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4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7328-67F2-4D88-CB7B-0BF96E4C8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F3C1F-3820-86F4-C0A5-BDF3B93965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8BABFF-682D-64A2-E79C-DBB601F5B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AC264-B716-C507-7219-0D38876DC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591DD-6E70-C797-109F-7290800D6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37E7E-6AD2-37AE-3CEE-2A8E6B68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5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898A-D203-EE1E-CE3C-9C7A6C18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3E98-B6C2-11C9-AB76-97365B6AB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2CE02-55D6-E1A8-7116-ED836321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E27BD4-7FB9-32AF-2411-80D40ADCD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4032B-4180-7C20-D1A5-03155D3A8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0FCFD7-002A-CF87-49E8-9D9880469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9874FD-5675-11A8-C1D8-28C01B0D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63AE07-5368-9324-8001-9574E479D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2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A979-92E2-EC85-5D6D-82C30A9BA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F6CDC-6CE3-EFAA-8CD0-9A08C3FA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A6177-B2E9-5DD9-2C16-1C123CC29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8CE7-FC83-095E-4364-49880A019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9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2FF05D-E33C-E3F6-958A-D1EA477E8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F36480-D8B2-DB59-FB5F-71B23C4E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C2C4D8-C31C-4110-2BFE-C70ED0A9E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86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E628-4B56-6816-4769-2DEA09597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D1D3-F55C-B764-4884-7093885FF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68984-F367-6B70-4665-9B4A099DD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3FE48-52AC-E661-543D-56A3551A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A6490E-2E82-1C60-F88D-D98F13017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ABB2F-0EFD-435B-DC74-A903092C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86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B515-AF27-6159-B349-A23182740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347021-D393-E89F-D1A1-16478E5397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CBD1E-963B-5C97-BD24-F79FFBAEA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0B0E6D-300B-277A-70AC-7C4E66DF8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2B014-984E-254D-A1B3-807F97122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B8815-2401-5568-BCAA-7E84C159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43B44-EBD3-EEDD-8E06-3ACF0681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7AD11-96DD-BC42-4CA2-011C39F71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11456-9BD2-FC0E-F028-E293890EC0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1D0914-2F7B-4159-B30B-AEED509FA79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D0A33-7677-B4A8-9F95-E136F61D5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0B30-243E-D751-8BD9-10DD89F91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CD3340-6414-49FE-A97D-DF949C6DF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317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kaggle.com/code/abdullahalnemr/chest-x-ray-images-densenet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colab.research.google.com/drive/11eDwIzhW-A-kkV9XrG6KsPYlJrPrKek9?usp=shar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kaggle.com/code/abdullahalnemr/pharmaceutical-drugs-97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ww.kaggle.com/code/abdullahalnemr/twitter-sentiment-analysis-lstm-98#Preprocess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tethoscope">
            <a:extLst>
              <a:ext uri="{FF2B5EF4-FFF2-40B4-BE49-F238E27FC236}">
                <a16:creationId xmlns:a16="http://schemas.microsoft.com/office/drawing/2014/main" id="{83315578-1F60-9499-A0F5-E673A3D3BD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90D5E7-49B6-CE38-13E2-A15A71CAC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965200"/>
            <a:ext cx="10261600" cy="3564869"/>
          </a:xfrm>
        </p:spPr>
        <p:txBody>
          <a:bodyPr>
            <a:normAutofit/>
          </a:bodyPr>
          <a:lstStyle/>
          <a:p>
            <a:pPr algn="l"/>
            <a:r>
              <a:rPr lang="en-US" sz="3700" b="0" i="0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Segoe UI" panose="020B0502040204020203" pitchFamily="34" charset="0"/>
              </a:rPr>
              <a:t> 	</a:t>
            </a:r>
            <a:r>
              <a:rPr lang="en-US" sz="3700" dirty="0">
                <a:ln w="22225">
                  <a:solidFill>
                    <a:schemeClr val="tx1"/>
                  </a:solidFill>
                  <a:miter lim="800000"/>
                </a:ln>
                <a:noFill/>
                <a:latin typeface="Segoe UI" panose="020B0502040204020203" pitchFamily="34" charset="0"/>
              </a:rPr>
              <a:t>    </a:t>
            </a:r>
            <a:r>
              <a:rPr lang="en-US" sz="3700" b="0" i="0" dirty="0" err="1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Segoe UI" panose="020B0502040204020203" pitchFamily="34" charset="0"/>
              </a:rPr>
              <a:t>MediScan</a:t>
            </a:r>
            <a:r>
              <a:rPr lang="en-US" sz="3700" b="0" i="0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Segoe UI" panose="020B0502040204020203" pitchFamily="34" charset="0"/>
              </a:rPr>
              <a:t> AI</a:t>
            </a:r>
            <a:br>
              <a:rPr lang="en-US" sz="3700" b="0" i="0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Segoe UI" panose="020B0502040204020203" pitchFamily="34" charset="0"/>
              </a:rPr>
            </a:br>
            <a:br>
              <a:rPr lang="en-US" sz="3700" b="0" i="0" dirty="0">
                <a:ln w="22225">
                  <a:solidFill>
                    <a:schemeClr val="tx1"/>
                  </a:solidFill>
                  <a:miter lim="800000"/>
                </a:ln>
                <a:noFill/>
                <a:effectLst/>
                <a:latin typeface="Segoe UI" panose="020B0502040204020203" pitchFamily="34" charset="0"/>
              </a:rPr>
            </a:br>
            <a:r>
              <a:rPr lang="en-US" sz="37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A comprehensive AI-powered medical diagnostic tool</a:t>
            </a:r>
            <a:br>
              <a:rPr lang="en-US" sz="37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br>
              <a:rPr lang="en-US" sz="37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</a:br>
            <a:endParaRPr lang="en-US" sz="3700" dirty="0">
              <a:ln w="22225">
                <a:solidFill>
                  <a:schemeClr val="tx1"/>
                </a:solidFill>
                <a:miter lim="800000"/>
              </a:ln>
              <a:noFill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00564-C557-BC28-9C80-F2AB920592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5200" y="4572002"/>
            <a:ext cx="10261600" cy="1202995"/>
          </a:xfrm>
        </p:spPr>
        <p:txBody>
          <a:bodyPr>
            <a:normAutofit/>
          </a:bodyPr>
          <a:lstStyle/>
          <a:p>
            <a:pPr algn="l"/>
            <a:endParaRPr lang="en-US" sz="2000"/>
          </a:p>
          <a:p>
            <a:pPr algn="l"/>
            <a:r>
              <a:rPr lang="en-US" sz="2000" b="1"/>
              <a:t>Presented by:</a:t>
            </a:r>
            <a:r>
              <a:rPr lang="en-US" sz="2000"/>
              <a:t>  Abdullah Adel</a:t>
            </a:r>
          </a:p>
          <a:p>
            <a:pPr algn="l"/>
            <a:r>
              <a:rPr lang="en-US" sz="2000"/>
              <a:t>                                 Abdelrahman Wagih</a:t>
            </a:r>
          </a:p>
        </p:txBody>
      </p:sp>
    </p:spTree>
    <p:extLst>
      <p:ext uri="{BB962C8B-B14F-4D97-AF65-F5344CB8AC3E}">
        <p14:creationId xmlns:p14="http://schemas.microsoft.com/office/powerpoint/2010/main" val="2281663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43921-2420-9D53-3598-9FBF08EA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User Authentication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D57F8C-6F47-6046-C95B-81775B0CF0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3"/>
            <a:ext cx="4765949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Login page with basic authentication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Flask-based session management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4F404A6-7AF2-27DB-B0F0-F89FAB659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894" y="1700784"/>
            <a:ext cx="3887228" cy="437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B9061-05CC-CD38-FCDD-EB241F09B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Deployment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Rectangle 1">
            <a:extLst>
              <a:ext uri="{FF2B5EF4-FFF2-40B4-BE49-F238E27FC236}">
                <a16:creationId xmlns:a16="http://schemas.microsoft.com/office/drawing/2014/main" id="{426189E3-AC2E-D670-0B3B-E3D6596A8E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0683478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3675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A8BA6-C6E4-E6AC-4954-B19C6BB95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BF41EC-FBFB-5C81-CB10-313C218461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85" r="2764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3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0A40CE0-57B7-0A0A-2D0C-AACCD06513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4596993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423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7ED96D-9C7D-5E7C-2B54-A305E87E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Conclusion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173926B-78D9-A0C9-B2F0-3AA48E09A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883149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6191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A79BA5-ED85-E882-3AD9-7D3AEB3B8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716" y="739978"/>
            <a:ext cx="5334930" cy="3004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6000" b="1"/>
            </a:br>
            <a:endParaRPr lang="en-US" sz="6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F599-FDDE-C13C-1ED3-A152FE44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715" y="3836197"/>
            <a:ext cx="5334931" cy="21892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b="1" dirty="0"/>
              <a:t>Thank You</a:t>
            </a:r>
            <a:endParaRPr lang="en-US" sz="24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A9EBD842-4F73-ECAD-465C-0E033ED9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249" b="-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21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4EF904-D01E-653B-A4B5-5CAB27826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A81D06-7980-A438-F925-10D0F5CAFB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869089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694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E27557-8E5D-FBCC-46DE-9AACFC544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Objectives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8" name="Rectangle 1">
            <a:extLst>
              <a:ext uri="{FF2B5EF4-FFF2-40B4-BE49-F238E27FC236}">
                <a16:creationId xmlns:a16="http://schemas.microsoft.com/office/drawing/2014/main" id="{5D46FCF3-A485-C17C-CF09-46C8197ECE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580070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81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52686-01DC-4EB4-40C1-EABDC5B6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Technologies Used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D0249405-1EEC-1A6D-5F5A-7BFB774BF3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9226" y="3329677"/>
            <a:ext cx="9833548" cy="24572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CNN, Transfer Learning: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For image classification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LSTM: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For sentiment analysis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Qwen 1.8B LLM (via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Olama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For chatbot responses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Flask: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For backend integration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HTML/CSS/JS: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For frontend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Python, TensorFlow,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PyTorch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OpenCV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444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4B7747-2166-8420-475F-B88CA4E7D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Pneumonia Detection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9DBD36-9CF9-D932-CE7C-6ED97349AA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3"/>
            <a:ext cx="4765949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Upload chest X-ray image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Model classifies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“Normal”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“Pneumonia”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Trained on Kaggle X-ray dataset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I use </a:t>
            </a:r>
            <a:r>
              <a:rPr lang="en-US" altLang="en-US" sz="1800" b="1" dirty="0">
                <a:solidFill>
                  <a:schemeClr val="tx2"/>
                </a:solidFill>
                <a:latin typeface="Arial" panose="020B0604020202020204" pitchFamily="34" charset="0"/>
              </a:rPr>
              <a:t>CNN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800" b="1" dirty="0">
                <a:solidFill>
                  <a:schemeClr val="tx2"/>
                </a:solidFill>
                <a:latin typeface="Arial" panose="020B0604020202020204" pitchFamily="34" charset="0"/>
              </a:rPr>
              <a:t>DenseNet121 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in training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You can check form her [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hlinkClick r:id="rId2"/>
              </a:rPr>
              <a:t>chest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]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DAF0EEE2-DFB5-BED8-048C-1A7077EF8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92" y="3026081"/>
            <a:ext cx="4142232" cy="172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7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88B503-2968-2463-43B8-09D22E3E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Brain Tumor Detection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CE6054-84EA-3A87-CD70-32775A5222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3"/>
            <a:ext cx="4765949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Upload brain scan MRI image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Classified into: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Brain Glioma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Brain Meningioma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No Tumor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Trained using CNN + </a:t>
            </a:r>
            <a:r>
              <a:rPr lang="en-US" sz="1800" b="1" i="0">
                <a:solidFill>
                  <a:schemeClr val="tx2"/>
                </a:solidFill>
                <a:effectLst/>
                <a:latin typeface="DeepSeek-CJK-patch"/>
              </a:rPr>
              <a:t>EfficientNet-B0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1800" i="0" kern="120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You can check form her </a:t>
            </a:r>
            <a:r>
              <a:rPr lang="en-US" sz="1800" b="1" kern="1200" baseline="0">
                <a:ln>
                  <a:noFill/>
                </a:ln>
                <a:solidFill>
                  <a:schemeClr val="tx2"/>
                </a:solidFill>
                <a:latin typeface="DeepSeek-CJK-patch"/>
                <a:ea typeface="+mn-ea"/>
                <a:cs typeface="+mn-cs"/>
              </a:rPr>
              <a:t>[</a:t>
            </a:r>
            <a:r>
              <a:rPr lang="en-US" sz="1800" b="1" kern="1200" baseline="0">
                <a:ln>
                  <a:noFill/>
                </a:ln>
                <a:solidFill>
                  <a:schemeClr val="tx2"/>
                </a:solidFill>
                <a:latin typeface="DeepSeek-CJK-patch"/>
                <a:ea typeface="+mn-ea"/>
                <a:cs typeface="+mn-cs"/>
                <a:hlinkClick r:id="rId2"/>
              </a:rPr>
              <a:t>brain</a:t>
            </a:r>
            <a:r>
              <a:rPr lang="en-US" sz="1800" b="1" kern="1200" baseline="0">
                <a:ln>
                  <a:noFill/>
                </a:ln>
                <a:solidFill>
                  <a:schemeClr val="tx2"/>
                </a:solidFill>
                <a:latin typeface="DeepSeek-CJK-patch"/>
                <a:ea typeface="+mn-ea"/>
                <a:cs typeface="+mn-cs"/>
              </a:rPr>
              <a:t>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8957275B-087C-4FC5-DBC2-D9E7A3862C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352" y="2823587"/>
            <a:ext cx="4825143" cy="186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89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85FA3-8ADD-4955-3541-F2168B19C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Drug Classification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2E2538-B2A6-8133-3474-FF8BE3399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3"/>
            <a:ext cx="4765949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Upload drug image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Classifies into 10 categories (e.g.,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Alaxan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Bioflu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Fish Oil, etc.)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Custom CNN model trained with data augmentation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You can check for her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 [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  <a:hlinkClick r:id="rId2"/>
              </a:rPr>
              <a:t>Drugs</a:t>
            </a:r>
            <a:r>
              <a:rPr lang="en-US" altLang="en-US" sz="1800" dirty="0">
                <a:solidFill>
                  <a:schemeClr val="tx2"/>
                </a:solidFill>
                <a:latin typeface="Arial" panose="020B0604020202020204" pitchFamily="34" charset="0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BE5788-4995-BC5D-A13E-C3BDB427A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92" y="2192457"/>
            <a:ext cx="4142232" cy="339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9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0CC2A-2142-15BB-0708-73C1B44BB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Sentiment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26A525-512A-5FFF-90A4-64BA7F8CC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3"/>
            <a:ext cx="4765949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User writes a review of system experience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LSTM model classifies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Negative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Trained on labeled review dataset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1800" i="0" kern="1200" baseline="0" dirty="0">
                <a:ln>
                  <a:noFill/>
                </a:ln>
                <a:solidFill>
                  <a:srgbClr val="0E284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You can check for her</a:t>
            </a:r>
            <a:r>
              <a:rPr lang="en-US" sz="18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rPr>
              <a:t> [</a:t>
            </a:r>
            <a:r>
              <a:rPr lang="en-US" sz="18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  <a:hlinkClick r:id="rId2"/>
              </a:rPr>
              <a:t>sentiment-analysis</a:t>
            </a:r>
            <a:r>
              <a:rPr lang="en-US" sz="1800" kern="120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+mn-cs"/>
              </a:rPr>
              <a:t>]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D94150C-D0C4-4975-2441-87B702289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8392" y="2922525"/>
            <a:ext cx="4142232" cy="1936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C144A9-421B-BDD7-737F-3F2BA703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766330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Medical Chatbot (LLM)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209BF0-CDBF-9EEC-504A-C4ED385D9B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72" y="2421683"/>
            <a:ext cx="4765949" cy="335347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User types a medical question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Qwen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1.8B LLM provides a medically accurate answer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Used via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Olama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API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screenshot of a chatbot&#10;&#10;AI-generated content may be incorrect.">
            <a:extLst>
              <a:ext uri="{FF2B5EF4-FFF2-40B4-BE49-F238E27FC236}">
                <a16:creationId xmlns:a16="http://schemas.microsoft.com/office/drawing/2014/main" id="{39C68086-4588-6DDD-2C4D-429EF70DC2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8392" y="2109612"/>
            <a:ext cx="4142232" cy="356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77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387</Words>
  <Application>Microsoft Office PowerPoint</Application>
  <PresentationFormat>Widescreen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DeepSeek-CJK-patch</vt:lpstr>
      <vt:lpstr>Segoe UI</vt:lpstr>
      <vt:lpstr>Office Theme</vt:lpstr>
      <vt:lpstr>      MediScan AI  A comprehensive AI-powered medical diagnostic tool  </vt:lpstr>
      <vt:lpstr>Introduction</vt:lpstr>
      <vt:lpstr>Objectives</vt:lpstr>
      <vt:lpstr>Technologies Used</vt:lpstr>
      <vt:lpstr>Pneumonia Detection</vt:lpstr>
      <vt:lpstr>Brain Tumor Detection</vt:lpstr>
      <vt:lpstr>Drug Classification</vt:lpstr>
      <vt:lpstr>Sentiment Analysis</vt:lpstr>
      <vt:lpstr>Medical Chatbot (LLM)</vt:lpstr>
      <vt:lpstr>User Authentication</vt:lpstr>
      <vt:lpstr>Deployment</vt:lpstr>
      <vt:lpstr>System Architecture</vt:lpstr>
      <vt:lpstr>Conclusion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Alnemr</dc:creator>
  <cp:lastModifiedBy>Abdullah Alnemr</cp:lastModifiedBy>
  <cp:revision>3</cp:revision>
  <dcterms:created xsi:type="dcterms:W3CDTF">2025-04-15T23:39:52Z</dcterms:created>
  <dcterms:modified xsi:type="dcterms:W3CDTF">2025-04-17T20:57:00Z</dcterms:modified>
</cp:coreProperties>
</file>