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2B7F1-E0E3-4855-A64F-780260D4302B}" v="64" dt="2025-04-09T18:56:05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احمد سعد طه محمد مصطفى" userId="70259bd9-effc-4c03-bf0a-a0434aafa952" providerId="ADAL" clId="{06D2B7F1-E0E3-4855-A64F-780260D4302B}"/>
    <pc:docChg chg="undo custSel addSld delSld modSld addMainMaster delMainMaster">
      <pc:chgData name="احمد سعد طه محمد مصطفى" userId="70259bd9-effc-4c03-bf0a-a0434aafa952" providerId="ADAL" clId="{06D2B7F1-E0E3-4855-A64F-780260D4302B}" dt="2025-04-09T18:56:16.233" v="663" actId="26606"/>
      <pc:docMkLst>
        <pc:docMk/>
      </pc:docMkLst>
      <pc:sldChg chg="addSp modSp new mod setBg modClrScheme addAnim setClrOvrMap chgLayout">
        <pc:chgData name="احمد سعد طه محمد مصطفى" userId="70259bd9-effc-4c03-bf0a-a0434aafa952" providerId="ADAL" clId="{06D2B7F1-E0E3-4855-A64F-780260D4302B}" dt="2025-04-09T16:51:30.544" v="48" actId="962"/>
        <pc:sldMkLst>
          <pc:docMk/>
          <pc:sldMk cId="3394396257" sldId="256"/>
        </pc:sldMkLst>
        <pc:spChg chg="mod">
          <ac:chgData name="احمد سعد طه محمد مصطفى" userId="70259bd9-effc-4c03-bf0a-a0434aafa952" providerId="ADAL" clId="{06D2B7F1-E0E3-4855-A64F-780260D4302B}" dt="2025-04-09T16:51:30.544" v="48" actId="962"/>
          <ac:spMkLst>
            <pc:docMk/>
            <pc:sldMk cId="3394396257" sldId="256"/>
            <ac:spMk id="2" creationId="{5C4A992D-6758-0E68-4748-45BCE32ADF18}"/>
          </ac:spMkLst>
        </pc:spChg>
        <pc:spChg chg="mod">
          <ac:chgData name="احمد سعد طه محمد مصطفى" userId="70259bd9-effc-4c03-bf0a-a0434aafa952" providerId="ADAL" clId="{06D2B7F1-E0E3-4855-A64F-780260D4302B}" dt="2025-04-09T16:51:27.800" v="45" actId="26606"/>
          <ac:spMkLst>
            <pc:docMk/>
            <pc:sldMk cId="3394396257" sldId="256"/>
            <ac:spMk id="3" creationId="{30EADB13-5D1A-3983-513F-BA4698EF2C92}"/>
          </ac:spMkLst>
        </pc:spChg>
        <pc:spChg chg="add">
          <ac:chgData name="احمد سعد طه محمد مصطفى" userId="70259bd9-effc-4c03-bf0a-a0434aafa952" providerId="ADAL" clId="{06D2B7F1-E0E3-4855-A64F-780260D4302B}" dt="2025-04-09T16:51:27.800" v="45" actId="26606"/>
          <ac:spMkLst>
            <pc:docMk/>
            <pc:sldMk cId="3394396257" sldId="256"/>
            <ac:spMk id="1031" creationId="{33E93247-6229-44AB-A550-739E971E690B}"/>
          </ac:spMkLst>
        </pc:spChg>
        <pc:spChg chg="add">
          <ac:chgData name="احمد سعد طه محمد مصطفى" userId="70259bd9-effc-4c03-bf0a-a0434aafa952" providerId="ADAL" clId="{06D2B7F1-E0E3-4855-A64F-780260D4302B}" dt="2025-04-09T16:51:27.800" v="45" actId="26606"/>
          <ac:spMkLst>
            <pc:docMk/>
            <pc:sldMk cId="3394396257" sldId="256"/>
            <ac:spMk id="1033" creationId="{BC30665E-D592-446F-98EB-15F172A22697}"/>
          </ac:spMkLst>
        </pc:spChg>
        <pc:picChg chg="add mod">
          <ac:chgData name="احمد سعد طه محمد مصطفى" userId="70259bd9-effc-4c03-bf0a-a0434aafa952" providerId="ADAL" clId="{06D2B7F1-E0E3-4855-A64F-780260D4302B}" dt="2025-04-09T16:51:30.539" v="47" actId="27614"/>
          <ac:picMkLst>
            <pc:docMk/>
            <pc:sldMk cId="3394396257" sldId="256"/>
            <ac:picMk id="1026" creationId="{E2DED745-D86B-18E2-9E0A-3180C76CC3C7}"/>
          </ac:picMkLst>
        </pc:picChg>
        <pc:cxnChg chg="add">
          <ac:chgData name="احمد سعد طه محمد مصطفى" userId="70259bd9-effc-4c03-bf0a-a0434aafa952" providerId="ADAL" clId="{06D2B7F1-E0E3-4855-A64F-780260D4302B}" dt="2025-04-09T16:51:27.800" v="45" actId="26606"/>
          <ac:cxnSpMkLst>
            <pc:docMk/>
            <pc:sldMk cId="3394396257" sldId="256"/>
            <ac:cxnSpMk id="1035" creationId="{EE2E603F-4A95-4FE8-BB06-211DFD75DBEF}"/>
          </ac:cxnSpMkLst>
        </pc:cxnChg>
      </pc:sldChg>
      <pc:sldChg chg="addSp delSp modSp new mod setBg">
        <pc:chgData name="احمد سعد طه محمد مصطفى" userId="70259bd9-effc-4c03-bf0a-a0434aafa952" providerId="ADAL" clId="{06D2B7F1-E0E3-4855-A64F-780260D4302B}" dt="2025-04-09T17:08:31.809" v="279" actId="962"/>
        <pc:sldMkLst>
          <pc:docMk/>
          <pc:sldMk cId="1069555075" sldId="257"/>
        </pc:sldMkLst>
        <pc:spChg chg="mod">
          <ac:chgData name="احمد سعد طه محمد مصطفى" userId="70259bd9-effc-4c03-bf0a-a0434aafa952" providerId="ADAL" clId="{06D2B7F1-E0E3-4855-A64F-780260D4302B}" dt="2025-04-09T17:08:21.163" v="277" actId="26606"/>
          <ac:spMkLst>
            <pc:docMk/>
            <pc:sldMk cId="1069555075" sldId="257"/>
            <ac:spMk id="2" creationId="{A3C900CF-B0BA-B25B-ACD2-AD0C34EAB517}"/>
          </ac:spMkLst>
        </pc:spChg>
        <pc:spChg chg="mod">
          <ac:chgData name="احمد سعد طه محمد مصطفى" userId="70259bd9-effc-4c03-bf0a-a0434aafa952" providerId="ADAL" clId="{06D2B7F1-E0E3-4855-A64F-780260D4302B}" dt="2025-04-09T17:08:21.163" v="277" actId="26606"/>
          <ac:spMkLst>
            <pc:docMk/>
            <pc:sldMk cId="1069555075" sldId="257"/>
            <ac:spMk id="3" creationId="{88F4BE25-05C2-2528-0E36-DB0F1B6C0D59}"/>
          </ac:spMkLst>
        </pc:spChg>
        <pc:spChg chg="add del">
          <ac:chgData name="احمد سعد طه محمد مصطفى" userId="70259bd9-effc-4c03-bf0a-a0434aafa952" providerId="ADAL" clId="{06D2B7F1-E0E3-4855-A64F-780260D4302B}" dt="2025-04-09T17:08:21.163" v="277" actId="26606"/>
          <ac:spMkLst>
            <pc:docMk/>
            <pc:sldMk cId="1069555075" sldId="257"/>
            <ac:spMk id="9" creationId="{E49D7415-2F11-44C2-B6AA-13A25B6814B9}"/>
          </ac:spMkLst>
        </pc:spChg>
        <pc:spChg chg="add">
          <ac:chgData name="احمد سعد طه محمد مصطفى" userId="70259bd9-effc-4c03-bf0a-a0434aafa952" providerId="ADAL" clId="{06D2B7F1-E0E3-4855-A64F-780260D4302B}" dt="2025-04-09T17:08:21.163" v="277" actId="26606"/>
          <ac:spMkLst>
            <pc:docMk/>
            <pc:sldMk cId="1069555075" sldId="257"/>
            <ac:spMk id="16" creationId="{E49D7415-2F11-44C2-B6AA-13A25B6814B9}"/>
          </ac:spMkLst>
        </pc:spChg>
        <pc:picChg chg="add mod ord">
          <ac:chgData name="احمد سعد طه محمد مصطفى" userId="70259bd9-effc-4c03-bf0a-a0434aafa952" providerId="ADAL" clId="{06D2B7F1-E0E3-4855-A64F-780260D4302B}" dt="2025-04-09T17:08:31.809" v="279" actId="962"/>
          <ac:picMkLst>
            <pc:docMk/>
            <pc:sldMk cId="1069555075" sldId="257"/>
            <ac:picMk id="5" creationId="{AAA36A57-74A0-2F08-3C19-A36932C99593}"/>
          </ac:picMkLst>
        </pc:picChg>
        <pc:cxnChg chg="add del">
          <ac:chgData name="احمد سعد طه محمد مصطفى" userId="70259bd9-effc-4c03-bf0a-a0434aafa952" providerId="ADAL" clId="{06D2B7F1-E0E3-4855-A64F-780260D4302B}" dt="2025-04-09T17:08:21.163" v="277" actId="26606"/>
          <ac:cxnSpMkLst>
            <pc:docMk/>
            <pc:sldMk cId="1069555075" sldId="257"/>
            <ac:cxnSpMk id="11" creationId="{D2E57F3D-33BE-4306-87E6-245763719516}"/>
          </ac:cxnSpMkLst>
        </pc:cxnChg>
        <pc:cxnChg chg="add">
          <ac:chgData name="احمد سعد طه محمد مصطفى" userId="70259bd9-effc-4c03-bf0a-a0434aafa952" providerId="ADAL" clId="{06D2B7F1-E0E3-4855-A64F-780260D4302B}" dt="2025-04-09T17:08:21.163" v="277" actId="26606"/>
          <ac:cxnSpMkLst>
            <pc:docMk/>
            <pc:sldMk cId="1069555075" sldId="257"/>
            <ac:cxnSpMk id="18" creationId="{F2B951FD-94F7-E138-3EC2-A66A551D9137}"/>
          </ac:cxnSpMkLst>
        </pc:cxnChg>
      </pc:sldChg>
      <pc:sldChg chg="addSp delSp modSp add mod setBg modAnim delDesignElem">
        <pc:chgData name="احمد سعد طه محمد مصطفى" userId="70259bd9-effc-4c03-bf0a-a0434aafa952" providerId="ADAL" clId="{06D2B7F1-E0E3-4855-A64F-780260D4302B}" dt="2025-04-09T16:57:19.823" v="229"/>
        <pc:sldMkLst>
          <pc:docMk/>
          <pc:sldMk cId="2427781229" sldId="258"/>
        </pc:sldMkLst>
        <pc:spChg chg="mod">
          <ac:chgData name="احمد سعد طه محمد مصطفى" userId="70259bd9-effc-4c03-bf0a-a0434aafa952" providerId="ADAL" clId="{06D2B7F1-E0E3-4855-A64F-780260D4302B}" dt="2025-04-09T16:56:48.137" v="224" actId="26606"/>
          <ac:spMkLst>
            <pc:docMk/>
            <pc:sldMk cId="2427781229" sldId="258"/>
            <ac:spMk id="2" creationId="{58DB9733-E3E1-8C6D-822B-A7356E58DD16}"/>
          </ac:spMkLst>
        </pc:spChg>
        <pc:spChg chg="mod">
          <ac:chgData name="احمد سعد طه محمد مصطفى" userId="70259bd9-effc-4c03-bf0a-a0434aafa952" providerId="ADAL" clId="{06D2B7F1-E0E3-4855-A64F-780260D4302B}" dt="2025-04-09T16:56:48.137" v="224" actId="26606"/>
          <ac:spMkLst>
            <pc:docMk/>
            <pc:sldMk cId="2427781229" sldId="258"/>
            <ac:spMk id="3" creationId="{3DFEB05B-FE4B-62DB-F257-A918D58FF5B2}"/>
          </ac:spMkLst>
        </pc:spChg>
        <pc:spChg chg="add del">
          <ac:chgData name="احمد سعد طه محمد مصطفى" userId="70259bd9-effc-4c03-bf0a-a0434aafa952" providerId="ADAL" clId="{06D2B7F1-E0E3-4855-A64F-780260D4302B}" dt="2025-04-09T16:56:48.137" v="224" actId="26606"/>
          <ac:spMkLst>
            <pc:docMk/>
            <pc:sldMk cId="2427781229" sldId="258"/>
            <ac:spMk id="1030" creationId="{E49D7415-2F11-44C2-B6AA-13A25B6814B9}"/>
          </ac:spMkLst>
        </pc:spChg>
        <pc:spChg chg="del">
          <ac:chgData name="احمد سعد طه محمد مصطفى" userId="70259bd9-effc-4c03-bf0a-a0434aafa952" providerId="ADAL" clId="{06D2B7F1-E0E3-4855-A64F-780260D4302B}" dt="2025-04-09T16:52:33.075" v="51"/>
          <ac:spMkLst>
            <pc:docMk/>
            <pc:sldMk cId="2427781229" sldId="258"/>
            <ac:spMk id="1031" creationId="{4C021CF6-B7F6-8327-EC06-7163A79382EA}"/>
          </ac:spMkLst>
        </pc:spChg>
        <pc:spChg chg="del">
          <ac:chgData name="احمد سعد طه محمد مصطفى" userId="70259bd9-effc-4c03-bf0a-a0434aafa952" providerId="ADAL" clId="{06D2B7F1-E0E3-4855-A64F-780260D4302B}" dt="2025-04-09T16:52:33.075" v="51"/>
          <ac:spMkLst>
            <pc:docMk/>
            <pc:sldMk cId="2427781229" sldId="258"/>
            <ac:spMk id="1033" creationId="{08912B7B-3967-BBF2-B2D3-5FA5B680D24E}"/>
          </ac:spMkLst>
        </pc:spChg>
        <pc:spChg chg="add del">
          <ac:chgData name="احمد سعد طه محمد مصطفى" userId="70259bd9-effc-4c03-bf0a-a0434aafa952" providerId="ADAL" clId="{06D2B7F1-E0E3-4855-A64F-780260D4302B}" dt="2025-04-09T16:56:45.563" v="221" actId="26606"/>
          <ac:spMkLst>
            <pc:docMk/>
            <pc:sldMk cId="2427781229" sldId="258"/>
            <ac:spMk id="1048" creationId="{E49D7415-2F11-44C2-B6AA-13A25B6814B9}"/>
          </ac:spMkLst>
        </pc:spChg>
        <pc:spChg chg="add del">
          <ac:chgData name="احمد سعد طه محمد مصطفى" userId="70259bd9-effc-4c03-bf0a-a0434aafa952" providerId="ADAL" clId="{06D2B7F1-E0E3-4855-A64F-780260D4302B}" dt="2025-04-09T16:56:48.137" v="224" actId="26606"/>
          <ac:spMkLst>
            <pc:docMk/>
            <pc:sldMk cId="2427781229" sldId="258"/>
            <ac:spMk id="1052" creationId="{33E93247-6229-44AB-A550-739E971E690B}"/>
          </ac:spMkLst>
        </pc:spChg>
        <pc:picChg chg="mod">
          <ac:chgData name="احمد سعد طه محمد مصطفى" userId="70259bd9-effc-4c03-bf0a-a0434aafa952" providerId="ADAL" clId="{06D2B7F1-E0E3-4855-A64F-780260D4302B}" dt="2025-04-09T16:57:01.748" v="227" actId="14100"/>
          <ac:picMkLst>
            <pc:docMk/>
            <pc:sldMk cId="2427781229" sldId="258"/>
            <ac:picMk id="1026" creationId="{A13739DB-A105-DA70-2058-BFB40719E09B}"/>
          </ac:picMkLst>
        </pc:picChg>
        <pc:cxnChg chg="add del">
          <ac:chgData name="احمد سعد طه محمد مصطفى" userId="70259bd9-effc-4c03-bf0a-a0434aafa952" providerId="ADAL" clId="{06D2B7F1-E0E3-4855-A64F-780260D4302B}" dt="2025-04-09T16:56:48.137" v="224" actId="26606"/>
          <ac:cxnSpMkLst>
            <pc:docMk/>
            <pc:sldMk cId="2427781229" sldId="258"/>
            <ac:cxnSpMk id="1028" creationId="{F64F9B95-9045-48D2-B9F3-2927E98F54AA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6:56:48.137" v="224" actId="26606"/>
          <ac:cxnSpMkLst>
            <pc:docMk/>
            <pc:sldMk cId="2427781229" sldId="258"/>
            <ac:cxnSpMk id="1029" creationId="{085AA86F-6A4D-4BCB-A045-D992CDC2959B}"/>
          </ac:cxnSpMkLst>
        </pc:cxnChg>
        <pc:cxnChg chg="del">
          <ac:chgData name="احمد سعد طه محمد مصطفى" userId="70259bd9-effc-4c03-bf0a-a0434aafa952" providerId="ADAL" clId="{06D2B7F1-E0E3-4855-A64F-780260D4302B}" dt="2025-04-09T16:52:33.075" v="51"/>
          <ac:cxnSpMkLst>
            <pc:docMk/>
            <pc:sldMk cId="2427781229" sldId="258"/>
            <ac:cxnSpMk id="1035" creationId="{FCC2F840-1931-2B18-8F7A-2DF8E5FF89AF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6:56:48.137" v="224" actId="26606"/>
          <ac:cxnSpMkLst>
            <pc:docMk/>
            <pc:sldMk cId="2427781229" sldId="258"/>
            <ac:cxnSpMk id="1037" creationId="{D2E57F3D-33BE-4306-87E6-245763719516}"/>
          </ac:cxnSpMkLst>
        </pc:cxnChg>
        <pc:cxnChg chg="add">
          <ac:chgData name="احمد سعد طه محمد مصطفى" userId="70259bd9-effc-4c03-bf0a-a0434aafa952" providerId="ADAL" clId="{06D2B7F1-E0E3-4855-A64F-780260D4302B}" dt="2025-04-09T16:56:22.989" v="219" actId="26606"/>
          <ac:cxnSpMkLst>
            <pc:docMk/>
            <pc:sldMk cId="2427781229" sldId="258"/>
            <ac:cxnSpMk id="1039" creationId="{8E0104E4-99BC-494F-8342-F250828E574F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6:56:45.563" v="221" actId="26606"/>
          <ac:cxnSpMkLst>
            <pc:docMk/>
            <pc:sldMk cId="2427781229" sldId="258"/>
            <ac:cxnSpMk id="1046" creationId="{085AA86F-6A4D-4BCB-A045-D992CDC2959B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6:56:45.563" v="221" actId="26606"/>
          <ac:cxnSpMkLst>
            <pc:docMk/>
            <pc:sldMk cId="2427781229" sldId="258"/>
            <ac:cxnSpMk id="1050" creationId="{4583FD9E-C5A7-96F7-951D-7D292013CD58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6:56:48.137" v="224" actId="26606"/>
          <ac:cxnSpMkLst>
            <pc:docMk/>
            <pc:sldMk cId="2427781229" sldId="258"/>
            <ac:cxnSpMk id="1053" creationId="{EE2E603F-4A95-4FE8-BB06-211DFD75DBEF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6:56:48.137" v="224" actId="26606"/>
          <ac:cxnSpMkLst>
            <pc:docMk/>
            <pc:sldMk cId="2427781229" sldId="258"/>
            <ac:cxnSpMk id="1054" creationId="{4BF2B36B-4D1C-9E0A-B17B-23D805AECA9B}"/>
          </ac:cxnSpMkLst>
        </pc:cxnChg>
      </pc:sldChg>
      <pc:sldChg chg="addSp delSp modSp new mod setBg">
        <pc:chgData name="احمد سعد طه محمد مصطفى" userId="70259bd9-effc-4c03-bf0a-a0434aafa952" providerId="ADAL" clId="{06D2B7F1-E0E3-4855-A64F-780260D4302B}" dt="2025-04-09T17:12:20.592" v="311" actId="14100"/>
        <pc:sldMkLst>
          <pc:docMk/>
          <pc:sldMk cId="3071892871" sldId="259"/>
        </pc:sldMkLst>
        <pc:spChg chg="mod">
          <ac:chgData name="احمد سعد طه محمد مصطفى" userId="70259bd9-effc-4c03-bf0a-a0434aafa952" providerId="ADAL" clId="{06D2B7F1-E0E3-4855-A64F-780260D4302B}" dt="2025-04-09T17:11:56.712" v="303" actId="26606"/>
          <ac:spMkLst>
            <pc:docMk/>
            <pc:sldMk cId="3071892871" sldId="259"/>
            <ac:spMk id="2" creationId="{BC759C54-3321-482E-726F-CDAF125AC2C1}"/>
          </ac:spMkLst>
        </pc:spChg>
        <pc:spChg chg="mod ord">
          <ac:chgData name="احمد سعد طه محمد مصطفى" userId="70259bd9-effc-4c03-bf0a-a0434aafa952" providerId="ADAL" clId="{06D2B7F1-E0E3-4855-A64F-780260D4302B}" dt="2025-04-09T17:12:02.135" v="307" actId="20577"/>
          <ac:spMkLst>
            <pc:docMk/>
            <pc:sldMk cId="3071892871" sldId="259"/>
            <ac:spMk id="3" creationId="{5D2103A8-39D9-2164-CD5E-DF7888176EAC}"/>
          </ac:spMkLst>
        </pc:spChg>
        <pc:spChg chg="add del">
          <ac:chgData name="احمد سعد طه محمد مصطفى" userId="70259bd9-effc-4c03-bf0a-a0434aafa952" providerId="ADAL" clId="{06D2B7F1-E0E3-4855-A64F-780260D4302B}" dt="2025-04-09T17:11:54.989" v="301" actId="26606"/>
          <ac:spMkLst>
            <pc:docMk/>
            <pc:sldMk cId="3071892871" sldId="259"/>
            <ac:spMk id="6" creationId="{E49D7415-2F11-44C2-B6AA-13A25B6814B9}"/>
          </ac:spMkLst>
        </pc:spChg>
        <pc:spChg chg="add del">
          <ac:chgData name="احمد سعد طه محمد مصطفى" userId="70259bd9-effc-4c03-bf0a-a0434aafa952" providerId="ADAL" clId="{06D2B7F1-E0E3-4855-A64F-780260D4302B}" dt="2025-04-09T17:11:42.827" v="298" actId="26606"/>
          <ac:spMkLst>
            <pc:docMk/>
            <pc:sldMk cId="3071892871" sldId="259"/>
            <ac:spMk id="9" creationId="{E49D7415-2F11-44C2-B6AA-13A25B6814B9}"/>
          </ac:spMkLst>
        </pc:spChg>
        <pc:spChg chg="add del">
          <ac:chgData name="احمد سعد طه محمد مصطفى" userId="70259bd9-effc-4c03-bf0a-a0434aafa952" providerId="ADAL" clId="{06D2B7F1-E0E3-4855-A64F-780260D4302B}" dt="2025-04-09T17:11:56.712" v="303" actId="26606"/>
          <ac:spMkLst>
            <pc:docMk/>
            <pc:sldMk cId="3071892871" sldId="259"/>
            <ac:spMk id="10" creationId="{E49D7415-2F11-44C2-B6AA-13A25B6814B9}"/>
          </ac:spMkLst>
        </pc:spChg>
        <pc:picChg chg="add mod">
          <ac:chgData name="احمد سعد طه محمد مصطفى" userId="70259bd9-effc-4c03-bf0a-a0434aafa952" providerId="ADAL" clId="{06D2B7F1-E0E3-4855-A64F-780260D4302B}" dt="2025-04-09T17:12:20.592" v="311" actId="14100"/>
          <ac:picMkLst>
            <pc:docMk/>
            <pc:sldMk cId="3071892871" sldId="259"/>
            <ac:picMk id="4" creationId="{D3B8B2EC-D5F5-0B5B-58D9-9E88431A47D9}"/>
          </ac:picMkLst>
        </pc:picChg>
        <pc:cxnChg chg="add del">
          <ac:chgData name="احمد سعد طه محمد مصطفى" userId="70259bd9-effc-4c03-bf0a-a0434aafa952" providerId="ADAL" clId="{06D2B7F1-E0E3-4855-A64F-780260D4302B}" dt="2025-04-09T17:11:54.989" v="301" actId="26606"/>
          <ac:cxnSpMkLst>
            <pc:docMk/>
            <pc:sldMk cId="3071892871" sldId="259"/>
            <ac:cxnSpMk id="7" creationId="{8E0104E4-99BC-494F-8342-F250828E574F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7:11:42.827" v="298" actId="26606"/>
          <ac:cxnSpMkLst>
            <pc:docMk/>
            <pc:sldMk cId="3071892871" sldId="259"/>
            <ac:cxnSpMk id="11" creationId="{D2E57F3D-33BE-4306-87E6-245763719516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7:11:56.712" v="303" actId="26606"/>
          <ac:cxnSpMkLst>
            <pc:docMk/>
            <pc:sldMk cId="3071892871" sldId="259"/>
            <ac:cxnSpMk id="12" creationId="{D2E57F3D-33BE-4306-87E6-245763719516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7:11:42.827" v="298" actId="26606"/>
          <ac:cxnSpMkLst>
            <pc:docMk/>
            <pc:sldMk cId="3071892871" sldId="259"/>
            <ac:cxnSpMk id="13" creationId="{8E0104E4-99BC-494F-8342-F250828E574F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7:11:56.712" v="303" actId="26606"/>
          <ac:cxnSpMkLst>
            <pc:docMk/>
            <pc:sldMk cId="3071892871" sldId="259"/>
            <ac:cxnSpMk id="14" creationId="{8E0104E4-99BC-494F-8342-F250828E574F}"/>
          </ac:cxnSpMkLst>
        </pc:cxnChg>
      </pc:sldChg>
      <pc:sldChg chg="addSp delSp modSp new mod setBg">
        <pc:chgData name="احمد سعد طه محمد مصطفى" userId="70259bd9-effc-4c03-bf0a-a0434aafa952" providerId="ADAL" clId="{06D2B7F1-E0E3-4855-A64F-780260D4302B}" dt="2025-04-09T17:16:05.099" v="348" actId="26606"/>
        <pc:sldMkLst>
          <pc:docMk/>
          <pc:sldMk cId="216114559" sldId="260"/>
        </pc:sldMkLst>
        <pc:spChg chg="mod">
          <ac:chgData name="احمد سعد طه محمد مصطفى" userId="70259bd9-effc-4c03-bf0a-a0434aafa952" providerId="ADAL" clId="{06D2B7F1-E0E3-4855-A64F-780260D4302B}" dt="2025-04-09T17:16:05.099" v="348" actId="26606"/>
          <ac:spMkLst>
            <pc:docMk/>
            <pc:sldMk cId="216114559" sldId="260"/>
            <ac:spMk id="2" creationId="{9EFC6224-157F-B1B3-5CBD-98B9E70B25CC}"/>
          </ac:spMkLst>
        </pc:spChg>
        <pc:spChg chg="del mod">
          <ac:chgData name="احمد سعد طه محمد مصطفى" userId="70259bd9-effc-4c03-bf0a-a0434aafa952" providerId="ADAL" clId="{06D2B7F1-E0E3-4855-A64F-780260D4302B}" dt="2025-04-09T17:16:05.099" v="348" actId="26606"/>
          <ac:spMkLst>
            <pc:docMk/>
            <pc:sldMk cId="216114559" sldId="260"/>
            <ac:spMk id="3" creationId="{640D6448-DF78-CB08-860C-A899D8ED155D}"/>
          </ac:spMkLst>
        </pc:spChg>
        <pc:spChg chg="add del">
          <ac:chgData name="احمد سعد طه محمد مصطفى" userId="70259bd9-effc-4c03-bf0a-a0434aafa952" providerId="ADAL" clId="{06D2B7F1-E0E3-4855-A64F-780260D4302B}" dt="2025-04-09T17:16:05.099" v="348" actId="26606"/>
          <ac:spMkLst>
            <pc:docMk/>
            <pc:sldMk cId="216114559" sldId="260"/>
            <ac:spMk id="9" creationId="{E49D7415-2F11-44C2-B6AA-13A25B6814B9}"/>
          </ac:spMkLst>
        </pc:spChg>
        <pc:spChg chg="add">
          <ac:chgData name="احمد سعد طه محمد مصطفى" userId="70259bd9-effc-4c03-bf0a-a0434aafa952" providerId="ADAL" clId="{06D2B7F1-E0E3-4855-A64F-780260D4302B}" dt="2025-04-09T17:16:05.099" v="348" actId="26606"/>
          <ac:spMkLst>
            <pc:docMk/>
            <pc:sldMk cId="216114559" sldId="260"/>
            <ac:spMk id="17" creationId="{F68B2C62-7648-4430-90D5-AE0F252AF113}"/>
          </ac:spMkLst>
        </pc:spChg>
        <pc:graphicFrameChg chg="add">
          <ac:chgData name="احمد سعد طه محمد مصطفى" userId="70259bd9-effc-4c03-bf0a-a0434aafa952" providerId="ADAL" clId="{06D2B7F1-E0E3-4855-A64F-780260D4302B}" dt="2025-04-09T17:16:05.099" v="348" actId="26606"/>
          <ac:graphicFrameMkLst>
            <pc:docMk/>
            <pc:sldMk cId="216114559" sldId="260"/>
            <ac:graphicFrameMk id="13" creationId="{5DCF77D7-E374-4AEB-EFE1-445E7FD26669}"/>
          </ac:graphicFrameMkLst>
        </pc:graphicFrameChg>
        <pc:picChg chg="add del">
          <ac:chgData name="احمد سعد طه محمد مصطفى" userId="70259bd9-effc-4c03-bf0a-a0434aafa952" providerId="ADAL" clId="{06D2B7F1-E0E3-4855-A64F-780260D4302B}" dt="2025-04-09T17:15:36.713" v="347" actId="21"/>
          <ac:picMkLst>
            <pc:docMk/>
            <pc:sldMk cId="216114559" sldId="260"/>
            <ac:picMk id="5" creationId="{6138F837-BBDC-CCFE-7EE5-A30722D745E2}"/>
          </ac:picMkLst>
        </pc:picChg>
        <pc:cxnChg chg="add del">
          <ac:chgData name="احمد سعد طه محمد مصطفى" userId="70259bd9-effc-4c03-bf0a-a0434aafa952" providerId="ADAL" clId="{06D2B7F1-E0E3-4855-A64F-780260D4302B}" dt="2025-04-09T17:16:05.099" v="348" actId="26606"/>
          <ac:cxnSpMkLst>
            <pc:docMk/>
            <pc:sldMk cId="216114559" sldId="260"/>
            <ac:cxnSpMk id="11" creationId="{F2B951FD-94F7-E138-3EC2-A66A551D9137}"/>
          </ac:cxnSpMkLst>
        </pc:cxnChg>
        <pc:cxnChg chg="add">
          <ac:chgData name="احمد سعد طه محمد مصطفى" userId="70259bd9-effc-4c03-bf0a-a0434aafa952" providerId="ADAL" clId="{06D2B7F1-E0E3-4855-A64F-780260D4302B}" dt="2025-04-09T17:16:05.099" v="348" actId="26606"/>
          <ac:cxnSpMkLst>
            <pc:docMk/>
            <pc:sldMk cId="216114559" sldId="260"/>
            <ac:cxnSpMk id="19" creationId="{AAD0195E-7F27-4D06-9427-0C121D721A14}"/>
          </ac:cxnSpMkLst>
        </pc:cxnChg>
        <pc:cxnChg chg="add">
          <ac:chgData name="احمد سعد طه محمد مصطفى" userId="70259bd9-effc-4c03-bf0a-a0434aafa952" providerId="ADAL" clId="{06D2B7F1-E0E3-4855-A64F-780260D4302B}" dt="2025-04-09T17:16:05.099" v="348" actId="26606"/>
          <ac:cxnSpMkLst>
            <pc:docMk/>
            <pc:sldMk cId="216114559" sldId="260"/>
            <ac:cxnSpMk id="21" creationId="{9D74C2FC-3228-4FC1-B97B-87AD35508D91}"/>
          </ac:cxnSpMkLst>
        </pc:cxnChg>
      </pc:sldChg>
      <pc:sldChg chg="addSp delSp modSp new mod setBg delDesignElem chgLayout">
        <pc:chgData name="احمد سعد طه محمد مصطفى" userId="70259bd9-effc-4c03-bf0a-a0434aafa952" providerId="ADAL" clId="{06D2B7F1-E0E3-4855-A64F-780260D4302B}" dt="2025-04-09T18:23:10.922" v="379" actId="14100"/>
        <pc:sldMkLst>
          <pc:docMk/>
          <pc:sldMk cId="1527347773" sldId="261"/>
        </pc:sldMkLst>
        <pc:spChg chg="mod ord">
          <ac:chgData name="احمد سعد طه محمد مصطفى" userId="70259bd9-effc-4c03-bf0a-a0434aafa952" providerId="ADAL" clId="{06D2B7F1-E0E3-4855-A64F-780260D4302B}" dt="2025-04-09T18:23:10.922" v="379" actId="14100"/>
          <ac:spMkLst>
            <pc:docMk/>
            <pc:sldMk cId="1527347773" sldId="261"/>
            <ac:spMk id="2" creationId="{B701D85E-4630-8755-1FD2-36ACA9C4EBD1}"/>
          </ac:spMkLst>
        </pc:spChg>
        <pc:spChg chg="mod ord">
          <ac:chgData name="احمد سعد طه محمد مصطفى" userId="70259bd9-effc-4c03-bf0a-a0434aafa952" providerId="ADAL" clId="{06D2B7F1-E0E3-4855-A64F-780260D4302B}" dt="2025-04-09T18:22:59.689" v="377" actId="6264"/>
          <ac:spMkLst>
            <pc:docMk/>
            <pc:sldMk cId="1527347773" sldId="261"/>
            <ac:spMk id="3" creationId="{C3AE08AA-004D-25A9-5356-FC3D2F6EB303}"/>
          </ac:spMkLst>
        </pc:spChg>
        <pc:spChg chg="add del mod">
          <ac:chgData name="احمد سعد طه محمد مصطفى" userId="70259bd9-effc-4c03-bf0a-a0434aafa952" providerId="ADAL" clId="{06D2B7F1-E0E3-4855-A64F-780260D4302B}" dt="2025-04-09T18:22:59.689" v="377" actId="6264"/>
          <ac:spMkLst>
            <pc:docMk/>
            <pc:sldMk cId="1527347773" sldId="261"/>
            <ac:spMk id="4" creationId="{1DE5FCD0-298E-819F-CB6F-4867091F12FB}"/>
          </ac:spMkLst>
        </pc:spChg>
        <pc:spChg chg="add del mod">
          <ac:chgData name="احمد سعد طه محمد مصطفى" userId="70259bd9-effc-4c03-bf0a-a0434aafa952" providerId="ADAL" clId="{06D2B7F1-E0E3-4855-A64F-780260D4302B}" dt="2025-04-09T18:22:59.689" v="377" actId="6264"/>
          <ac:spMkLst>
            <pc:docMk/>
            <pc:sldMk cId="1527347773" sldId="261"/>
            <ac:spMk id="6" creationId="{FA3A011D-CC94-F381-6F45-268DAD16A259}"/>
          </ac:spMkLst>
        </pc:spChg>
        <pc:spChg chg="add del">
          <ac:chgData name="احمد سعد طه محمد مصطفى" userId="70259bd9-effc-4c03-bf0a-a0434aafa952" providerId="ADAL" clId="{06D2B7F1-E0E3-4855-A64F-780260D4302B}" dt="2025-04-09T17:28:27.561" v="372" actId="26606"/>
          <ac:spMkLst>
            <pc:docMk/>
            <pc:sldMk cId="1527347773" sldId="261"/>
            <ac:spMk id="9" creationId="{E49D7415-2F11-44C2-B6AA-13A25B6814B9}"/>
          </ac:spMkLst>
        </pc:spChg>
        <pc:spChg chg="add del">
          <ac:chgData name="احمد سعد طه محمد مصطفى" userId="70259bd9-effc-4c03-bf0a-a0434aafa952" providerId="ADAL" clId="{06D2B7F1-E0E3-4855-A64F-780260D4302B}" dt="2025-04-09T18:22:59.689" v="377" actId="6264"/>
          <ac:spMkLst>
            <pc:docMk/>
            <pc:sldMk cId="1527347773" sldId="261"/>
            <ac:spMk id="16" creationId="{E49D7415-2F11-44C2-B6AA-13A25B6814B9}"/>
          </ac:spMkLst>
        </pc:spChg>
        <pc:picChg chg="add mod ord">
          <ac:chgData name="احمد سعد طه محمد مصطفى" userId="70259bd9-effc-4c03-bf0a-a0434aafa952" providerId="ADAL" clId="{06D2B7F1-E0E3-4855-A64F-780260D4302B}" dt="2025-04-09T18:23:05.384" v="378" actId="14100"/>
          <ac:picMkLst>
            <pc:docMk/>
            <pc:sldMk cId="1527347773" sldId="261"/>
            <ac:picMk id="5" creationId="{B85EC5D0-B63C-241B-1CA6-25CD101C9D28}"/>
          </ac:picMkLst>
        </pc:picChg>
        <pc:cxnChg chg="add del">
          <ac:chgData name="احمد سعد طه محمد مصطفى" userId="70259bd9-effc-4c03-bf0a-a0434aafa952" providerId="ADAL" clId="{06D2B7F1-E0E3-4855-A64F-780260D4302B}" dt="2025-04-09T17:28:27.561" v="372" actId="26606"/>
          <ac:cxnSpMkLst>
            <pc:docMk/>
            <pc:sldMk cId="1527347773" sldId="261"/>
            <ac:cxnSpMk id="11" creationId="{D2E57F3D-33BE-4306-87E6-245763719516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8:22:59.689" v="377" actId="6264"/>
          <ac:cxnSpMkLst>
            <pc:docMk/>
            <pc:sldMk cId="1527347773" sldId="261"/>
            <ac:cxnSpMk id="18" creationId="{3815BE95-1337-20E2-B2EF-5DA486F72FCB}"/>
          </ac:cxnSpMkLst>
        </pc:cxnChg>
      </pc:sldChg>
      <pc:sldChg chg="addSp delSp modSp new mod setBg">
        <pc:chgData name="احمد سعد طه محمد مصطفى" userId="70259bd9-effc-4c03-bf0a-a0434aafa952" providerId="ADAL" clId="{06D2B7F1-E0E3-4855-A64F-780260D4302B}" dt="2025-04-09T18:42:32.367" v="563" actId="26606"/>
        <pc:sldMkLst>
          <pc:docMk/>
          <pc:sldMk cId="654508253" sldId="262"/>
        </pc:sldMkLst>
        <pc:spChg chg="mod">
          <ac:chgData name="احمد سعد طه محمد مصطفى" userId="70259bd9-effc-4c03-bf0a-a0434aafa952" providerId="ADAL" clId="{06D2B7F1-E0E3-4855-A64F-780260D4302B}" dt="2025-04-09T18:42:32.367" v="563" actId="26606"/>
          <ac:spMkLst>
            <pc:docMk/>
            <pc:sldMk cId="654508253" sldId="262"/>
            <ac:spMk id="2" creationId="{DDFF96B4-062B-66F9-FBCD-32206F5E4D29}"/>
          </ac:spMkLst>
        </pc:spChg>
        <pc:spChg chg="del mod">
          <ac:chgData name="احمد سعد طه محمد مصطفى" userId="70259bd9-effc-4c03-bf0a-a0434aafa952" providerId="ADAL" clId="{06D2B7F1-E0E3-4855-A64F-780260D4302B}" dt="2025-04-09T18:42:32.367" v="563" actId="26606"/>
          <ac:spMkLst>
            <pc:docMk/>
            <pc:sldMk cId="654508253" sldId="262"/>
            <ac:spMk id="3" creationId="{27310CED-34C8-9189-5858-9A618DD3239F}"/>
          </ac:spMkLst>
        </pc:spChg>
        <pc:spChg chg="add del">
          <ac:chgData name="احمد سعد طه محمد مصطفى" userId="70259bd9-effc-4c03-bf0a-a0434aafa952" providerId="ADAL" clId="{06D2B7F1-E0E3-4855-A64F-780260D4302B}" dt="2025-04-09T18:36:39.510" v="479" actId="26606"/>
          <ac:spMkLst>
            <pc:docMk/>
            <pc:sldMk cId="654508253" sldId="262"/>
            <ac:spMk id="9" creationId="{E49D7415-2F11-44C2-B6AA-13A25B6814B9}"/>
          </ac:spMkLst>
        </pc:spChg>
        <pc:spChg chg="add del">
          <ac:chgData name="احمد سعد طه محمد مصطفى" userId="70259bd9-effc-4c03-bf0a-a0434aafa952" providerId="ADAL" clId="{06D2B7F1-E0E3-4855-A64F-780260D4302B}" dt="2025-04-09T18:36:39.502" v="478" actId="26606"/>
          <ac:spMkLst>
            <pc:docMk/>
            <pc:sldMk cId="654508253" sldId="262"/>
            <ac:spMk id="17" creationId="{E49D7415-2F11-44C2-B6AA-13A25B6814B9}"/>
          </ac:spMkLst>
        </pc:spChg>
        <pc:spChg chg="add del">
          <ac:chgData name="احمد سعد طه محمد مصطفى" userId="70259bd9-effc-4c03-bf0a-a0434aafa952" providerId="ADAL" clId="{06D2B7F1-E0E3-4855-A64F-780260D4302B}" dt="2025-04-09T18:36:36.495" v="476" actId="26606"/>
          <ac:spMkLst>
            <pc:docMk/>
            <pc:sldMk cId="654508253" sldId="262"/>
            <ac:spMk id="18" creationId="{E49D7415-2F11-44C2-B6AA-13A25B6814B9}"/>
          </ac:spMkLst>
        </pc:spChg>
        <pc:spChg chg="add del">
          <ac:chgData name="احمد سعد طه محمد مصطفى" userId="70259bd9-effc-4c03-bf0a-a0434aafa952" providerId="ADAL" clId="{06D2B7F1-E0E3-4855-A64F-780260D4302B}" dt="2025-04-09T18:42:32.367" v="563" actId="26606"/>
          <ac:spMkLst>
            <pc:docMk/>
            <pc:sldMk cId="654508253" sldId="262"/>
            <ac:spMk id="21" creationId="{E49D7415-2F11-44C2-B6AA-13A25B6814B9}"/>
          </ac:spMkLst>
        </pc:spChg>
        <pc:spChg chg="add">
          <ac:chgData name="احمد سعد طه محمد مصطفى" userId="70259bd9-effc-4c03-bf0a-a0434aafa952" providerId="ADAL" clId="{06D2B7F1-E0E3-4855-A64F-780260D4302B}" dt="2025-04-09T18:42:32.367" v="563" actId="26606"/>
          <ac:spMkLst>
            <pc:docMk/>
            <pc:sldMk cId="654508253" sldId="262"/>
            <ac:spMk id="28" creationId="{F68B2C62-7648-4430-90D5-AE0F252AF113}"/>
          </ac:spMkLst>
        </pc:spChg>
        <pc:graphicFrameChg chg="add">
          <ac:chgData name="احمد سعد طه محمد مصطفى" userId="70259bd9-effc-4c03-bf0a-a0434aafa952" providerId="ADAL" clId="{06D2B7F1-E0E3-4855-A64F-780260D4302B}" dt="2025-04-09T18:42:32.367" v="563" actId="26606"/>
          <ac:graphicFrameMkLst>
            <pc:docMk/>
            <pc:sldMk cId="654508253" sldId="262"/>
            <ac:graphicFrameMk id="24" creationId="{77F70286-0A92-2905-DDDF-E23C23BA9B4F}"/>
          </ac:graphicFrameMkLst>
        </pc:graphicFrameChg>
        <pc:picChg chg="add del">
          <ac:chgData name="احمد سعد طه محمد مصطفى" userId="70259bd9-effc-4c03-bf0a-a0434aafa952" providerId="ADAL" clId="{06D2B7F1-E0E3-4855-A64F-780260D4302B}" dt="2025-04-09T18:25:44.746" v="402" actId="478"/>
          <ac:picMkLst>
            <pc:docMk/>
            <pc:sldMk cId="654508253" sldId="262"/>
            <ac:picMk id="5" creationId="{79BA5028-7052-EB87-DE1A-03C2AA4B9C52}"/>
          </ac:picMkLst>
        </pc:picChg>
        <pc:picChg chg="add del">
          <ac:chgData name="احمد سعد طه محمد مصطفى" userId="70259bd9-effc-4c03-bf0a-a0434aafa952" providerId="ADAL" clId="{06D2B7F1-E0E3-4855-A64F-780260D4302B}" dt="2025-04-09T18:36:39.502" v="478" actId="26606"/>
          <ac:picMkLst>
            <pc:docMk/>
            <pc:sldMk cId="654508253" sldId="262"/>
            <ac:picMk id="13" creationId="{F29F977E-6FBD-5578-803E-25BC986C970A}"/>
          </ac:picMkLst>
        </pc:picChg>
        <pc:picChg chg="add del">
          <ac:chgData name="احمد سعد طه محمد مصطفى" userId="70259bd9-effc-4c03-bf0a-a0434aafa952" providerId="ADAL" clId="{06D2B7F1-E0E3-4855-A64F-780260D4302B}" dt="2025-04-09T18:36:36.495" v="476" actId="26606"/>
          <ac:picMkLst>
            <pc:docMk/>
            <pc:sldMk cId="654508253" sldId="262"/>
            <ac:picMk id="15" creationId="{E2516558-AD5C-552C-DC73-251D947A7B18}"/>
          </ac:picMkLst>
        </pc:picChg>
        <pc:picChg chg="add del">
          <ac:chgData name="احمد سعد طه محمد مصطفى" userId="70259bd9-effc-4c03-bf0a-a0434aafa952" providerId="ADAL" clId="{06D2B7F1-E0E3-4855-A64F-780260D4302B}" dt="2025-04-09T18:36:42.408" v="480" actId="21"/>
          <ac:picMkLst>
            <pc:docMk/>
            <pc:sldMk cId="654508253" sldId="262"/>
            <ac:picMk id="23" creationId="{850048C8-42EE-BB2C-1CE0-1AF703AFBC16}"/>
          </ac:picMkLst>
        </pc:picChg>
        <pc:cxnChg chg="add del">
          <ac:chgData name="احمد سعد طه محمد مصطفى" userId="70259bd9-effc-4c03-bf0a-a0434aafa952" providerId="ADAL" clId="{06D2B7F1-E0E3-4855-A64F-780260D4302B}" dt="2025-04-09T18:36:39.510" v="479" actId="26606"/>
          <ac:cxnSpMkLst>
            <pc:docMk/>
            <pc:sldMk cId="654508253" sldId="262"/>
            <ac:cxnSpMk id="11" creationId="{F2B951FD-94F7-E138-3EC2-A66A551D9137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8:36:39.502" v="478" actId="26606"/>
          <ac:cxnSpMkLst>
            <pc:docMk/>
            <pc:sldMk cId="654508253" sldId="262"/>
            <ac:cxnSpMk id="19" creationId="{D2E57F3D-33BE-4306-87E6-245763719516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8:36:36.495" v="476" actId="26606"/>
          <ac:cxnSpMkLst>
            <pc:docMk/>
            <pc:sldMk cId="654508253" sldId="262"/>
            <ac:cxnSpMk id="20" creationId="{4583FD9E-C5A7-96F7-951D-7D292013CD58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8:42:32.367" v="563" actId="26606"/>
          <ac:cxnSpMkLst>
            <pc:docMk/>
            <pc:sldMk cId="654508253" sldId="262"/>
            <ac:cxnSpMk id="22" creationId="{F2B951FD-94F7-E138-3EC2-A66A551D9137}"/>
          </ac:cxnSpMkLst>
        </pc:cxnChg>
        <pc:cxnChg chg="add">
          <ac:chgData name="احمد سعد طه محمد مصطفى" userId="70259bd9-effc-4c03-bf0a-a0434aafa952" providerId="ADAL" clId="{06D2B7F1-E0E3-4855-A64F-780260D4302B}" dt="2025-04-09T18:42:32.367" v="563" actId="26606"/>
          <ac:cxnSpMkLst>
            <pc:docMk/>
            <pc:sldMk cId="654508253" sldId="262"/>
            <ac:cxnSpMk id="30" creationId="{AAD0195E-7F27-4D06-9427-0C121D721A14}"/>
          </ac:cxnSpMkLst>
        </pc:cxnChg>
        <pc:cxnChg chg="add">
          <ac:chgData name="احمد سعد طه محمد مصطفى" userId="70259bd9-effc-4c03-bf0a-a0434aafa952" providerId="ADAL" clId="{06D2B7F1-E0E3-4855-A64F-780260D4302B}" dt="2025-04-09T18:42:32.367" v="563" actId="26606"/>
          <ac:cxnSpMkLst>
            <pc:docMk/>
            <pc:sldMk cId="654508253" sldId="262"/>
            <ac:cxnSpMk id="32" creationId="{9D74C2FC-3228-4FC1-B97B-87AD35508D91}"/>
          </ac:cxnSpMkLst>
        </pc:cxnChg>
      </pc:sldChg>
      <pc:sldChg chg="addSp delSp modSp add del mod setBg delDesignElem">
        <pc:chgData name="احمد سعد طه محمد مصطفى" userId="70259bd9-effc-4c03-bf0a-a0434aafa952" providerId="ADAL" clId="{06D2B7F1-E0E3-4855-A64F-780260D4302B}" dt="2025-04-09T18:30:35.667" v="474" actId="2696"/>
        <pc:sldMkLst>
          <pc:docMk/>
          <pc:sldMk cId="2333947677" sldId="263"/>
        </pc:sldMkLst>
        <pc:spChg chg="mod">
          <ac:chgData name="احمد سعد طه محمد مصطفى" userId="70259bd9-effc-4c03-bf0a-a0434aafa952" providerId="ADAL" clId="{06D2B7F1-E0E3-4855-A64F-780260D4302B}" dt="2025-04-09T18:30:30.907" v="473" actId="12"/>
          <ac:spMkLst>
            <pc:docMk/>
            <pc:sldMk cId="2333947677" sldId="263"/>
            <ac:spMk id="3" creationId="{E7FF26E0-0757-3A76-04F4-866CE9E0A0F5}"/>
          </ac:spMkLst>
        </pc:spChg>
        <pc:spChg chg="add">
          <ac:chgData name="احمد سعد طه محمد مصطفى" userId="70259bd9-effc-4c03-bf0a-a0434aafa952" providerId="ADAL" clId="{06D2B7F1-E0E3-4855-A64F-780260D4302B}" dt="2025-04-09T18:29:16.281" v="444"/>
          <ac:spMkLst>
            <pc:docMk/>
            <pc:sldMk cId="2333947677" sldId="263"/>
            <ac:spMk id="4" creationId="{FB04EC02-95A6-F308-2542-82446B4E0E40}"/>
          </ac:spMkLst>
        </pc:spChg>
        <pc:spChg chg="add">
          <ac:chgData name="احمد سعد طه محمد مصطفى" userId="70259bd9-effc-4c03-bf0a-a0434aafa952" providerId="ADAL" clId="{06D2B7F1-E0E3-4855-A64F-780260D4302B}" dt="2025-04-09T18:29:41.216" v="445"/>
          <ac:spMkLst>
            <pc:docMk/>
            <pc:sldMk cId="2333947677" sldId="263"/>
            <ac:spMk id="5" creationId="{91BE6848-75BD-1FE7-A8F5-06912E76D4F2}"/>
          </ac:spMkLst>
        </pc:spChg>
        <pc:spChg chg="del">
          <ac:chgData name="احمد سعد طه محمد مصطفى" userId="70259bd9-effc-4c03-bf0a-a0434aafa952" providerId="ADAL" clId="{06D2B7F1-E0E3-4855-A64F-780260D4302B}" dt="2025-04-09T18:26:24.174" v="404"/>
          <ac:spMkLst>
            <pc:docMk/>
            <pc:sldMk cId="2333947677" sldId="263"/>
            <ac:spMk id="9" creationId="{7AB92148-A147-8A94-C10F-3793EEA7A53E}"/>
          </ac:spMkLst>
        </pc:spChg>
        <pc:cxnChg chg="del">
          <ac:chgData name="احمد سعد طه محمد مصطفى" userId="70259bd9-effc-4c03-bf0a-a0434aafa952" providerId="ADAL" clId="{06D2B7F1-E0E3-4855-A64F-780260D4302B}" dt="2025-04-09T18:26:24.174" v="404"/>
          <ac:cxnSpMkLst>
            <pc:docMk/>
            <pc:sldMk cId="2333947677" sldId="263"/>
            <ac:cxnSpMk id="11" creationId="{362BA11A-B0C0-B100-32E7-384AE76E81DB}"/>
          </ac:cxnSpMkLst>
        </pc:cxnChg>
      </pc:sldChg>
      <pc:sldChg chg="addSp delSp modSp add mod setBg delDesignElem">
        <pc:chgData name="احمد سعد طه محمد مصطفى" userId="70259bd9-effc-4c03-bf0a-a0434aafa952" providerId="ADAL" clId="{06D2B7F1-E0E3-4855-A64F-780260D4302B}" dt="2025-04-09T18:48:53.182" v="615" actId="26606"/>
        <pc:sldMkLst>
          <pc:docMk/>
          <pc:sldMk cId="2643286001" sldId="263"/>
        </pc:sldMkLst>
        <pc:spChg chg="mod">
          <ac:chgData name="احمد سعد طه محمد مصطفى" userId="70259bd9-effc-4c03-bf0a-a0434aafa952" providerId="ADAL" clId="{06D2B7F1-E0E3-4855-A64F-780260D4302B}" dt="2025-04-09T18:48:53.182" v="615" actId="26606"/>
          <ac:spMkLst>
            <pc:docMk/>
            <pc:sldMk cId="2643286001" sldId="263"/>
            <ac:spMk id="2" creationId="{750B7A64-234B-4F17-0D11-48C6304284AD}"/>
          </ac:spMkLst>
        </pc:spChg>
        <pc:spChg chg="mod">
          <ac:chgData name="احمد سعد طه محمد مصطفى" userId="70259bd9-effc-4c03-bf0a-a0434aafa952" providerId="ADAL" clId="{06D2B7F1-E0E3-4855-A64F-780260D4302B}" dt="2025-04-09T18:48:53.182" v="615" actId="26606"/>
          <ac:spMkLst>
            <pc:docMk/>
            <pc:sldMk cId="2643286001" sldId="263"/>
            <ac:spMk id="3" creationId="{9C4B36E4-66E8-5942-CA83-3BA2092969F1}"/>
          </ac:spMkLst>
        </pc:spChg>
        <pc:spChg chg="add del mod">
          <ac:chgData name="احمد سعد طه محمد مصطفى" userId="70259bd9-effc-4c03-bf0a-a0434aafa952" providerId="ADAL" clId="{06D2B7F1-E0E3-4855-A64F-780260D4302B}" dt="2025-04-09T18:40:43.051" v="544" actId="478"/>
          <ac:spMkLst>
            <pc:docMk/>
            <pc:sldMk cId="2643286001" sldId="263"/>
            <ac:spMk id="4" creationId="{CF1F9BE1-34B2-4C3E-ABE6-FD4CB87C82CA}"/>
          </ac:spMkLst>
        </pc:spChg>
        <pc:spChg chg="add mod">
          <ac:chgData name="احمد سعد طه محمد مصطفى" userId="70259bd9-effc-4c03-bf0a-a0434aafa952" providerId="ADAL" clId="{06D2B7F1-E0E3-4855-A64F-780260D4302B}" dt="2025-04-09T18:41:09.218" v="548" actId="21"/>
          <ac:spMkLst>
            <pc:docMk/>
            <pc:sldMk cId="2643286001" sldId="263"/>
            <ac:spMk id="5" creationId="{50581698-7913-5870-47A8-3E269B930B1E}"/>
          </ac:spMkLst>
        </pc:spChg>
        <pc:spChg chg="add mod">
          <ac:chgData name="احمد سعد طه محمد مصطفى" userId="70259bd9-effc-4c03-bf0a-a0434aafa952" providerId="ADAL" clId="{06D2B7F1-E0E3-4855-A64F-780260D4302B}" dt="2025-04-09T18:41:45.491" v="558" actId="20577"/>
          <ac:spMkLst>
            <pc:docMk/>
            <pc:sldMk cId="2643286001" sldId="263"/>
            <ac:spMk id="6" creationId="{E8767B64-4778-D2D5-B996-99FE98992CEF}"/>
          </ac:spMkLst>
        </pc:spChg>
        <pc:spChg chg="add mod">
          <ac:chgData name="احمد سعد طه محمد مصطفى" userId="70259bd9-effc-4c03-bf0a-a0434aafa952" providerId="ADAL" clId="{06D2B7F1-E0E3-4855-A64F-780260D4302B}" dt="2025-04-09T18:45:18.836" v="567" actId="21"/>
          <ac:spMkLst>
            <pc:docMk/>
            <pc:sldMk cId="2643286001" sldId="263"/>
            <ac:spMk id="7" creationId="{006B0A1E-728F-6633-C6CC-BF0636D650CA}"/>
          </ac:spMkLst>
        </pc:spChg>
        <pc:spChg chg="add mod">
          <ac:chgData name="احمد سعد طه محمد مصطفى" userId="70259bd9-effc-4c03-bf0a-a0434aafa952" providerId="ADAL" clId="{06D2B7F1-E0E3-4855-A64F-780260D4302B}" dt="2025-04-09T18:45:47.159" v="571" actId="21"/>
          <ac:spMkLst>
            <pc:docMk/>
            <pc:sldMk cId="2643286001" sldId="263"/>
            <ac:spMk id="8" creationId="{C1082CC3-074C-768D-A3FC-33EF7B375835}"/>
          </ac:spMkLst>
        </pc:spChg>
        <pc:spChg chg="add mod">
          <ac:chgData name="احمد سعد طه محمد مصطفى" userId="70259bd9-effc-4c03-bf0a-a0434aafa952" providerId="ADAL" clId="{06D2B7F1-E0E3-4855-A64F-780260D4302B}" dt="2025-04-09T18:47:14.653" v="598" actId="21"/>
          <ac:spMkLst>
            <pc:docMk/>
            <pc:sldMk cId="2643286001" sldId="263"/>
            <ac:spMk id="9" creationId="{2F1E20ED-1E06-E0D3-232C-EDBAC5E5C205}"/>
          </ac:spMkLst>
        </pc:spChg>
        <pc:spChg chg="add del">
          <ac:chgData name="احمد سعد طه محمد مصطفى" userId="70259bd9-effc-4c03-bf0a-a0434aafa952" providerId="ADAL" clId="{06D2B7F1-E0E3-4855-A64F-780260D4302B}" dt="2025-04-09T18:48:16.083" v="606" actId="26606"/>
          <ac:spMkLst>
            <pc:docMk/>
            <pc:sldMk cId="2643286001" sldId="263"/>
            <ac:spMk id="15" creationId="{E49D7415-2F11-44C2-B6AA-13A25B6814B9}"/>
          </ac:spMkLst>
        </pc:spChg>
        <pc:spChg chg="del">
          <ac:chgData name="احمد سعد طه محمد مصطفى" userId="70259bd9-effc-4c03-bf0a-a0434aafa952" providerId="ADAL" clId="{06D2B7F1-E0E3-4855-A64F-780260D4302B}" dt="2025-04-09T18:37:52.844" v="484"/>
          <ac:spMkLst>
            <pc:docMk/>
            <pc:sldMk cId="2643286001" sldId="263"/>
            <ac:spMk id="21" creationId="{10E66C00-D04E-9DB4-E240-57A9CEE595E5}"/>
          </ac:spMkLst>
        </pc:spChg>
        <pc:spChg chg="add del">
          <ac:chgData name="احمد سعد طه محمد مصطفى" userId="70259bd9-effc-4c03-bf0a-a0434aafa952" providerId="ADAL" clId="{06D2B7F1-E0E3-4855-A64F-780260D4302B}" dt="2025-04-09T18:48:53.182" v="615" actId="26606"/>
          <ac:spMkLst>
            <pc:docMk/>
            <pc:sldMk cId="2643286001" sldId="263"/>
            <ac:spMk id="23" creationId="{E49D7415-2F11-44C2-B6AA-13A25B6814B9}"/>
          </ac:spMkLst>
        </pc:spChg>
        <pc:spChg chg="add">
          <ac:chgData name="احمد سعد طه محمد مصطفى" userId="70259bd9-effc-4c03-bf0a-a0434aafa952" providerId="ADAL" clId="{06D2B7F1-E0E3-4855-A64F-780260D4302B}" dt="2025-04-09T18:48:53.182" v="615" actId="26606"/>
          <ac:spMkLst>
            <pc:docMk/>
            <pc:sldMk cId="2643286001" sldId="263"/>
            <ac:spMk id="30" creationId="{5F710FDB-0919-493E-8539-8240C23F1EB2}"/>
          </ac:spMkLst>
        </pc:spChg>
        <pc:picChg chg="add del">
          <ac:chgData name="احمد سعد طه محمد مصطفى" userId="70259bd9-effc-4c03-bf0a-a0434aafa952" providerId="ADAL" clId="{06D2B7F1-E0E3-4855-A64F-780260D4302B}" dt="2025-04-09T18:47:54.578" v="605" actId="478"/>
          <ac:picMkLst>
            <pc:docMk/>
            <pc:sldMk cId="2643286001" sldId="263"/>
            <ac:picMk id="11" creationId="{ACD3E7C8-AAF5-9774-3F6D-5A956DB4433D}"/>
          </ac:picMkLst>
        </pc:picChg>
        <pc:picChg chg="add del">
          <ac:chgData name="احمد سعد طه محمد مصطفى" userId="70259bd9-effc-4c03-bf0a-a0434aafa952" providerId="ADAL" clId="{06D2B7F1-E0E3-4855-A64F-780260D4302B}" dt="2025-04-09T18:48:43.359" v="614" actId="478"/>
          <ac:picMkLst>
            <pc:docMk/>
            <pc:sldMk cId="2643286001" sldId="263"/>
            <ac:picMk id="19" creationId="{D93A4C2A-A65E-4431-3327-AAED0D930C10}"/>
          </ac:picMkLst>
        </pc:picChg>
        <pc:cxnChg chg="add del">
          <ac:chgData name="احمد سعد طه محمد مصطفى" userId="70259bd9-effc-4c03-bf0a-a0434aafa952" providerId="ADAL" clId="{06D2B7F1-E0E3-4855-A64F-780260D4302B}" dt="2025-04-09T18:48:16.083" v="606" actId="26606"/>
          <ac:cxnSpMkLst>
            <pc:docMk/>
            <pc:sldMk cId="2643286001" sldId="263"/>
            <ac:cxnSpMk id="17" creationId="{F2B951FD-94F7-E138-3EC2-A66A551D9137}"/>
          </ac:cxnSpMkLst>
        </pc:cxnChg>
        <pc:cxnChg chg="del">
          <ac:chgData name="احمد سعد طه محمد مصطفى" userId="70259bd9-effc-4c03-bf0a-a0434aafa952" providerId="ADAL" clId="{06D2B7F1-E0E3-4855-A64F-780260D4302B}" dt="2025-04-09T18:37:52.844" v="484"/>
          <ac:cxnSpMkLst>
            <pc:docMk/>
            <pc:sldMk cId="2643286001" sldId="263"/>
            <ac:cxnSpMk id="22" creationId="{E43CBF40-38CF-21BE-3A5C-ADF1A08054C6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8:48:53.182" v="615" actId="26606"/>
          <ac:cxnSpMkLst>
            <pc:docMk/>
            <pc:sldMk cId="2643286001" sldId="263"/>
            <ac:cxnSpMk id="25" creationId="{F2B951FD-94F7-E138-3EC2-A66A551D9137}"/>
          </ac:cxnSpMkLst>
        </pc:cxnChg>
        <pc:cxnChg chg="add">
          <ac:chgData name="احمد سعد طه محمد مصطفى" userId="70259bd9-effc-4c03-bf0a-a0434aafa952" providerId="ADAL" clId="{06D2B7F1-E0E3-4855-A64F-780260D4302B}" dt="2025-04-09T18:48:53.182" v="615" actId="26606"/>
          <ac:cxnSpMkLst>
            <pc:docMk/>
            <pc:sldMk cId="2643286001" sldId="263"/>
            <ac:cxnSpMk id="32" creationId="{22F20000-FD86-48F6-9363-FEC90C932DCD}"/>
          </ac:cxnSpMkLst>
        </pc:cxnChg>
        <pc:cxnChg chg="add">
          <ac:chgData name="احمد سعد طه محمد مصطفى" userId="70259bd9-effc-4c03-bf0a-a0434aafa952" providerId="ADAL" clId="{06D2B7F1-E0E3-4855-A64F-780260D4302B}" dt="2025-04-09T18:48:53.182" v="615" actId="26606"/>
          <ac:cxnSpMkLst>
            <pc:docMk/>
            <pc:sldMk cId="2643286001" sldId="263"/>
            <ac:cxnSpMk id="34" creationId="{872AE332-6ACA-45BE-875F-91A291D4A40D}"/>
          </ac:cxnSpMkLst>
        </pc:cxnChg>
      </pc:sldChg>
      <pc:sldChg chg="addSp delSp modSp new mod setBg">
        <pc:chgData name="احمد سعد طه محمد مصطفى" userId="70259bd9-effc-4c03-bf0a-a0434aafa952" providerId="ADAL" clId="{06D2B7F1-E0E3-4855-A64F-780260D4302B}" dt="2025-04-09T18:51:47.679" v="633" actId="26606"/>
        <pc:sldMkLst>
          <pc:docMk/>
          <pc:sldMk cId="3093414291" sldId="264"/>
        </pc:sldMkLst>
        <pc:spChg chg="mod">
          <ac:chgData name="احمد سعد طه محمد مصطفى" userId="70259bd9-effc-4c03-bf0a-a0434aafa952" providerId="ADAL" clId="{06D2B7F1-E0E3-4855-A64F-780260D4302B}" dt="2025-04-09T18:51:47.679" v="633" actId="26606"/>
          <ac:spMkLst>
            <pc:docMk/>
            <pc:sldMk cId="3093414291" sldId="264"/>
            <ac:spMk id="2" creationId="{77A5CEE5-50BA-FBA2-4E33-111852C9DFAD}"/>
          </ac:spMkLst>
        </pc:spChg>
        <pc:spChg chg="mod">
          <ac:chgData name="احمد سعد طه محمد مصطفى" userId="70259bd9-effc-4c03-bf0a-a0434aafa952" providerId="ADAL" clId="{06D2B7F1-E0E3-4855-A64F-780260D4302B}" dt="2025-04-09T18:51:47.679" v="633" actId="26606"/>
          <ac:spMkLst>
            <pc:docMk/>
            <pc:sldMk cId="3093414291" sldId="264"/>
            <ac:spMk id="3" creationId="{2CA4EFF1-28EC-9C18-543C-989B9B48566B}"/>
          </ac:spMkLst>
        </pc:spChg>
        <pc:spChg chg="add del">
          <ac:chgData name="احمد سعد طه محمد مصطفى" userId="70259bd9-effc-4c03-bf0a-a0434aafa952" providerId="ADAL" clId="{06D2B7F1-E0E3-4855-A64F-780260D4302B}" dt="2025-04-09T18:51:47.665" v="632" actId="26606"/>
          <ac:spMkLst>
            <pc:docMk/>
            <pc:sldMk cId="3093414291" sldId="264"/>
            <ac:spMk id="8" creationId="{5F710FDB-0919-493E-8539-8240C23F1EB2}"/>
          </ac:spMkLst>
        </pc:spChg>
        <pc:spChg chg="add">
          <ac:chgData name="احمد سعد طه محمد مصطفى" userId="70259bd9-effc-4c03-bf0a-a0434aafa952" providerId="ADAL" clId="{06D2B7F1-E0E3-4855-A64F-780260D4302B}" dt="2025-04-09T18:51:47.679" v="633" actId="26606"/>
          <ac:spMkLst>
            <pc:docMk/>
            <pc:sldMk cId="3093414291" sldId="264"/>
            <ac:spMk id="9" creationId="{E49D7415-2F11-44C2-B6AA-13A25B6814B9}"/>
          </ac:spMkLst>
        </pc:spChg>
        <pc:picChg chg="add">
          <ac:chgData name="احمد سعد طه محمد مصطفى" userId="70259bd9-effc-4c03-bf0a-a0434aafa952" providerId="ADAL" clId="{06D2B7F1-E0E3-4855-A64F-780260D4302B}" dt="2025-04-09T18:51:47.679" v="633" actId="26606"/>
          <ac:picMkLst>
            <pc:docMk/>
            <pc:sldMk cId="3093414291" sldId="264"/>
            <ac:picMk id="5" creationId="{7A7E7ADE-E934-C9A0-01BB-1AA287EDF654}"/>
          </ac:picMkLst>
        </pc:picChg>
        <pc:cxnChg chg="add del">
          <ac:chgData name="احمد سعد طه محمد مصطفى" userId="70259bd9-effc-4c03-bf0a-a0434aafa952" providerId="ADAL" clId="{06D2B7F1-E0E3-4855-A64F-780260D4302B}" dt="2025-04-09T18:51:47.665" v="632" actId="26606"/>
          <ac:cxnSpMkLst>
            <pc:docMk/>
            <pc:sldMk cId="3093414291" sldId="264"/>
            <ac:cxnSpMk id="10" creationId="{22F20000-FD86-48F6-9363-FEC90C932DCD}"/>
          </ac:cxnSpMkLst>
        </pc:cxnChg>
        <pc:cxnChg chg="add">
          <ac:chgData name="احمد سعد طه محمد مصطفى" userId="70259bd9-effc-4c03-bf0a-a0434aafa952" providerId="ADAL" clId="{06D2B7F1-E0E3-4855-A64F-780260D4302B}" dt="2025-04-09T18:51:47.679" v="633" actId="26606"/>
          <ac:cxnSpMkLst>
            <pc:docMk/>
            <pc:sldMk cId="3093414291" sldId="264"/>
            <ac:cxnSpMk id="11" creationId="{3815BE95-1337-20E2-B2EF-5DA486F72FCB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8:51:47.665" v="632" actId="26606"/>
          <ac:cxnSpMkLst>
            <pc:docMk/>
            <pc:sldMk cId="3093414291" sldId="264"/>
            <ac:cxnSpMk id="12" creationId="{872AE332-6ACA-45BE-875F-91A291D4A40D}"/>
          </ac:cxnSpMkLst>
        </pc:cxnChg>
      </pc:sldChg>
      <pc:sldChg chg="delSp modSp add mod setBg delDesignElem">
        <pc:chgData name="احمد سعد طه محمد مصطفى" userId="70259bd9-effc-4c03-bf0a-a0434aafa952" providerId="ADAL" clId="{06D2B7F1-E0E3-4855-A64F-780260D4302B}" dt="2025-04-09T18:53:03.191" v="638" actId="207"/>
        <pc:sldMkLst>
          <pc:docMk/>
          <pc:sldMk cId="1088825981" sldId="265"/>
        </pc:sldMkLst>
        <pc:spChg chg="mod">
          <ac:chgData name="احمد سعد طه محمد مصطفى" userId="70259bd9-effc-4c03-bf0a-a0434aafa952" providerId="ADAL" clId="{06D2B7F1-E0E3-4855-A64F-780260D4302B}" dt="2025-04-09T18:52:29.310" v="636"/>
          <ac:spMkLst>
            <pc:docMk/>
            <pc:sldMk cId="1088825981" sldId="265"/>
            <ac:spMk id="2" creationId="{F9858BB7-B455-C160-5D3C-9E8C02A85C53}"/>
          </ac:spMkLst>
        </pc:spChg>
        <pc:spChg chg="mod">
          <ac:chgData name="احمد سعد طه محمد مصطفى" userId="70259bd9-effc-4c03-bf0a-a0434aafa952" providerId="ADAL" clId="{06D2B7F1-E0E3-4855-A64F-780260D4302B}" dt="2025-04-09T18:53:03.191" v="638" actId="207"/>
          <ac:spMkLst>
            <pc:docMk/>
            <pc:sldMk cId="1088825981" sldId="265"/>
            <ac:spMk id="3" creationId="{43F2E420-E20D-5A62-68B9-C25EF92CC38A}"/>
          </ac:spMkLst>
        </pc:spChg>
        <pc:spChg chg="del">
          <ac:chgData name="احمد سعد طه محمد مصطفى" userId="70259bd9-effc-4c03-bf0a-a0434aafa952" providerId="ADAL" clId="{06D2B7F1-E0E3-4855-A64F-780260D4302B}" dt="2025-04-09T18:52:11.538" v="635"/>
          <ac:spMkLst>
            <pc:docMk/>
            <pc:sldMk cId="1088825981" sldId="265"/>
            <ac:spMk id="9" creationId="{5921E94D-CC66-B1F5-5A9B-48CF188A40B6}"/>
          </ac:spMkLst>
        </pc:spChg>
        <pc:cxnChg chg="del">
          <ac:chgData name="احمد سعد طه محمد مصطفى" userId="70259bd9-effc-4c03-bf0a-a0434aafa952" providerId="ADAL" clId="{06D2B7F1-E0E3-4855-A64F-780260D4302B}" dt="2025-04-09T18:52:11.538" v="635"/>
          <ac:cxnSpMkLst>
            <pc:docMk/>
            <pc:sldMk cId="1088825981" sldId="265"/>
            <ac:cxnSpMk id="11" creationId="{FE77D558-F97F-8CB7-4F9D-2DE4E218EE60}"/>
          </ac:cxnSpMkLst>
        </pc:cxnChg>
      </pc:sldChg>
      <pc:sldChg chg="addSp delSp modSp new mod setBg setClrOvrMap">
        <pc:chgData name="احمد سعد طه محمد مصطفى" userId="70259bd9-effc-4c03-bf0a-a0434aafa952" providerId="ADAL" clId="{06D2B7F1-E0E3-4855-A64F-780260D4302B}" dt="2025-04-09T18:56:16.233" v="663" actId="26606"/>
        <pc:sldMkLst>
          <pc:docMk/>
          <pc:sldMk cId="3153627058" sldId="266"/>
        </pc:sldMkLst>
        <pc:spChg chg="mod">
          <ac:chgData name="احمد سعد طه محمد مصطفى" userId="70259bd9-effc-4c03-bf0a-a0434aafa952" providerId="ADAL" clId="{06D2B7F1-E0E3-4855-A64F-780260D4302B}" dt="2025-04-09T18:56:16.233" v="663" actId="26606"/>
          <ac:spMkLst>
            <pc:docMk/>
            <pc:sldMk cId="3153627058" sldId="266"/>
            <ac:spMk id="2" creationId="{136EDB38-D975-9264-DFB6-EE844A296D19}"/>
          </ac:spMkLst>
        </pc:spChg>
        <pc:spChg chg="del">
          <ac:chgData name="احمد سعد طه محمد مصطفى" userId="70259bd9-effc-4c03-bf0a-a0434aafa952" providerId="ADAL" clId="{06D2B7F1-E0E3-4855-A64F-780260D4302B}" dt="2025-04-09T18:53:31.268" v="646"/>
          <ac:spMkLst>
            <pc:docMk/>
            <pc:sldMk cId="3153627058" sldId="266"/>
            <ac:spMk id="3" creationId="{74E63949-2A94-1F81-AC49-BA1B983C3F87}"/>
          </ac:spMkLst>
        </pc:spChg>
        <pc:spChg chg="add del mod">
          <ac:chgData name="احمد سعد طه محمد مصطفى" userId="70259bd9-effc-4c03-bf0a-a0434aafa952" providerId="ADAL" clId="{06D2B7F1-E0E3-4855-A64F-780260D4302B}" dt="2025-04-09T18:56:05.485" v="658"/>
          <ac:spMkLst>
            <pc:docMk/>
            <pc:sldMk cId="3153627058" sldId="266"/>
            <ac:spMk id="7" creationId="{8A008814-6092-F595-3860-88C39ED4ED55}"/>
          </ac:spMkLst>
        </pc:spChg>
        <pc:spChg chg="add del">
          <ac:chgData name="احمد سعد طه محمد مصطفى" userId="70259bd9-effc-4c03-bf0a-a0434aafa952" providerId="ADAL" clId="{06D2B7F1-E0E3-4855-A64F-780260D4302B}" dt="2025-04-09T18:56:16.233" v="663" actId="26606"/>
          <ac:spMkLst>
            <pc:docMk/>
            <pc:sldMk cId="3153627058" sldId="266"/>
            <ac:spMk id="13" creationId="{33E93247-6229-44AB-A550-739E971E690B}"/>
          </ac:spMkLst>
        </pc:spChg>
        <pc:spChg chg="add">
          <ac:chgData name="احمد سعد طه محمد مصطفى" userId="70259bd9-effc-4c03-bf0a-a0434aafa952" providerId="ADAL" clId="{06D2B7F1-E0E3-4855-A64F-780260D4302B}" dt="2025-04-09T18:56:16.233" v="663" actId="26606"/>
          <ac:spMkLst>
            <pc:docMk/>
            <pc:sldMk cId="3153627058" sldId="266"/>
            <ac:spMk id="24" creationId="{33E93247-6229-44AB-A550-739E971E690B}"/>
          </ac:spMkLst>
        </pc:spChg>
        <pc:spChg chg="add">
          <ac:chgData name="احمد سعد طه محمد مصطفى" userId="70259bd9-effc-4c03-bf0a-a0434aafa952" providerId="ADAL" clId="{06D2B7F1-E0E3-4855-A64F-780260D4302B}" dt="2025-04-09T18:56:16.233" v="663" actId="26606"/>
          <ac:spMkLst>
            <pc:docMk/>
            <pc:sldMk cId="3153627058" sldId="266"/>
            <ac:spMk id="26" creationId="{BC30665E-D592-446F-98EB-15F172A22697}"/>
          </ac:spMkLst>
        </pc:spChg>
        <pc:picChg chg="add del mod">
          <ac:chgData name="احمد سعد طه محمد مصطفى" userId="70259bd9-effc-4c03-bf0a-a0434aafa952" providerId="ADAL" clId="{06D2B7F1-E0E3-4855-A64F-780260D4302B}" dt="2025-04-09T18:56:04.426" v="657" actId="478"/>
          <ac:picMkLst>
            <pc:docMk/>
            <pc:sldMk cId="3153627058" sldId="266"/>
            <ac:picMk id="4" creationId="{A1CD22A2-A979-D09C-B833-DEA7D08D8EBA}"/>
          </ac:picMkLst>
        </pc:picChg>
        <pc:picChg chg="add del">
          <ac:chgData name="احمد سعد طه محمد مصطفى" userId="70259bd9-effc-4c03-bf0a-a0434aafa952" providerId="ADAL" clId="{06D2B7F1-E0E3-4855-A64F-780260D4302B}" dt="2025-04-09T18:55:00.251" v="656" actId="22"/>
          <ac:picMkLst>
            <pc:docMk/>
            <pc:sldMk cId="3153627058" sldId="266"/>
            <ac:picMk id="6" creationId="{B3ABADE7-DEF3-CBB8-04D9-677ED99DCA26}"/>
          </ac:picMkLst>
        </pc:picChg>
        <pc:picChg chg="add mod">
          <ac:chgData name="احمد سعد طه محمد مصطفى" userId="70259bd9-effc-4c03-bf0a-a0434aafa952" providerId="ADAL" clId="{06D2B7F1-E0E3-4855-A64F-780260D4302B}" dt="2025-04-09T18:56:16.233" v="663" actId="26606"/>
          <ac:picMkLst>
            <pc:docMk/>
            <pc:sldMk cId="3153627058" sldId="266"/>
            <ac:picMk id="10" creationId="{2B9D1871-60EB-7809-C94D-D58A69625B05}"/>
          </ac:picMkLst>
        </pc:picChg>
        <pc:cxnChg chg="add del">
          <ac:chgData name="احمد سعد طه محمد مصطفى" userId="70259bd9-effc-4c03-bf0a-a0434aafa952" providerId="ADAL" clId="{06D2B7F1-E0E3-4855-A64F-780260D4302B}" dt="2025-04-09T18:56:16.233" v="663" actId="26606"/>
          <ac:cxnSpMkLst>
            <pc:docMk/>
            <pc:sldMk cId="3153627058" sldId="266"/>
            <ac:cxnSpMk id="9" creationId="{F64F9B95-9045-48D2-B9F3-2927E98F54AA}"/>
          </ac:cxnSpMkLst>
        </pc:cxnChg>
        <pc:cxnChg chg="add del">
          <ac:chgData name="احمد سعد طه محمد مصطفى" userId="70259bd9-effc-4c03-bf0a-a0434aafa952" providerId="ADAL" clId="{06D2B7F1-E0E3-4855-A64F-780260D4302B}" dt="2025-04-09T18:56:16.233" v="663" actId="26606"/>
          <ac:cxnSpMkLst>
            <pc:docMk/>
            <pc:sldMk cId="3153627058" sldId="266"/>
            <ac:cxnSpMk id="11" creationId="{085AA86F-6A4D-4BCB-A045-D992CDC2959B}"/>
          </ac:cxnSpMkLst>
        </pc:cxnChg>
        <pc:cxnChg chg="add">
          <ac:chgData name="احمد سعد طه محمد مصطفى" userId="70259bd9-effc-4c03-bf0a-a0434aafa952" providerId="ADAL" clId="{06D2B7F1-E0E3-4855-A64F-780260D4302B}" dt="2025-04-09T18:54:12.079" v="654" actId="26606"/>
          <ac:cxnSpMkLst>
            <pc:docMk/>
            <pc:sldMk cId="3153627058" sldId="266"/>
            <ac:cxnSpMk id="15" creationId="{EE2E603F-4A95-4FE8-BB06-211DFD75DBEF}"/>
          </ac:cxnSpMkLst>
        </pc:cxnChg>
        <pc:cxnChg chg="add">
          <ac:chgData name="احمد سعد طه محمد مصطفى" userId="70259bd9-effc-4c03-bf0a-a0434aafa952" providerId="ADAL" clId="{06D2B7F1-E0E3-4855-A64F-780260D4302B}" dt="2025-04-09T18:56:16.233" v="663" actId="26606"/>
          <ac:cxnSpMkLst>
            <pc:docMk/>
            <pc:sldMk cId="3153627058" sldId="266"/>
            <ac:cxnSpMk id="20" creationId="{F64F9B95-9045-48D2-B9F3-2927E98F54AA}"/>
          </ac:cxnSpMkLst>
        </pc:cxnChg>
        <pc:cxnChg chg="add">
          <ac:chgData name="احمد سعد طه محمد مصطفى" userId="70259bd9-effc-4c03-bf0a-a0434aafa952" providerId="ADAL" clId="{06D2B7F1-E0E3-4855-A64F-780260D4302B}" dt="2025-04-09T18:56:16.233" v="663" actId="26606"/>
          <ac:cxnSpMkLst>
            <pc:docMk/>
            <pc:sldMk cId="3153627058" sldId="266"/>
            <ac:cxnSpMk id="22" creationId="{085AA86F-6A4D-4BCB-A045-D992CDC2959B}"/>
          </ac:cxnSpMkLst>
        </pc:cxnChg>
        <pc:cxnChg chg="add">
          <ac:chgData name="احمد سعد طه محمد مصطفى" userId="70259bd9-effc-4c03-bf0a-a0434aafa952" providerId="ADAL" clId="{06D2B7F1-E0E3-4855-A64F-780260D4302B}" dt="2025-04-09T18:56:16.233" v="663" actId="26606"/>
          <ac:cxnSpMkLst>
            <pc:docMk/>
            <pc:sldMk cId="3153627058" sldId="266"/>
            <ac:cxnSpMk id="28" creationId="{EE2E603F-4A95-4FE8-BB06-211DFD75DBEF}"/>
          </ac:cxnSpMkLst>
        </pc:cxnChg>
      </pc:sldChg>
      <pc:sldMasterChg chg="del addSldLayout delSldLayout">
        <pc:chgData name="احمد سعد طه محمد مصطفى" userId="70259bd9-effc-4c03-bf0a-a0434aafa952" providerId="ADAL" clId="{06D2B7F1-E0E3-4855-A64F-780260D4302B}" dt="2025-04-09T16:51:27.800" v="45" actId="26606"/>
        <pc:sldMasterMkLst>
          <pc:docMk/>
          <pc:sldMasterMk cId="1167725610" sldId="2147483648"/>
        </pc:sldMasterMkLst>
        <pc:sldLayoutChg chg="add del">
          <pc:chgData name="احمد سعد طه محمد مصطفى" userId="70259bd9-effc-4c03-bf0a-a0434aafa952" providerId="ADAL" clId="{06D2B7F1-E0E3-4855-A64F-780260D4302B}" dt="2025-04-09T16:51:27.800" v="45" actId="26606"/>
          <pc:sldLayoutMkLst>
            <pc:docMk/>
            <pc:sldMasterMk cId="1167725610" sldId="2147483648"/>
            <pc:sldLayoutMk cId="3937424841" sldId="2147483649"/>
          </pc:sldLayoutMkLst>
        </pc:sldLayoutChg>
      </pc:sldMasterChg>
      <pc:sldMasterChg chg="add addSldLayout">
        <pc:chgData name="احمد سعد طه محمد مصطفى" userId="70259bd9-effc-4c03-bf0a-a0434aafa952" providerId="ADAL" clId="{06D2B7F1-E0E3-4855-A64F-780260D4302B}" dt="2025-04-09T16:51:27.800" v="45" actId="26606"/>
        <pc:sldMasterMkLst>
          <pc:docMk/>
          <pc:sldMasterMk cId="794271721" sldId="2147483673"/>
        </pc:sldMasterMkLst>
        <pc:sldLayoutChg chg="add">
          <pc:chgData name="احمد سعد طه محمد مصطفى" userId="70259bd9-effc-4c03-bf0a-a0434aafa952" providerId="ADAL" clId="{06D2B7F1-E0E3-4855-A64F-780260D4302B}" dt="2025-04-09T16:51:27.800" v="45" actId="26606"/>
          <pc:sldLayoutMkLst>
            <pc:docMk/>
            <pc:sldMasterMk cId="794271721" sldId="2147483673"/>
            <pc:sldLayoutMk cId="1384226251" sldId="2147483662"/>
          </pc:sldLayoutMkLst>
        </pc:sldLayoutChg>
        <pc:sldLayoutChg chg="add">
          <pc:chgData name="احمد سعد طه محمد مصطفى" userId="70259bd9-effc-4c03-bf0a-a0434aafa952" providerId="ADAL" clId="{06D2B7F1-E0E3-4855-A64F-780260D4302B}" dt="2025-04-09T16:51:27.800" v="45" actId="26606"/>
          <pc:sldLayoutMkLst>
            <pc:docMk/>
            <pc:sldMasterMk cId="794271721" sldId="2147483673"/>
            <pc:sldLayoutMk cId="465589561" sldId="2147483663"/>
          </pc:sldLayoutMkLst>
        </pc:sldLayoutChg>
        <pc:sldLayoutChg chg="add">
          <pc:chgData name="احمد سعد طه محمد مصطفى" userId="70259bd9-effc-4c03-bf0a-a0434aafa952" providerId="ADAL" clId="{06D2B7F1-E0E3-4855-A64F-780260D4302B}" dt="2025-04-09T16:51:27.800" v="45" actId="26606"/>
          <pc:sldLayoutMkLst>
            <pc:docMk/>
            <pc:sldMasterMk cId="794271721" sldId="2147483673"/>
            <pc:sldLayoutMk cId="3251898695" sldId="2147483664"/>
          </pc:sldLayoutMkLst>
        </pc:sldLayoutChg>
        <pc:sldLayoutChg chg="add">
          <pc:chgData name="احمد سعد طه محمد مصطفى" userId="70259bd9-effc-4c03-bf0a-a0434aafa952" providerId="ADAL" clId="{06D2B7F1-E0E3-4855-A64F-780260D4302B}" dt="2025-04-09T16:51:27.800" v="45" actId="26606"/>
          <pc:sldLayoutMkLst>
            <pc:docMk/>
            <pc:sldMasterMk cId="794271721" sldId="2147483673"/>
            <pc:sldLayoutMk cId="1537368838" sldId="2147483665"/>
          </pc:sldLayoutMkLst>
        </pc:sldLayoutChg>
        <pc:sldLayoutChg chg="add">
          <pc:chgData name="احمد سعد طه محمد مصطفى" userId="70259bd9-effc-4c03-bf0a-a0434aafa952" providerId="ADAL" clId="{06D2B7F1-E0E3-4855-A64F-780260D4302B}" dt="2025-04-09T16:51:27.800" v="45" actId="26606"/>
          <pc:sldLayoutMkLst>
            <pc:docMk/>
            <pc:sldMasterMk cId="794271721" sldId="2147483673"/>
            <pc:sldLayoutMk cId="3773717176" sldId="2147483666"/>
          </pc:sldLayoutMkLst>
        </pc:sldLayoutChg>
        <pc:sldLayoutChg chg="add">
          <pc:chgData name="احمد سعد طه محمد مصطفى" userId="70259bd9-effc-4c03-bf0a-a0434aafa952" providerId="ADAL" clId="{06D2B7F1-E0E3-4855-A64F-780260D4302B}" dt="2025-04-09T16:51:27.800" v="45" actId="26606"/>
          <pc:sldLayoutMkLst>
            <pc:docMk/>
            <pc:sldMasterMk cId="794271721" sldId="2147483673"/>
            <pc:sldLayoutMk cId="1422944220" sldId="2147483667"/>
          </pc:sldLayoutMkLst>
        </pc:sldLayoutChg>
        <pc:sldLayoutChg chg="add">
          <pc:chgData name="احمد سعد طه محمد مصطفى" userId="70259bd9-effc-4c03-bf0a-a0434aafa952" providerId="ADAL" clId="{06D2B7F1-E0E3-4855-A64F-780260D4302B}" dt="2025-04-09T16:51:27.800" v="45" actId="26606"/>
          <pc:sldLayoutMkLst>
            <pc:docMk/>
            <pc:sldMasterMk cId="794271721" sldId="2147483673"/>
            <pc:sldLayoutMk cId="3237598368" sldId="2147483668"/>
          </pc:sldLayoutMkLst>
        </pc:sldLayoutChg>
        <pc:sldLayoutChg chg="add">
          <pc:chgData name="احمد سعد طه محمد مصطفى" userId="70259bd9-effc-4c03-bf0a-a0434aafa952" providerId="ADAL" clId="{06D2B7F1-E0E3-4855-A64F-780260D4302B}" dt="2025-04-09T16:51:27.800" v="45" actId="26606"/>
          <pc:sldLayoutMkLst>
            <pc:docMk/>
            <pc:sldMasterMk cId="794271721" sldId="2147483673"/>
            <pc:sldLayoutMk cId="2260829752" sldId="2147483669"/>
          </pc:sldLayoutMkLst>
        </pc:sldLayoutChg>
        <pc:sldLayoutChg chg="add">
          <pc:chgData name="احمد سعد طه محمد مصطفى" userId="70259bd9-effc-4c03-bf0a-a0434aafa952" providerId="ADAL" clId="{06D2B7F1-E0E3-4855-A64F-780260D4302B}" dt="2025-04-09T16:51:27.800" v="45" actId="26606"/>
          <pc:sldLayoutMkLst>
            <pc:docMk/>
            <pc:sldMasterMk cId="794271721" sldId="2147483673"/>
            <pc:sldLayoutMk cId="2333219325" sldId="2147483670"/>
          </pc:sldLayoutMkLst>
        </pc:sldLayoutChg>
        <pc:sldLayoutChg chg="add">
          <pc:chgData name="احمد سعد طه محمد مصطفى" userId="70259bd9-effc-4c03-bf0a-a0434aafa952" providerId="ADAL" clId="{06D2B7F1-E0E3-4855-A64F-780260D4302B}" dt="2025-04-09T16:51:27.800" v="45" actId="26606"/>
          <pc:sldLayoutMkLst>
            <pc:docMk/>
            <pc:sldMasterMk cId="794271721" sldId="2147483673"/>
            <pc:sldLayoutMk cId="2049762895" sldId="2147483671"/>
          </pc:sldLayoutMkLst>
        </pc:sldLayoutChg>
        <pc:sldLayoutChg chg="add">
          <pc:chgData name="احمد سعد طه محمد مصطفى" userId="70259bd9-effc-4c03-bf0a-a0434aafa952" providerId="ADAL" clId="{06D2B7F1-E0E3-4855-A64F-780260D4302B}" dt="2025-04-09T16:51:27.800" v="45" actId="26606"/>
          <pc:sldLayoutMkLst>
            <pc:docMk/>
            <pc:sldMasterMk cId="794271721" sldId="2147483673"/>
            <pc:sldLayoutMk cId="2878978211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A1159-3C41-44CF-B80C-63384516E6C5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E4C41C6-3925-42EF-A2D9-86A764DCAFA9}">
      <dgm:prSet/>
      <dgm:spPr/>
      <dgm:t>
        <a:bodyPr/>
        <a:lstStyle/>
        <a:p>
          <a:r>
            <a:rPr lang="en-US" b="0" i="0"/>
            <a:t>Complex environment with:</a:t>
          </a:r>
          <a:endParaRPr lang="en-US"/>
        </a:p>
      </dgm:t>
    </dgm:pt>
    <dgm:pt modelId="{F97CA7D8-EE67-4BDF-B2E3-C44A8E0673A4}" type="parTrans" cxnId="{623B1F68-B839-493B-A848-FC059C3BE5E0}">
      <dgm:prSet/>
      <dgm:spPr/>
      <dgm:t>
        <a:bodyPr/>
        <a:lstStyle/>
        <a:p>
          <a:endParaRPr lang="en-US"/>
        </a:p>
      </dgm:t>
    </dgm:pt>
    <dgm:pt modelId="{5F48E9D0-80B8-482E-B22A-E2655A369E8D}" type="sibTrans" cxnId="{623B1F68-B839-493B-A848-FC059C3BE5E0}">
      <dgm:prSet/>
      <dgm:spPr/>
      <dgm:t>
        <a:bodyPr/>
        <a:lstStyle/>
        <a:p>
          <a:endParaRPr lang="en-US"/>
        </a:p>
      </dgm:t>
    </dgm:pt>
    <dgm:pt modelId="{57DBE2B1-E4AC-4784-AED5-15D2B2D5A7F8}">
      <dgm:prSet/>
      <dgm:spPr/>
      <dgm:t>
        <a:bodyPr/>
        <a:lstStyle/>
        <a:p>
          <a:r>
            <a:rPr lang="en-US" b="0" i="0"/>
            <a:t>Partial observability (ghosts move unpredictably)</a:t>
          </a:r>
          <a:endParaRPr lang="en-US"/>
        </a:p>
      </dgm:t>
    </dgm:pt>
    <dgm:pt modelId="{412900DC-5C79-49F3-BA90-838BEBD26730}" type="parTrans" cxnId="{E1746439-844C-48E3-8C46-FA682BB8D8F8}">
      <dgm:prSet/>
      <dgm:spPr/>
      <dgm:t>
        <a:bodyPr/>
        <a:lstStyle/>
        <a:p>
          <a:endParaRPr lang="en-US"/>
        </a:p>
      </dgm:t>
    </dgm:pt>
    <dgm:pt modelId="{092F72C2-2C46-4A6C-BB64-416139321453}" type="sibTrans" cxnId="{E1746439-844C-48E3-8C46-FA682BB8D8F8}">
      <dgm:prSet/>
      <dgm:spPr/>
      <dgm:t>
        <a:bodyPr/>
        <a:lstStyle/>
        <a:p>
          <a:endParaRPr lang="en-US"/>
        </a:p>
      </dgm:t>
    </dgm:pt>
    <dgm:pt modelId="{7ADD6967-7CC0-451A-9B88-CAB0DD6D8918}">
      <dgm:prSet/>
      <dgm:spPr/>
      <dgm:t>
        <a:bodyPr/>
        <a:lstStyle/>
        <a:p>
          <a:r>
            <a:rPr lang="en-US" b="0" i="0"/>
            <a:t>Delayed rewards</a:t>
          </a:r>
          <a:endParaRPr lang="en-US"/>
        </a:p>
      </dgm:t>
    </dgm:pt>
    <dgm:pt modelId="{3AF96B6B-EC37-4370-ACF5-B532D0D41A7F}" type="parTrans" cxnId="{7F78E939-06DF-4E25-9894-9386D17A3EE5}">
      <dgm:prSet/>
      <dgm:spPr/>
      <dgm:t>
        <a:bodyPr/>
        <a:lstStyle/>
        <a:p>
          <a:endParaRPr lang="en-US"/>
        </a:p>
      </dgm:t>
    </dgm:pt>
    <dgm:pt modelId="{87E1490A-F898-4D0A-8653-433926112405}" type="sibTrans" cxnId="{7F78E939-06DF-4E25-9894-9386D17A3EE5}">
      <dgm:prSet/>
      <dgm:spPr/>
      <dgm:t>
        <a:bodyPr/>
        <a:lstStyle/>
        <a:p>
          <a:endParaRPr lang="en-US"/>
        </a:p>
      </dgm:t>
    </dgm:pt>
    <dgm:pt modelId="{397032C0-EA4B-4E24-82A4-92A2317FC84B}">
      <dgm:prSet/>
      <dgm:spPr/>
      <dgm:t>
        <a:bodyPr/>
        <a:lstStyle/>
        <a:p>
          <a:r>
            <a:rPr lang="en-US" b="0" i="0"/>
            <a:t>Multiple objectives (dots, fruits, ghosts)</a:t>
          </a:r>
          <a:endParaRPr lang="en-US"/>
        </a:p>
      </dgm:t>
    </dgm:pt>
    <dgm:pt modelId="{C6095A8C-6A55-4B5E-876D-1BAD1CAE8F14}" type="parTrans" cxnId="{A5E0C945-0656-4196-AD67-553C3BB51780}">
      <dgm:prSet/>
      <dgm:spPr/>
      <dgm:t>
        <a:bodyPr/>
        <a:lstStyle/>
        <a:p>
          <a:endParaRPr lang="en-US"/>
        </a:p>
      </dgm:t>
    </dgm:pt>
    <dgm:pt modelId="{D57B4D63-B883-4491-8223-3000C73FAEEB}" type="sibTrans" cxnId="{A5E0C945-0656-4196-AD67-553C3BB51780}">
      <dgm:prSet/>
      <dgm:spPr/>
      <dgm:t>
        <a:bodyPr/>
        <a:lstStyle/>
        <a:p>
          <a:endParaRPr lang="en-US"/>
        </a:p>
      </dgm:t>
    </dgm:pt>
    <dgm:pt modelId="{753CD5EC-DA51-4E6A-A5A2-C66290293EB5}">
      <dgm:prSet/>
      <dgm:spPr/>
      <dgm:t>
        <a:bodyPr/>
        <a:lstStyle/>
        <a:p>
          <a:r>
            <a:rPr lang="en-US" b="0" i="0"/>
            <a:t>Perfect testbed for RL algorithms:</a:t>
          </a:r>
          <a:endParaRPr lang="en-US"/>
        </a:p>
      </dgm:t>
    </dgm:pt>
    <dgm:pt modelId="{DB916A6F-A3AE-4BB2-BD4A-B1C701305B0B}" type="parTrans" cxnId="{601062B9-2CB2-4E67-B371-6FB186BAF92A}">
      <dgm:prSet/>
      <dgm:spPr/>
      <dgm:t>
        <a:bodyPr/>
        <a:lstStyle/>
        <a:p>
          <a:endParaRPr lang="en-US"/>
        </a:p>
      </dgm:t>
    </dgm:pt>
    <dgm:pt modelId="{E9DB1294-0EF7-48F5-86B9-C4539FCF60DB}" type="sibTrans" cxnId="{601062B9-2CB2-4E67-B371-6FB186BAF92A}">
      <dgm:prSet/>
      <dgm:spPr/>
      <dgm:t>
        <a:bodyPr/>
        <a:lstStyle/>
        <a:p>
          <a:endParaRPr lang="en-US"/>
        </a:p>
      </dgm:t>
    </dgm:pt>
    <dgm:pt modelId="{AAAC7344-5461-4BE0-BFAD-5C7428C0E0BE}">
      <dgm:prSet/>
      <dgm:spPr/>
      <dgm:t>
        <a:bodyPr/>
        <a:lstStyle/>
        <a:p>
          <a:r>
            <a:rPr lang="en-US" b="0" i="0"/>
            <a:t>Discrete actions (4 directions + neutral)</a:t>
          </a:r>
          <a:endParaRPr lang="en-US"/>
        </a:p>
      </dgm:t>
    </dgm:pt>
    <dgm:pt modelId="{EFEBD456-D80E-467E-8C8A-08C5B4CA3B94}" type="parTrans" cxnId="{595F8F62-FBF0-4A0F-8DF1-236DF1E21456}">
      <dgm:prSet/>
      <dgm:spPr/>
      <dgm:t>
        <a:bodyPr/>
        <a:lstStyle/>
        <a:p>
          <a:endParaRPr lang="en-US"/>
        </a:p>
      </dgm:t>
    </dgm:pt>
    <dgm:pt modelId="{CD943BBE-1EBC-450D-A858-8BA2AC050152}" type="sibTrans" cxnId="{595F8F62-FBF0-4A0F-8DF1-236DF1E21456}">
      <dgm:prSet/>
      <dgm:spPr/>
      <dgm:t>
        <a:bodyPr/>
        <a:lstStyle/>
        <a:p>
          <a:endParaRPr lang="en-US"/>
        </a:p>
      </dgm:t>
    </dgm:pt>
    <dgm:pt modelId="{20D8B2A4-030F-4101-9C0C-ED287E846037}">
      <dgm:prSet/>
      <dgm:spPr/>
      <dgm:t>
        <a:bodyPr/>
        <a:lstStyle/>
        <a:p>
          <a:r>
            <a:rPr lang="en-US" b="0" i="0"/>
            <a:t>Clear reward structure</a:t>
          </a:r>
          <a:endParaRPr lang="en-US"/>
        </a:p>
      </dgm:t>
    </dgm:pt>
    <dgm:pt modelId="{2E3B2F30-E42E-44B1-9698-7DE0C792496D}" type="parTrans" cxnId="{AD9CDC44-255F-429B-8E69-DEE5E23424EF}">
      <dgm:prSet/>
      <dgm:spPr/>
      <dgm:t>
        <a:bodyPr/>
        <a:lstStyle/>
        <a:p>
          <a:endParaRPr lang="en-US"/>
        </a:p>
      </dgm:t>
    </dgm:pt>
    <dgm:pt modelId="{E9ADFF84-956A-4BC0-A7CF-130E81D71DA5}" type="sibTrans" cxnId="{AD9CDC44-255F-429B-8E69-DEE5E23424EF}">
      <dgm:prSet/>
      <dgm:spPr/>
      <dgm:t>
        <a:bodyPr/>
        <a:lstStyle/>
        <a:p>
          <a:endParaRPr lang="en-US"/>
        </a:p>
      </dgm:t>
    </dgm:pt>
    <dgm:pt modelId="{2E8FDF63-8DAD-4D3D-AD9F-62DEB7DBEDBE}">
      <dgm:prSet/>
      <dgm:spPr/>
      <dgm:t>
        <a:bodyPr/>
        <a:lstStyle/>
        <a:p>
          <a:r>
            <a:rPr lang="en-US" b="0" i="0"/>
            <a:t>Observable game state (pixels or RAM values)</a:t>
          </a:r>
          <a:endParaRPr lang="en-US"/>
        </a:p>
      </dgm:t>
    </dgm:pt>
    <dgm:pt modelId="{4135474A-AA64-410C-9666-5874CD5BD2AC}" type="parTrans" cxnId="{7E5EF55E-9860-46E6-B328-20FF7458E504}">
      <dgm:prSet/>
      <dgm:spPr/>
      <dgm:t>
        <a:bodyPr/>
        <a:lstStyle/>
        <a:p>
          <a:endParaRPr lang="en-US"/>
        </a:p>
      </dgm:t>
    </dgm:pt>
    <dgm:pt modelId="{BFCF84B1-DF14-4995-93E5-DCA7B8C6AE06}" type="sibTrans" cxnId="{7E5EF55E-9860-46E6-B328-20FF7458E504}">
      <dgm:prSet/>
      <dgm:spPr/>
      <dgm:t>
        <a:bodyPr/>
        <a:lstStyle/>
        <a:p>
          <a:endParaRPr lang="en-US"/>
        </a:p>
      </dgm:t>
    </dgm:pt>
    <dgm:pt modelId="{0BEBE032-0ADB-44E3-9134-93971F92B984}" type="pres">
      <dgm:prSet presAssocID="{EBBA1159-3C41-44CF-B80C-63384516E6C5}" presName="Name0" presStyleCnt="0">
        <dgm:presLayoutVars>
          <dgm:dir/>
          <dgm:animLvl val="lvl"/>
          <dgm:resizeHandles val="exact"/>
        </dgm:presLayoutVars>
      </dgm:prSet>
      <dgm:spPr/>
    </dgm:pt>
    <dgm:pt modelId="{D7F66042-B2B4-457C-AC45-46E3BBDC642B}" type="pres">
      <dgm:prSet presAssocID="{5E4C41C6-3925-42EF-A2D9-86A764DCAFA9}" presName="composite" presStyleCnt="0"/>
      <dgm:spPr/>
    </dgm:pt>
    <dgm:pt modelId="{D07B3591-F1F7-4F35-82B2-4B35CB3BD91C}" type="pres">
      <dgm:prSet presAssocID="{5E4C41C6-3925-42EF-A2D9-86A764DCAFA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3312B10-1192-4977-8BD0-E173CCD283C4}" type="pres">
      <dgm:prSet presAssocID="{5E4C41C6-3925-42EF-A2D9-86A764DCAFA9}" presName="desTx" presStyleLbl="alignAccFollowNode1" presStyleIdx="0" presStyleCnt="2">
        <dgm:presLayoutVars>
          <dgm:bulletEnabled val="1"/>
        </dgm:presLayoutVars>
      </dgm:prSet>
      <dgm:spPr/>
    </dgm:pt>
    <dgm:pt modelId="{7EC1E744-0DDC-4804-98D7-6642F1E79CE8}" type="pres">
      <dgm:prSet presAssocID="{5F48E9D0-80B8-482E-B22A-E2655A369E8D}" presName="space" presStyleCnt="0"/>
      <dgm:spPr/>
    </dgm:pt>
    <dgm:pt modelId="{D4E5BF3B-08A1-4DD1-8B1D-05D136E9DE26}" type="pres">
      <dgm:prSet presAssocID="{753CD5EC-DA51-4E6A-A5A2-C66290293EB5}" presName="composite" presStyleCnt="0"/>
      <dgm:spPr/>
    </dgm:pt>
    <dgm:pt modelId="{D61FBCA3-4452-4820-AB48-2444D296B102}" type="pres">
      <dgm:prSet presAssocID="{753CD5EC-DA51-4E6A-A5A2-C66290293EB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59F7FE7-4024-429B-A886-0F4653D0B7CC}" type="pres">
      <dgm:prSet presAssocID="{753CD5EC-DA51-4E6A-A5A2-C66290293EB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172B018-8504-4C83-89F8-8DB49F35BD3D}" type="presOf" srcId="{20D8B2A4-030F-4101-9C0C-ED287E846037}" destId="{459F7FE7-4024-429B-A886-0F4653D0B7CC}" srcOrd="0" destOrd="1" presId="urn:microsoft.com/office/officeart/2005/8/layout/hList1"/>
    <dgm:cxn modelId="{548A6121-5B69-4FF0-ABA2-44ED6A02557D}" type="presOf" srcId="{57DBE2B1-E4AC-4784-AED5-15D2B2D5A7F8}" destId="{83312B10-1192-4977-8BD0-E173CCD283C4}" srcOrd="0" destOrd="0" presId="urn:microsoft.com/office/officeart/2005/8/layout/hList1"/>
    <dgm:cxn modelId="{0ED75528-ED17-4F49-BDFB-612A7B319B7E}" type="presOf" srcId="{EBBA1159-3C41-44CF-B80C-63384516E6C5}" destId="{0BEBE032-0ADB-44E3-9134-93971F92B984}" srcOrd="0" destOrd="0" presId="urn:microsoft.com/office/officeart/2005/8/layout/hList1"/>
    <dgm:cxn modelId="{E1746439-844C-48E3-8C46-FA682BB8D8F8}" srcId="{5E4C41C6-3925-42EF-A2D9-86A764DCAFA9}" destId="{57DBE2B1-E4AC-4784-AED5-15D2B2D5A7F8}" srcOrd="0" destOrd="0" parTransId="{412900DC-5C79-49F3-BA90-838BEBD26730}" sibTransId="{092F72C2-2C46-4A6C-BB64-416139321453}"/>
    <dgm:cxn modelId="{7F78E939-06DF-4E25-9894-9386D17A3EE5}" srcId="{5E4C41C6-3925-42EF-A2D9-86A764DCAFA9}" destId="{7ADD6967-7CC0-451A-9B88-CAB0DD6D8918}" srcOrd="1" destOrd="0" parTransId="{3AF96B6B-EC37-4370-ACF5-B532D0D41A7F}" sibTransId="{87E1490A-F898-4D0A-8653-433926112405}"/>
    <dgm:cxn modelId="{7E5EF55E-9860-46E6-B328-20FF7458E504}" srcId="{753CD5EC-DA51-4E6A-A5A2-C66290293EB5}" destId="{2E8FDF63-8DAD-4D3D-AD9F-62DEB7DBEDBE}" srcOrd="2" destOrd="0" parTransId="{4135474A-AA64-410C-9666-5874CD5BD2AC}" sibTransId="{BFCF84B1-DF14-4995-93E5-DCA7B8C6AE06}"/>
    <dgm:cxn modelId="{FA915242-1C8D-4F40-869A-20B4D8FA1476}" type="presOf" srcId="{2E8FDF63-8DAD-4D3D-AD9F-62DEB7DBEDBE}" destId="{459F7FE7-4024-429B-A886-0F4653D0B7CC}" srcOrd="0" destOrd="2" presId="urn:microsoft.com/office/officeart/2005/8/layout/hList1"/>
    <dgm:cxn modelId="{595F8F62-FBF0-4A0F-8DF1-236DF1E21456}" srcId="{753CD5EC-DA51-4E6A-A5A2-C66290293EB5}" destId="{AAAC7344-5461-4BE0-BFAD-5C7428C0E0BE}" srcOrd="0" destOrd="0" parTransId="{EFEBD456-D80E-467E-8C8A-08C5B4CA3B94}" sibTransId="{CD943BBE-1EBC-450D-A858-8BA2AC050152}"/>
    <dgm:cxn modelId="{AD9CDC44-255F-429B-8E69-DEE5E23424EF}" srcId="{753CD5EC-DA51-4E6A-A5A2-C66290293EB5}" destId="{20D8B2A4-030F-4101-9C0C-ED287E846037}" srcOrd="1" destOrd="0" parTransId="{2E3B2F30-E42E-44B1-9698-7DE0C792496D}" sibTransId="{E9ADFF84-956A-4BC0-A7CF-130E81D71DA5}"/>
    <dgm:cxn modelId="{A5E0C945-0656-4196-AD67-553C3BB51780}" srcId="{5E4C41C6-3925-42EF-A2D9-86A764DCAFA9}" destId="{397032C0-EA4B-4E24-82A4-92A2317FC84B}" srcOrd="2" destOrd="0" parTransId="{C6095A8C-6A55-4B5E-876D-1BAD1CAE8F14}" sibTransId="{D57B4D63-B883-4491-8223-3000C73FAEEB}"/>
    <dgm:cxn modelId="{623B1F68-B839-493B-A848-FC059C3BE5E0}" srcId="{EBBA1159-3C41-44CF-B80C-63384516E6C5}" destId="{5E4C41C6-3925-42EF-A2D9-86A764DCAFA9}" srcOrd="0" destOrd="0" parTransId="{F97CA7D8-EE67-4BDF-B2E3-C44A8E0673A4}" sibTransId="{5F48E9D0-80B8-482E-B22A-E2655A369E8D}"/>
    <dgm:cxn modelId="{D784CE4D-72A7-4EBC-90F6-D0AF9B2E03A3}" type="presOf" srcId="{397032C0-EA4B-4E24-82A4-92A2317FC84B}" destId="{83312B10-1192-4977-8BD0-E173CCD283C4}" srcOrd="0" destOrd="2" presId="urn:microsoft.com/office/officeart/2005/8/layout/hList1"/>
    <dgm:cxn modelId="{2A285CAE-DB90-49C7-AEF3-83F86817C7A1}" type="presOf" srcId="{753CD5EC-DA51-4E6A-A5A2-C66290293EB5}" destId="{D61FBCA3-4452-4820-AB48-2444D296B102}" srcOrd="0" destOrd="0" presId="urn:microsoft.com/office/officeart/2005/8/layout/hList1"/>
    <dgm:cxn modelId="{601062B9-2CB2-4E67-B371-6FB186BAF92A}" srcId="{EBBA1159-3C41-44CF-B80C-63384516E6C5}" destId="{753CD5EC-DA51-4E6A-A5A2-C66290293EB5}" srcOrd="1" destOrd="0" parTransId="{DB916A6F-A3AE-4BB2-BD4A-B1C701305B0B}" sibTransId="{E9DB1294-0EF7-48F5-86B9-C4539FCF60DB}"/>
    <dgm:cxn modelId="{1B17B3C0-469C-48BC-86AE-CB48DDA93D8D}" type="presOf" srcId="{AAAC7344-5461-4BE0-BFAD-5C7428C0E0BE}" destId="{459F7FE7-4024-429B-A886-0F4653D0B7CC}" srcOrd="0" destOrd="0" presId="urn:microsoft.com/office/officeart/2005/8/layout/hList1"/>
    <dgm:cxn modelId="{E031ECEB-E25B-407C-B1DE-74A57F4088B7}" type="presOf" srcId="{5E4C41C6-3925-42EF-A2D9-86A764DCAFA9}" destId="{D07B3591-F1F7-4F35-82B2-4B35CB3BD91C}" srcOrd="0" destOrd="0" presId="urn:microsoft.com/office/officeart/2005/8/layout/hList1"/>
    <dgm:cxn modelId="{25439DEF-385D-4486-9671-16F002AF092B}" type="presOf" srcId="{7ADD6967-7CC0-451A-9B88-CAB0DD6D8918}" destId="{83312B10-1192-4977-8BD0-E173CCD283C4}" srcOrd="0" destOrd="1" presId="urn:microsoft.com/office/officeart/2005/8/layout/hList1"/>
    <dgm:cxn modelId="{173916B0-EBD4-4CA1-AE90-288DD6DDB448}" type="presParOf" srcId="{0BEBE032-0ADB-44E3-9134-93971F92B984}" destId="{D7F66042-B2B4-457C-AC45-46E3BBDC642B}" srcOrd="0" destOrd="0" presId="urn:microsoft.com/office/officeart/2005/8/layout/hList1"/>
    <dgm:cxn modelId="{D8258DFC-B864-4650-BA8A-687821092755}" type="presParOf" srcId="{D7F66042-B2B4-457C-AC45-46E3BBDC642B}" destId="{D07B3591-F1F7-4F35-82B2-4B35CB3BD91C}" srcOrd="0" destOrd="0" presId="urn:microsoft.com/office/officeart/2005/8/layout/hList1"/>
    <dgm:cxn modelId="{E470CC92-78D4-4E4C-A309-E84259173355}" type="presParOf" srcId="{D7F66042-B2B4-457C-AC45-46E3BBDC642B}" destId="{83312B10-1192-4977-8BD0-E173CCD283C4}" srcOrd="1" destOrd="0" presId="urn:microsoft.com/office/officeart/2005/8/layout/hList1"/>
    <dgm:cxn modelId="{E7F23EB8-DC9D-46A6-A9AB-71DAC9F734E5}" type="presParOf" srcId="{0BEBE032-0ADB-44E3-9134-93971F92B984}" destId="{7EC1E744-0DDC-4804-98D7-6642F1E79CE8}" srcOrd="1" destOrd="0" presId="urn:microsoft.com/office/officeart/2005/8/layout/hList1"/>
    <dgm:cxn modelId="{D4950B37-BE70-48C9-B651-6CA0F464E42A}" type="presParOf" srcId="{0BEBE032-0ADB-44E3-9134-93971F92B984}" destId="{D4E5BF3B-08A1-4DD1-8B1D-05D136E9DE26}" srcOrd="2" destOrd="0" presId="urn:microsoft.com/office/officeart/2005/8/layout/hList1"/>
    <dgm:cxn modelId="{0C481895-B2D4-4AB4-A187-E72124015A0A}" type="presParOf" srcId="{D4E5BF3B-08A1-4DD1-8B1D-05D136E9DE26}" destId="{D61FBCA3-4452-4820-AB48-2444D296B102}" srcOrd="0" destOrd="0" presId="urn:microsoft.com/office/officeart/2005/8/layout/hList1"/>
    <dgm:cxn modelId="{53236AF2-76DF-4162-8685-09F9920A250B}" type="presParOf" srcId="{D4E5BF3B-08A1-4DD1-8B1D-05D136E9DE26}" destId="{459F7FE7-4024-429B-A886-0F4653D0B7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C0266-9764-420A-8AF8-BEC328F4F33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3959FD-5E90-4297-8DF0-88C9BCD32265}">
      <dgm:prSet/>
      <dgm:spPr/>
      <dgm:t>
        <a:bodyPr/>
        <a:lstStyle/>
        <a:p>
          <a:r>
            <a:rPr lang="en-US" b="1" i="0"/>
            <a:t>DQN (Deep Q-Network):</a:t>
          </a:r>
          <a:endParaRPr lang="en-US"/>
        </a:p>
      </dgm:t>
    </dgm:pt>
    <dgm:pt modelId="{3910576E-92AE-4082-8743-1E45CD266CFA}" type="parTrans" cxnId="{CE4151D5-A1CB-42CA-8B1A-73C801E709D0}">
      <dgm:prSet/>
      <dgm:spPr/>
      <dgm:t>
        <a:bodyPr/>
        <a:lstStyle/>
        <a:p>
          <a:endParaRPr lang="en-US"/>
        </a:p>
      </dgm:t>
    </dgm:pt>
    <dgm:pt modelId="{78E47BB8-B193-42A3-8318-FA0F6546BDE6}" type="sibTrans" cxnId="{CE4151D5-A1CB-42CA-8B1A-73C801E709D0}">
      <dgm:prSet/>
      <dgm:spPr/>
      <dgm:t>
        <a:bodyPr/>
        <a:lstStyle/>
        <a:p>
          <a:endParaRPr lang="en-US"/>
        </a:p>
      </dgm:t>
    </dgm:pt>
    <dgm:pt modelId="{90577A39-29DB-4044-B1A9-EA0BB884E83F}">
      <dgm:prSet/>
      <dgm:spPr/>
      <dgm:t>
        <a:bodyPr/>
        <a:lstStyle/>
        <a:p>
          <a:r>
            <a:rPr lang="en-US" b="0" i="0"/>
            <a:t>Value-based method</a:t>
          </a:r>
          <a:endParaRPr lang="en-US"/>
        </a:p>
      </dgm:t>
    </dgm:pt>
    <dgm:pt modelId="{227160AB-C0A0-42B6-824A-805933E660EA}" type="parTrans" cxnId="{DA4325A1-799F-4E69-AF12-A2FD46031C30}">
      <dgm:prSet/>
      <dgm:spPr/>
      <dgm:t>
        <a:bodyPr/>
        <a:lstStyle/>
        <a:p>
          <a:endParaRPr lang="en-US"/>
        </a:p>
      </dgm:t>
    </dgm:pt>
    <dgm:pt modelId="{EBE65BE6-327C-4EE8-ADB1-C39147F08275}" type="sibTrans" cxnId="{DA4325A1-799F-4E69-AF12-A2FD46031C30}">
      <dgm:prSet/>
      <dgm:spPr/>
      <dgm:t>
        <a:bodyPr/>
        <a:lstStyle/>
        <a:p>
          <a:endParaRPr lang="en-US"/>
        </a:p>
      </dgm:t>
    </dgm:pt>
    <dgm:pt modelId="{F980D9ED-C0CA-4726-B9AF-AE0D2E617738}">
      <dgm:prSet/>
      <dgm:spPr/>
      <dgm:t>
        <a:bodyPr/>
        <a:lstStyle/>
        <a:p>
          <a:r>
            <a:rPr lang="en-US" b="0" i="0"/>
            <a:t>Uses replay buffer and target network</a:t>
          </a:r>
          <a:endParaRPr lang="en-US"/>
        </a:p>
      </dgm:t>
    </dgm:pt>
    <dgm:pt modelId="{4C3694E2-8864-4FAD-A9C4-F994CA9C8703}" type="parTrans" cxnId="{8D7C1AB1-A4E6-485F-A731-AD0589F8F446}">
      <dgm:prSet/>
      <dgm:spPr/>
      <dgm:t>
        <a:bodyPr/>
        <a:lstStyle/>
        <a:p>
          <a:endParaRPr lang="en-US"/>
        </a:p>
      </dgm:t>
    </dgm:pt>
    <dgm:pt modelId="{722CE762-E553-481A-ADAE-98CC04EA6B45}" type="sibTrans" cxnId="{8D7C1AB1-A4E6-485F-A731-AD0589F8F446}">
      <dgm:prSet/>
      <dgm:spPr/>
      <dgm:t>
        <a:bodyPr/>
        <a:lstStyle/>
        <a:p>
          <a:endParaRPr lang="en-US"/>
        </a:p>
      </dgm:t>
    </dgm:pt>
    <dgm:pt modelId="{BECD8776-FF8E-4D23-A732-12E63B3AF91E}">
      <dgm:prSet/>
      <dgm:spPr/>
      <dgm:t>
        <a:bodyPr/>
        <a:lstStyle/>
        <a:p>
          <a:r>
            <a:rPr lang="en-US" b="0" i="0"/>
            <a:t>Learns Q-values for state-action pairs</a:t>
          </a:r>
          <a:endParaRPr lang="en-US"/>
        </a:p>
      </dgm:t>
    </dgm:pt>
    <dgm:pt modelId="{524A58CE-F023-4C87-B688-503093F8ADFE}" type="parTrans" cxnId="{659A804B-B925-411E-80E5-9EBDA7645494}">
      <dgm:prSet/>
      <dgm:spPr/>
      <dgm:t>
        <a:bodyPr/>
        <a:lstStyle/>
        <a:p>
          <a:endParaRPr lang="en-US"/>
        </a:p>
      </dgm:t>
    </dgm:pt>
    <dgm:pt modelId="{03FEF931-ED53-4A98-BB7D-EDBFFA295204}" type="sibTrans" cxnId="{659A804B-B925-411E-80E5-9EBDA7645494}">
      <dgm:prSet/>
      <dgm:spPr/>
      <dgm:t>
        <a:bodyPr/>
        <a:lstStyle/>
        <a:p>
          <a:endParaRPr lang="en-US"/>
        </a:p>
      </dgm:t>
    </dgm:pt>
    <dgm:pt modelId="{DE2F357B-B8A1-44AA-B58D-37CDA0E86617}">
      <dgm:prSet/>
      <dgm:spPr/>
      <dgm:t>
        <a:bodyPr/>
        <a:lstStyle/>
        <a:p>
          <a:r>
            <a:rPr lang="en-US" b="1" i="0"/>
            <a:t>A2C (Advantage Actor-Critic):</a:t>
          </a:r>
          <a:endParaRPr lang="en-US"/>
        </a:p>
      </dgm:t>
    </dgm:pt>
    <dgm:pt modelId="{12BD0E1F-82C7-42B1-995F-74850BEE9201}" type="parTrans" cxnId="{20FF2644-E4D4-4EBB-AFE8-BED2ADF38886}">
      <dgm:prSet/>
      <dgm:spPr/>
      <dgm:t>
        <a:bodyPr/>
        <a:lstStyle/>
        <a:p>
          <a:endParaRPr lang="en-US"/>
        </a:p>
      </dgm:t>
    </dgm:pt>
    <dgm:pt modelId="{D604B23C-76AE-4A0E-83E8-32085D347CDE}" type="sibTrans" cxnId="{20FF2644-E4D4-4EBB-AFE8-BED2ADF38886}">
      <dgm:prSet/>
      <dgm:spPr/>
      <dgm:t>
        <a:bodyPr/>
        <a:lstStyle/>
        <a:p>
          <a:endParaRPr lang="en-US"/>
        </a:p>
      </dgm:t>
    </dgm:pt>
    <dgm:pt modelId="{200E5F62-88E0-459B-963A-537C73BF943A}">
      <dgm:prSet/>
      <dgm:spPr/>
      <dgm:t>
        <a:bodyPr/>
        <a:lstStyle/>
        <a:p>
          <a:r>
            <a:rPr lang="en-US" b="0" i="0"/>
            <a:t>Policy-based + value-based</a:t>
          </a:r>
          <a:endParaRPr lang="en-US"/>
        </a:p>
      </dgm:t>
    </dgm:pt>
    <dgm:pt modelId="{5295450D-254C-4429-B258-F0528A63135E}" type="parTrans" cxnId="{70766112-EA7C-400A-A397-FF3AB88239B4}">
      <dgm:prSet/>
      <dgm:spPr/>
      <dgm:t>
        <a:bodyPr/>
        <a:lstStyle/>
        <a:p>
          <a:endParaRPr lang="en-US"/>
        </a:p>
      </dgm:t>
    </dgm:pt>
    <dgm:pt modelId="{ED03F6BD-E63C-45C2-9CC4-243DF2FC478F}" type="sibTrans" cxnId="{70766112-EA7C-400A-A397-FF3AB88239B4}">
      <dgm:prSet/>
      <dgm:spPr/>
      <dgm:t>
        <a:bodyPr/>
        <a:lstStyle/>
        <a:p>
          <a:endParaRPr lang="en-US"/>
        </a:p>
      </dgm:t>
    </dgm:pt>
    <dgm:pt modelId="{0651E8E5-333D-4B6F-B8BC-464F1F2B8A25}">
      <dgm:prSet/>
      <dgm:spPr/>
      <dgm:t>
        <a:bodyPr/>
        <a:lstStyle/>
        <a:p>
          <a:r>
            <a:rPr lang="en-US" b="0" i="0"/>
            <a:t>Actor: Learns policy directly</a:t>
          </a:r>
          <a:endParaRPr lang="en-US"/>
        </a:p>
      </dgm:t>
    </dgm:pt>
    <dgm:pt modelId="{1826F1EC-CFDE-4A62-A054-29F797C3892F}" type="parTrans" cxnId="{D3C8883E-8D84-406F-BE61-0647E3DE48C0}">
      <dgm:prSet/>
      <dgm:spPr/>
      <dgm:t>
        <a:bodyPr/>
        <a:lstStyle/>
        <a:p>
          <a:endParaRPr lang="en-US"/>
        </a:p>
      </dgm:t>
    </dgm:pt>
    <dgm:pt modelId="{E5708A8C-EFC0-4719-A97D-96D063B91BAE}" type="sibTrans" cxnId="{D3C8883E-8D84-406F-BE61-0647E3DE48C0}">
      <dgm:prSet/>
      <dgm:spPr/>
      <dgm:t>
        <a:bodyPr/>
        <a:lstStyle/>
        <a:p>
          <a:endParaRPr lang="en-US"/>
        </a:p>
      </dgm:t>
    </dgm:pt>
    <dgm:pt modelId="{CC7153E0-4E65-4167-9B59-B633D74EDFB9}">
      <dgm:prSet/>
      <dgm:spPr/>
      <dgm:t>
        <a:bodyPr/>
        <a:lstStyle/>
        <a:p>
          <a:r>
            <a:rPr lang="en-US" b="0" i="0"/>
            <a:t>Critic: Evaluates state values</a:t>
          </a:r>
          <a:endParaRPr lang="en-US"/>
        </a:p>
      </dgm:t>
    </dgm:pt>
    <dgm:pt modelId="{61B4241B-EFEB-4549-B306-EB9F185B34D1}" type="parTrans" cxnId="{4D2FF5B9-6321-4D75-865E-642A0E59719A}">
      <dgm:prSet/>
      <dgm:spPr/>
      <dgm:t>
        <a:bodyPr/>
        <a:lstStyle/>
        <a:p>
          <a:endParaRPr lang="en-US"/>
        </a:p>
      </dgm:t>
    </dgm:pt>
    <dgm:pt modelId="{EBE0F9B5-ED7E-452F-AFFB-318D57E10A31}" type="sibTrans" cxnId="{4D2FF5B9-6321-4D75-865E-642A0E59719A}">
      <dgm:prSet/>
      <dgm:spPr/>
      <dgm:t>
        <a:bodyPr/>
        <a:lstStyle/>
        <a:p>
          <a:endParaRPr lang="en-US"/>
        </a:p>
      </dgm:t>
    </dgm:pt>
    <dgm:pt modelId="{73335A81-D56F-4D5E-A0E3-80908AB6A02A}">
      <dgm:prSet/>
      <dgm:spPr/>
      <dgm:t>
        <a:bodyPr/>
        <a:lstStyle/>
        <a:p>
          <a:r>
            <a:rPr lang="en-US" b="0" i="0"/>
            <a:t>Uses advantage function (A = Q – V</a:t>
          </a:r>
          <a:r>
            <a:rPr lang="ar-EG" b="0" i="0"/>
            <a:t>(</a:t>
          </a:r>
          <a:endParaRPr lang="en-US"/>
        </a:p>
      </dgm:t>
    </dgm:pt>
    <dgm:pt modelId="{D371F350-81B3-4774-A184-3626E78489CF}" type="parTrans" cxnId="{8E1B70E6-06AF-4C41-A3D9-F95561CD39CC}">
      <dgm:prSet/>
      <dgm:spPr/>
      <dgm:t>
        <a:bodyPr/>
        <a:lstStyle/>
        <a:p>
          <a:endParaRPr lang="en-US"/>
        </a:p>
      </dgm:t>
    </dgm:pt>
    <dgm:pt modelId="{66E6B440-CD90-44DF-8A29-9C2A862AE1AB}" type="sibTrans" cxnId="{8E1B70E6-06AF-4C41-A3D9-F95561CD39CC}">
      <dgm:prSet/>
      <dgm:spPr/>
      <dgm:t>
        <a:bodyPr/>
        <a:lstStyle/>
        <a:p>
          <a:endParaRPr lang="en-US"/>
        </a:p>
      </dgm:t>
    </dgm:pt>
    <dgm:pt modelId="{523F810F-07F7-4A11-9378-C9CF33C295A0}" type="pres">
      <dgm:prSet presAssocID="{4FDC0266-9764-420A-8AF8-BEC328F4F33F}" presName="linear" presStyleCnt="0">
        <dgm:presLayoutVars>
          <dgm:dir/>
          <dgm:animLvl val="lvl"/>
          <dgm:resizeHandles val="exact"/>
        </dgm:presLayoutVars>
      </dgm:prSet>
      <dgm:spPr/>
    </dgm:pt>
    <dgm:pt modelId="{A936AE87-7512-4788-9EE0-AE4B1EC26B26}" type="pres">
      <dgm:prSet presAssocID="{583959FD-5E90-4297-8DF0-88C9BCD32265}" presName="parentLin" presStyleCnt="0"/>
      <dgm:spPr/>
    </dgm:pt>
    <dgm:pt modelId="{3F5F479F-4FDD-499C-9661-1F6644611050}" type="pres">
      <dgm:prSet presAssocID="{583959FD-5E90-4297-8DF0-88C9BCD32265}" presName="parentLeftMargin" presStyleLbl="node1" presStyleIdx="0" presStyleCnt="2"/>
      <dgm:spPr/>
    </dgm:pt>
    <dgm:pt modelId="{93220270-33A4-4F22-840F-D99A550C2A63}" type="pres">
      <dgm:prSet presAssocID="{583959FD-5E90-4297-8DF0-88C9BCD322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45A39C-2498-4EF0-A3AC-F5799ABC11D1}" type="pres">
      <dgm:prSet presAssocID="{583959FD-5E90-4297-8DF0-88C9BCD32265}" presName="negativeSpace" presStyleCnt="0"/>
      <dgm:spPr/>
    </dgm:pt>
    <dgm:pt modelId="{9429FCA5-38D1-479D-9A90-30D74F29252F}" type="pres">
      <dgm:prSet presAssocID="{583959FD-5E90-4297-8DF0-88C9BCD32265}" presName="childText" presStyleLbl="conFgAcc1" presStyleIdx="0" presStyleCnt="2">
        <dgm:presLayoutVars>
          <dgm:bulletEnabled val="1"/>
        </dgm:presLayoutVars>
      </dgm:prSet>
      <dgm:spPr/>
    </dgm:pt>
    <dgm:pt modelId="{D89B2EBD-005B-47C9-BCBD-DE4456729F22}" type="pres">
      <dgm:prSet presAssocID="{78E47BB8-B193-42A3-8318-FA0F6546BDE6}" presName="spaceBetweenRectangles" presStyleCnt="0"/>
      <dgm:spPr/>
    </dgm:pt>
    <dgm:pt modelId="{B24723B8-0467-4967-BF53-C630621B4ED0}" type="pres">
      <dgm:prSet presAssocID="{DE2F357B-B8A1-44AA-B58D-37CDA0E86617}" presName="parentLin" presStyleCnt="0"/>
      <dgm:spPr/>
    </dgm:pt>
    <dgm:pt modelId="{53038F88-3E5E-4472-BB3A-EA50F8DC56E7}" type="pres">
      <dgm:prSet presAssocID="{DE2F357B-B8A1-44AA-B58D-37CDA0E86617}" presName="parentLeftMargin" presStyleLbl="node1" presStyleIdx="0" presStyleCnt="2"/>
      <dgm:spPr/>
    </dgm:pt>
    <dgm:pt modelId="{B860ABA3-F453-4A9E-AE93-B9DA18056D0E}" type="pres">
      <dgm:prSet presAssocID="{DE2F357B-B8A1-44AA-B58D-37CDA0E866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07DCBB3-F9F6-476E-8CF1-5F9CC640A22C}" type="pres">
      <dgm:prSet presAssocID="{DE2F357B-B8A1-44AA-B58D-37CDA0E86617}" presName="negativeSpace" presStyleCnt="0"/>
      <dgm:spPr/>
    </dgm:pt>
    <dgm:pt modelId="{222D9A0C-8926-4048-BDEB-BB1132122953}" type="pres">
      <dgm:prSet presAssocID="{DE2F357B-B8A1-44AA-B58D-37CDA0E866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EF64D11-15CF-4994-B267-B3122134FA90}" type="presOf" srcId="{F980D9ED-C0CA-4726-B9AF-AE0D2E617738}" destId="{9429FCA5-38D1-479D-9A90-30D74F29252F}" srcOrd="0" destOrd="1" presId="urn:microsoft.com/office/officeart/2005/8/layout/list1"/>
    <dgm:cxn modelId="{70766112-EA7C-400A-A397-FF3AB88239B4}" srcId="{DE2F357B-B8A1-44AA-B58D-37CDA0E86617}" destId="{200E5F62-88E0-459B-963A-537C73BF943A}" srcOrd="0" destOrd="0" parTransId="{5295450D-254C-4429-B258-F0528A63135E}" sibTransId="{ED03F6BD-E63C-45C2-9CC4-243DF2FC478F}"/>
    <dgm:cxn modelId="{217D5F1A-0402-40D2-BF94-01E3D7AE3CA7}" type="presOf" srcId="{200E5F62-88E0-459B-963A-537C73BF943A}" destId="{222D9A0C-8926-4048-BDEB-BB1132122953}" srcOrd="0" destOrd="0" presId="urn:microsoft.com/office/officeart/2005/8/layout/list1"/>
    <dgm:cxn modelId="{D3C8883E-8D84-406F-BE61-0647E3DE48C0}" srcId="{DE2F357B-B8A1-44AA-B58D-37CDA0E86617}" destId="{0651E8E5-333D-4B6F-B8BC-464F1F2B8A25}" srcOrd="1" destOrd="0" parTransId="{1826F1EC-CFDE-4A62-A054-29F797C3892F}" sibTransId="{E5708A8C-EFC0-4719-A97D-96D063B91BAE}"/>
    <dgm:cxn modelId="{20FF2644-E4D4-4EBB-AFE8-BED2ADF38886}" srcId="{4FDC0266-9764-420A-8AF8-BEC328F4F33F}" destId="{DE2F357B-B8A1-44AA-B58D-37CDA0E86617}" srcOrd="1" destOrd="0" parTransId="{12BD0E1F-82C7-42B1-995F-74850BEE9201}" sibTransId="{D604B23C-76AE-4A0E-83E8-32085D347CDE}"/>
    <dgm:cxn modelId="{1E488764-6787-4E8E-BF93-CCE7EFC472C8}" type="presOf" srcId="{4FDC0266-9764-420A-8AF8-BEC328F4F33F}" destId="{523F810F-07F7-4A11-9378-C9CF33C295A0}" srcOrd="0" destOrd="0" presId="urn:microsoft.com/office/officeart/2005/8/layout/list1"/>
    <dgm:cxn modelId="{659A804B-B925-411E-80E5-9EBDA7645494}" srcId="{583959FD-5E90-4297-8DF0-88C9BCD32265}" destId="{BECD8776-FF8E-4D23-A732-12E63B3AF91E}" srcOrd="2" destOrd="0" parTransId="{524A58CE-F023-4C87-B688-503093F8ADFE}" sibTransId="{03FEF931-ED53-4A98-BB7D-EDBFFA295204}"/>
    <dgm:cxn modelId="{DE734A7C-8E22-4D2A-B102-C063776B5161}" type="presOf" srcId="{583959FD-5E90-4297-8DF0-88C9BCD32265}" destId="{3F5F479F-4FDD-499C-9661-1F6644611050}" srcOrd="0" destOrd="0" presId="urn:microsoft.com/office/officeart/2005/8/layout/list1"/>
    <dgm:cxn modelId="{592DFD80-4CBB-46F5-B186-6186B27C9C97}" type="presOf" srcId="{BECD8776-FF8E-4D23-A732-12E63B3AF91E}" destId="{9429FCA5-38D1-479D-9A90-30D74F29252F}" srcOrd="0" destOrd="2" presId="urn:microsoft.com/office/officeart/2005/8/layout/list1"/>
    <dgm:cxn modelId="{75D74B9A-10A4-4334-827B-083806E7D16B}" type="presOf" srcId="{90577A39-29DB-4044-B1A9-EA0BB884E83F}" destId="{9429FCA5-38D1-479D-9A90-30D74F29252F}" srcOrd="0" destOrd="0" presId="urn:microsoft.com/office/officeart/2005/8/layout/list1"/>
    <dgm:cxn modelId="{DA4325A1-799F-4E69-AF12-A2FD46031C30}" srcId="{583959FD-5E90-4297-8DF0-88C9BCD32265}" destId="{90577A39-29DB-4044-B1A9-EA0BB884E83F}" srcOrd="0" destOrd="0" parTransId="{227160AB-C0A0-42B6-824A-805933E660EA}" sibTransId="{EBE65BE6-327C-4EE8-ADB1-C39147F08275}"/>
    <dgm:cxn modelId="{5C02F6AB-9926-48B3-BB83-C34AFB94D58B}" type="presOf" srcId="{CC7153E0-4E65-4167-9B59-B633D74EDFB9}" destId="{222D9A0C-8926-4048-BDEB-BB1132122953}" srcOrd="0" destOrd="2" presId="urn:microsoft.com/office/officeart/2005/8/layout/list1"/>
    <dgm:cxn modelId="{B827F7B0-DFB3-4CA1-9F75-986583119D88}" type="presOf" srcId="{DE2F357B-B8A1-44AA-B58D-37CDA0E86617}" destId="{53038F88-3E5E-4472-BB3A-EA50F8DC56E7}" srcOrd="0" destOrd="0" presId="urn:microsoft.com/office/officeart/2005/8/layout/list1"/>
    <dgm:cxn modelId="{8D7C1AB1-A4E6-485F-A731-AD0589F8F446}" srcId="{583959FD-5E90-4297-8DF0-88C9BCD32265}" destId="{F980D9ED-C0CA-4726-B9AF-AE0D2E617738}" srcOrd="1" destOrd="0" parTransId="{4C3694E2-8864-4FAD-A9C4-F994CA9C8703}" sibTransId="{722CE762-E553-481A-ADAE-98CC04EA6B45}"/>
    <dgm:cxn modelId="{4D2FF5B9-6321-4D75-865E-642A0E59719A}" srcId="{DE2F357B-B8A1-44AA-B58D-37CDA0E86617}" destId="{CC7153E0-4E65-4167-9B59-B633D74EDFB9}" srcOrd="2" destOrd="0" parTransId="{61B4241B-EFEB-4549-B306-EB9F185B34D1}" sibTransId="{EBE0F9B5-ED7E-452F-AFFB-318D57E10A31}"/>
    <dgm:cxn modelId="{B85CD9C1-3C91-4C97-B5BC-7A43CA6D85B4}" type="presOf" srcId="{73335A81-D56F-4D5E-A0E3-80908AB6A02A}" destId="{222D9A0C-8926-4048-BDEB-BB1132122953}" srcOrd="0" destOrd="3" presId="urn:microsoft.com/office/officeart/2005/8/layout/list1"/>
    <dgm:cxn modelId="{CE4151D5-A1CB-42CA-8B1A-73C801E709D0}" srcId="{4FDC0266-9764-420A-8AF8-BEC328F4F33F}" destId="{583959FD-5E90-4297-8DF0-88C9BCD32265}" srcOrd="0" destOrd="0" parTransId="{3910576E-92AE-4082-8743-1E45CD266CFA}" sibTransId="{78E47BB8-B193-42A3-8318-FA0F6546BDE6}"/>
    <dgm:cxn modelId="{B7B58CD8-5E18-4898-B73C-3F8035F44B90}" type="presOf" srcId="{0651E8E5-333D-4B6F-B8BC-464F1F2B8A25}" destId="{222D9A0C-8926-4048-BDEB-BB1132122953}" srcOrd="0" destOrd="1" presId="urn:microsoft.com/office/officeart/2005/8/layout/list1"/>
    <dgm:cxn modelId="{55FCF8D9-1CDE-451F-8A22-E611C387BA9A}" type="presOf" srcId="{583959FD-5E90-4297-8DF0-88C9BCD32265}" destId="{93220270-33A4-4F22-840F-D99A550C2A63}" srcOrd="1" destOrd="0" presId="urn:microsoft.com/office/officeart/2005/8/layout/list1"/>
    <dgm:cxn modelId="{8E1B70E6-06AF-4C41-A3D9-F95561CD39CC}" srcId="{DE2F357B-B8A1-44AA-B58D-37CDA0E86617}" destId="{73335A81-D56F-4D5E-A0E3-80908AB6A02A}" srcOrd="3" destOrd="0" parTransId="{D371F350-81B3-4774-A184-3626E78489CF}" sibTransId="{66E6B440-CD90-44DF-8A29-9C2A862AE1AB}"/>
    <dgm:cxn modelId="{4E9B30FD-D6B4-4BF0-BE21-6EB910E59730}" type="presOf" srcId="{DE2F357B-B8A1-44AA-B58D-37CDA0E86617}" destId="{B860ABA3-F453-4A9E-AE93-B9DA18056D0E}" srcOrd="1" destOrd="0" presId="urn:microsoft.com/office/officeart/2005/8/layout/list1"/>
    <dgm:cxn modelId="{FC950D2D-5301-4483-99F2-523FF42F1F93}" type="presParOf" srcId="{523F810F-07F7-4A11-9378-C9CF33C295A0}" destId="{A936AE87-7512-4788-9EE0-AE4B1EC26B26}" srcOrd="0" destOrd="0" presId="urn:microsoft.com/office/officeart/2005/8/layout/list1"/>
    <dgm:cxn modelId="{017F08D8-7FE9-4AD2-901D-5144D171466B}" type="presParOf" srcId="{A936AE87-7512-4788-9EE0-AE4B1EC26B26}" destId="{3F5F479F-4FDD-499C-9661-1F6644611050}" srcOrd="0" destOrd="0" presId="urn:microsoft.com/office/officeart/2005/8/layout/list1"/>
    <dgm:cxn modelId="{BC7DE01F-B145-4EBF-9E87-EF2EBB081F77}" type="presParOf" srcId="{A936AE87-7512-4788-9EE0-AE4B1EC26B26}" destId="{93220270-33A4-4F22-840F-D99A550C2A63}" srcOrd="1" destOrd="0" presId="urn:microsoft.com/office/officeart/2005/8/layout/list1"/>
    <dgm:cxn modelId="{30C067A1-75CB-4EDF-93D3-52E9A300F793}" type="presParOf" srcId="{523F810F-07F7-4A11-9378-C9CF33C295A0}" destId="{3245A39C-2498-4EF0-A3AC-F5799ABC11D1}" srcOrd="1" destOrd="0" presId="urn:microsoft.com/office/officeart/2005/8/layout/list1"/>
    <dgm:cxn modelId="{F643B0F5-3B49-4A35-8189-A34072C8E725}" type="presParOf" srcId="{523F810F-07F7-4A11-9378-C9CF33C295A0}" destId="{9429FCA5-38D1-479D-9A90-30D74F29252F}" srcOrd="2" destOrd="0" presId="urn:microsoft.com/office/officeart/2005/8/layout/list1"/>
    <dgm:cxn modelId="{2C9B2062-6246-402C-B4C2-1F556F2B9DE9}" type="presParOf" srcId="{523F810F-07F7-4A11-9378-C9CF33C295A0}" destId="{D89B2EBD-005B-47C9-BCBD-DE4456729F22}" srcOrd="3" destOrd="0" presId="urn:microsoft.com/office/officeart/2005/8/layout/list1"/>
    <dgm:cxn modelId="{E16070A8-C43F-416F-9B1F-57F9C942D32A}" type="presParOf" srcId="{523F810F-07F7-4A11-9378-C9CF33C295A0}" destId="{B24723B8-0467-4967-BF53-C630621B4ED0}" srcOrd="4" destOrd="0" presId="urn:microsoft.com/office/officeart/2005/8/layout/list1"/>
    <dgm:cxn modelId="{4950FBBA-A275-49D8-962D-BC1F809FF674}" type="presParOf" srcId="{B24723B8-0467-4967-BF53-C630621B4ED0}" destId="{53038F88-3E5E-4472-BB3A-EA50F8DC56E7}" srcOrd="0" destOrd="0" presId="urn:microsoft.com/office/officeart/2005/8/layout/list1"/>
    <dgm:cxn modelId="{03489943-3BAB-4499-93FB-802A4F3B2FC5}" type="presParOf" srcId="{B24723B8-0467-4967-BF53-C630621B4ED0}" destId="{B860ABA3-F453-4A9E-AE93-B9DA18056D0E}" srcOrd="1" destOrd="0" presId="urn:microsoft.com/office/officeart/2005/8/layout/list1"/>
    <dgm:cxn modelId="{4742A18B-3203-496D-AA83-35BD67A80C90}" type="presParOf" srcId="{523F810F-07F7-4A11-9378-C9CF33C295A0}" destId="{E07DCBB3-F9F6-476E-8CF1-5F9CC640A22C}" srcOrd="5" destOrd="0" presId="urn:microsoft.com/office/officeart/2005/8/layout/list1"/>
    <dgm:cxn modelId="{77F530E4-663F-4599-81D0-9A7AE694899B}" type="presParOf" srcId="{523F810F-07F7-4A11-9378-C9CF33C295A0}" destId="{222D9A0C-8926-4048-BDEB-BB113212295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B3591-F1F7-4F35-82B2-4B35CB3BD91C}">
      <dsp:nvSpPr>
        <dsp:cNvPr id="0" name=""/>
        <dsp:cNvSpPr/>
      </dsp:nvSpPr>
      <dsp:spPr>
        <a:xfrm>
          <a:off x="52" y="147619"/>
          <a:ext cx="4996125" cy="10169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Complex environment with:</a:t>
          </a:r>
          <a:endParaRPr lang="en-US" sz="2900" kern="1200"/>
        </a:p>
      </dsp:txBody>
      <dsp:txXfrm>
        <a:off x="52" y="147619"/>
        <a:ext cx="4996125" cy="1016957"/>
      </dsp:txXfrm>
    </dsp:sp>
    <dsp:sp modelId="{83312B10-1192-4977-8BD0-E173CCD283C4}">
      <dsp:nvSpPr>
        <dsp:cNvPr id="0" name=""/>
        <dsp:cNvSpPr/>
      </dsp:nvSpPr>
      <dsp:spPr>
        <a:xfrm>
          <a:off x="52" y="1164577"/>
          <a:ext cx="4996125" cy="242795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/>
            <a:t>Partial observability (ghosts move unpredictably)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/>
            <a:t>Delayed rewards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/>
            <a:t>Multiple objectives (dots, fruits, ghosts)</a:t>
          </a:r>
          <a:endParaRPr lang="en-US" sz="2900" kern="1200"/>
        </a:p>
      </dsp:txBody>
      <dsp:txXfrm>
        <a:off x="52" y="1164577"/>
        <a:ext cx="4996125" cy="2427952"/>
      </dsp:txXfrm>
    </dsp:sp>
    <dsp:sp modelId="{D61FBCA3-4452-4820-AB48-2444D296B102}">
      <dsp:nvSpPr>
        <dsp:cNvPr id="0" name=""/>
        <dsp:cNvSpPr/>
      </dsp:nvSpPr>
      <dsp:spPr>
        <a:xfrm>
          <a:off x="5695634" y="147619"/>
          <a:ext cx="4996125" cy="10169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Perfect testbed for RL algorithms:</a:t>
          </a:r>
          <a:endParaRPr lang="en-US" sz="2900" kern="1200"/>
        </a:p>
      </dsp:txBody>
      <dsp:txXfrm>
        <a:off x="5695634" y="147619"/>
        <a:ext cx="4996125" cy="1016957"/>
      </dsp:txXfrm>
    </dsp:sp>
    <dsp:sp modelId="{459F7FE7-4024-429B-A886-0F4653D0B7CC}">
      <dsp:nvSpPr>
        <dsp:cNvPr id="0" name=""/>
        <dsp:cNvSpPr/>
      </dsp:nvSpPr>
      <dsp:spPr>
        <a:xfrm>
          <a:off x="5695634" y="1164577"/>
          <a:ext cx="4996125" cy="242795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/>
            <a:t>Discrete actions (4 directions + neutral)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/>
            <a:t>Clear reward structure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/>
            <a:t>Observable game state (pixels or RAM values)</a:t>
          </a:r>
          <a:endParaRPr lang="en-US" sz="2900" kern="1200"/>
        </a:p>
      </dsp:txBody>
      <dsp:txXfrm>
        <a:off x="5695634" y="1164577"/>
        <a:ext cx="4996125" cy="2427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9FCA5-38D1-479D-9A90-30D74F29252F}">
      <dsp:nvSpPr>
        <dsp:cNvPr id="0" name=""/>
        <dsp:cNvSpPr/>
      </dsp:nvSpPr>
      <dsp:spPr>
        <a:xfrm>
          <a:off x="0" y="292599"/>
          <a:ext cx="10691811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803" tIns="395732" rIns="829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Value-based method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Uses replay buffer and target network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Learns Q-values for state-action pairs</a:t>
          </a:r>
          <a:endParaRPr lang="en-US" sz="1900" kern="1200"/>
        </a:p>
      </dsp:txBody>
      <dsp:txXfrm>
        <a:off x="0" y="292599"/>
        <a:ext cx="10691811" cy="1376550"/>
      </dsp:txXfrm>
    </dsp:sp>
    <dsp:sp modelId="{93220270-33A4-4F22-840F-D99A550C2A63}">
      <dsp:nvSpPr>
        <dsp:cNvPr id="0" name=""/>
        <dsp:cNvSpPr/>
      </dsp:nvSpPr>
      <dsp:spPr>
        <a:xfrm>
          <a:off x="534590" y="12159"/>
          <a:ext cx="74842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DQN (Deep Q-Network):</a:t>
          </a:r>
          <a:endParaRPr lang="en-US" sz="1900" kern="1200"/>
        </a:p>
      </dsp:txBody>
      <dsp:txXfrm>
        <a:off x="561970" y="39539"/>
        <a:ext cx="7429508" cy="506120"/>
      </dsp:txXfrm>
    </dsp:sp>
    <dsp:sp modelId="{222D9A0C-8926-4048-BDEB-BB1132122953}">
      <dsp:nvSpPr>
        <dsp:cNvPr id="0" name=""/>
        <dsp:cNvSpPr/>
      </dsp:nvSpPr>
      <dsp:spPr>
        <a:xfrm>
          <a:off x="0" y="2052190"/>
          <a:ext cx="10691811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803" tIns="395732" rIns="829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Policy-based + value-based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Actor: Learns policy directly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Critic: Evaluates state values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Uses advantage function (A = Q – V</a:t>
          </a:r>
          <a:r>
            <a:rPr lang="ar-EG" sz="1900" b="0" i="0" kern="1200"/>
            <a:t>(</a:t>
          </a:r>
          <a:endParaRPr lang="en-US" sz="1900" kern="1200"/>
        </a:p>
      </dsp:txBody>
      <dsp:txXfrm>
        <a:off x="0" y="2052190"/>
        <a:ext cx="10691811" cy="1675800"/>
      </dsp:txXfrm>
    </dsp:sp>
    <dsp:sp modelId="{B860ABA3-F453-4A9E-AE93-B9DA18056D0E}">
      <dsp:nvSpPr>
        <dsp:cNvPr id="0" name=""/>
        <dsp:cNvSpPr/>
      </dsp:nvSpPr>
      <dsp:spPr>
        <a:xfrm>
          <a:off x="534590" y="1771750"/>
          <a:ext cx="748426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A2C (Advantage Actor-Critic):</a:t>
          </a:r>
          <a:endParaRPr lang="en-US" sz="1900" kern="1200"/>
        </a:p>
      </dsp:txBody>
      <dsp:txXfrm>
        <a:off x="561970" y="1799130"/>
        <a:ext cx="742950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6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4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8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9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7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A992D-6758-0E68-4748-45BCE32AD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Pacman </a:t>
            </a:r>
            <a:br>
              <a:rPr lang="en-US" sz="3000" dirty="0"/>
            </a:br>
            <a:r>
              <a:rPr lang="en-US" sz="3000" dirty="0"/>
              <a:t>(AI)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ADB13-5D1A-3983-513F-BA4698EF2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5717566"/>
            <a:ext cx="9470954" cy="533983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pic>
        <p:nvPicPr>
          <p:cNvPr id="1026" name="Picture 2" descr="A video game with colorful squares and pacman&#10;&#10;AI-generated content may be incorrect.">
            <a:extLst>
              <a:ext uri="{FF2B5EF4-FFF2-40B4-BE49-F238E27FC236}">
                <a16:creationId xmlns:a16="http://schemas.microsoft.com/office/drawing/2014/main" id="{E2DED745-D86B-18E2-9E0A-3180C76CC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" r="3860" b="-2"/>
          <a:stretch/>
        </p:blipFill>
        <p:spPr bwMode="auto">
          <a:xfrm>
            <a:off x="800100" y="712915"/>
            <a:ext cx="10591800" cy="38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3984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39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5A232-B8E3-7360-ABAE-CC798D27F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8BB7-B455-C160-5D3C-9E8C02A8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r>
              <a:rPr lang="en-US" dirty="0"/>
              <a:t>Results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E420-E20D-5A62-68B9-C25EF92CC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Results:</a:t>
            </a:r>
            <a:endParaRPr lang="en-US" b="0" i="0" dirty="0"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Average score improvement over time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Learned strategies (ghost avoidance, pellet timing)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Challenges:</a:t>
            </a:r>
            <a:endParaRPr lang="en-US" b="0" i="0" dirty="0"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High variance in rewards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Long-term credit assignment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Exploration vs. exploitation tradeoff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Hardware requirements</a:t>
            </a:r>
          </a:p>
          <a:p>
            <a:endParaRPr lang="en-US" dirty="0"/>
          </a:p>
        </p:txBody>
      </p:sp>
      <p:pic>
        <p:nvPicPr>
          <p:cNvPr id="5" name="Picture 4" descr="Complex math formulas on a blackboard">
            <a:extLst>
              <a:ext uri="{FF2B5EF4-FFF2-40B4-BE49-F238E27FC236}">
                <a16:creationId xmlns:a16="http://schemas.microsoft.com/office/drawing/2014/main" id="{CCBED573-48BC-92E3-AB11-D98A63C2DB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34" r="18510" b="-1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2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EDB38-D975-9264-DFB6-EE844A29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4702835"/>
            <a:ext cx="10801350" cy="978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thanks</a:t>
            </a:r>
          </a:p>
        </p:txBody>
      </p:sp>
      <p:pic>
        <p:nvPicPr>
          <p:cNvPr id="10" name="Content Placeholder 9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B9D1871-60EB-7809-C94D-D58A69625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3" b="45329"/>
          <a:stretch/>
        </p:blipFill>
        <p:spPr>
          <a:xfrm>
            <a:off x="800100" y="712915"/>
            <a:ext cx="10591800" cy="380620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3984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62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5041D9-1E07-0269-1374-527E64E0E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0" name="Rectangle 10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B9733-E3E1-8C6D-822B-A7356E58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914400"/>
            <a:ext cx="6151083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/>
              <a:t>pacman</a:t>
            </a:r>
            <a:endParaRPr lang="en-US" sz="4000" dirty="0"/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DFEB05B-FE4B-62DB-F257-A918D58FF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2219183"/>
            <a:ext cx="6151083" cy="37538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Team: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Ahmed Saad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Abdallah Adel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Haggag Fawzy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Mohamed Tarek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Zeyad Sameh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Hekmat Reda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Ebtsam Saber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A video game with colorful squares and pacman&#10;&#10;AI-generated content may be incorrect.">
            <a:extLst>
              <a:ext uri="{FF2B5EF4-FFF2-40B4-BE49-F238E27FC236}">
                <a16:creationId xmlns:a16="http://schemas.microsoft.com/office/drawing/2014/main" id="{A13739DB-A105-DA70-2058-BFB40719E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1" r="37003" b="-1"/>
          <a:stretch/>
        </p:blipFill>
        <p:spPr bwMode="auto">
          <a:xfrm>
            <a:off x="6492240" y="721085"/>
            <a:ext cx="4899660" cy="541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78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900CF-B0BA-B25B-ACD2-AD0C34EA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 dirty="0"/>
              <a:t>Project Goal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4BE25-05C2-2528-0E36-DB0F1B6C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DeepSeek-CJK-patch"/>
              </a:rPr>
              <a:t>Teaching AI to Play Pac-Man Using Reinforcement Learning.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DeepSeek-CJK-patch"/>
              </a:rPr>
              <a:t>From DQN , A2C  and PPO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DeepSeek-CJK-patch"/>
              </a:rPr>
              <a:t>- A Deep Dive into RL Algorithms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group of wooden blocks with figures in the middle&#10;&#10;AI-generated content may be incorrect.">
            <a:extLst>
              <a:ext uri="{FF2B5EF4-FFF2-40B4-BE49-F238E27FC236}">
                <a16:creationId xmlns:a16="http://schemas.microsoft.com/office/drawing/2014/main" id="{AAA36A57-74A0-2F08-3C19-A36932C99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10" r="20328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5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9C54-3321-482E-726F-CDAF125A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>
                <a:effectLst/>
                <a:latin typeface="DeepSeek-CJK-patch"/>
              </a:rPr>
              <a:t>Introduction to Pac-Man</a:t>
            </a:r>
            <a:br>
              <a:rPr lang="en-US" b="0" i="0">
                <a:effectLst/>
                <a:latin typeface="DeepSeek-CJK-patch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03A8-39D9-2164-CD5E-DF788817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8000" b="1" i="0" dirty="0">
                <a:effectLst/>
                <a:latin typeface="DeepSeek-CJK-patch"/>
              </a:rPr>
              <a:t>Content:</a:t>
            </a:r>
            <a:endParaRPr lang="en-US" sz="8000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DeepSeek-CJK-patch"/>
              </a:rPr>
              <a:t>Classic arcade game developed by Namco (1980)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DeepSeek-CJK-patch"/>
              </a:rPr>
              <a:t>Player controls Pac-Man to eat dots while avoiding ghosts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DeepSeek-CJK-patch"/>
              </a:rPr>
              <a:t>Game elements: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DeepSeek-CJK-patch"/>
              </a:rPr>
              <a:t>Pac-Man (player)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DeepSeek-CJK-patch"/>
              </a:rPr>
              <a:t>4 ghosts with different behaviors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8000" b="0" i="0" dirty="0">
                <a:effectLst/>
                <a:latin typeface="DeepSeek-CJK-patch"/>
              </a:rPr>
              <a:t>Dots (small and power pellets)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Fruits (bonus points)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Objective: Maximize score by eating all dots while avoiding ghosts</a:t>
            </a:r>
          </a:p>
          <a:p>
            <a:endParaRPr lang="en-US" dirty="0"/>
          </a:p>
        </p:txBody>
      </p:sp>
      <p:pic>
        <p:nvPicPr>
          <p:cNvPr id="4" name="Picture 2" descr="A video game with colorful squares and pacman&#10;&#10;AI-generated content may be incorrect.">
            <a:extLst>
              <a:ext uri="{FF2B5EF4-FFF2-40B4-BE49-F238E27FC236}">
                <a16:creationId xmlns:a16="http://schemas.microsoft.com/office/drawing/2014/main" id="{D3B8B2EC-D5F5-0B5B-58D9-9E88431A4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" r="3860" b="-2"/>
          <a:stretch/>
        </p:blipFill>
        <p:spPr bwMode="auto">
          <a:xfrm>
            <a:off x="6980903" y="726440"/>
            <a:ext cx="5211097" cy="540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89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C6224-157F-B1B3-5CBD-98B9E70B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latin typeface="DeepSeek-CJK-patch"/>
              </a:rPr>
              <a:t>Using </a:t>
            </a:r>
            <a:r>
              <a:rPr lang="en-US" sz="3700" b="0" i="0">
                <a:effectLst/>
                <a:latin typeface="DeepSeek-CJK-patch"/>
              </a:rPr>
              <a:t>RL</a:t>
            </a:r>
            <a:r>
              <a:rPr lang="en-US" sz="3700">
                <a:latin typeface="DeepSeek-CJK-patch"/>
              </a:rPr>
              <a:t> for</a:t>
            </a:r>
            <a:r>
              <a:rPr lang="en-US" sz="3700" b="0" i="0">
                <a:effectLst/>
                <a:latin typeface="DeepSeek-CJK-patch"/>
              </a:rPr>
              <a:t> Pac-Man?</a:t>
            </a:r>
            <a:br>
              <a:rPr lang="en-US" sz="3700" b="0" i="0">
                <a:effectLst/>
                <a:latin typeface="DeepSeek-CJK-patch"/>
              </a:rPr>
            </a:br>
            <a:endParaRPr lang="en-US" sz="37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DCF77D7-E374-4AEB-EFE1-445E7FD26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777649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1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1D85E-4630-8755-1FD2-36ACA9C4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914400"/>
            <a:ext cx="6658552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372"/>
              </a:spcBef>
              <a:spcAft>
                <a:spcPts val="1029"/>
              </a:spcAft>
            </a:pPr>
            <a:r>
              <a:rPr lang="en-US" sz="2800" b="0" i="0" dirty="0">
                <a:effectLst/>
                <a:latin typeface="DeepSeek-CJK-patch"/>
              </a:rPr>
              <a:t>Reinforcement Learning Basics</a:t>
            </a:r>
            <a:br>
              <a:rPr lang="en-US" sz="2800" b="0" i="0" dirty="0">
                <a:effectLst/>
                <a:latin typeface="DeepSeek-CJK-patch"/>
              </a:rPr>
            </a:br>
            <a:br>
              <a:rPr lang="en-US" sz="2800" dirty="0"/>
            </a:br>
            <a:endParaRPr lang="en-US" sz="2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08AA-004D-25A9-5356-FC3D2F6E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DeepSeek-CJK-patch"/>
              </a:rPr>
              <a:t>RL framework:</a:t>
            </a:r>
          </a:p>
          <a:p>
            <a:pPr marL="742950" lvl="1" indent="-285750">
              <a:lnSpc>
                <a:spcPct val="10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DeepSeek-CJK-patch"/>
              </a:rPr>
              <a:t>Agent takes actions in environment</a:t>
            </a:r>
          </a:p>
          <a:p>
            <a:pPr marL="742950" lvl="1" indent="-285750">
              <a:lnSpc>
                <a:spcPct val="10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DeepSeek-CJK-patch"/>
              </a:rPr>
              <a:t>Receives rewards and new states</a:t>
            </a:r>
          </a:p>
          <a:p>
            <a:pPr marL="742950" lvl="1" indent="-285750">
              <a:lnSpc>
                <a:spcPct val="10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DeepSeek-CJK-patch"/>
              </a:rPr>
              <a:t>Learns policy to maximize cumulative reward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DeepSeek-CJK-patch"/>
              </a:rPr>
              <a:t>Key components:</a:t>
            </a:r>
          </a:p>
          <a:p>
            <a:pPr marL="742950" lvl="1" indent="-285750">
              <a:lnSpc>
                <a:spcPct val="10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DeepSeek-CJK-patch"/>
              </a:rPr>
              <a:t>State (S)</a:t>
            </a:r>
          </a:p>
          <a:p>
            <a:pPr marL="742950" lvl="1" indent="-285750">
              <a:lnSpc>
                <a:spcPct val="10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DeepSeek-CJK-patch"/>
              </a:rPr>
              <a:t>Action (A)</a:t>
            </a:r>
          </a:p>
          <a:p>
            <a:pPr marL="742950" lvl="1" indent="-285750">
              <a:lnSpc>
                <a:spcPct val="10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DeepSeek-CJK-patch"/>
              </a:rPr>
              <a:t>Reward (R)</a:t>
            </a:r>
          </a:p>
          <a:p>
            <a:pPr marL="742950" lvl="1" indent="-285750">
              <a:lnSpc>
                <a:spcPct val="10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DeepSeek-CJK-patch"/>
              </a:rPr>
              <a:t>Policy (π)</a:t>
            </a:r>
          </a:p>
          <a:p>
            <a:pPr marL="742950" lvl="1" indent="-285750">
              <a:lnSpc>
                <a:spcPct val="10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DeepSeek-CJK-patch"/>
              </a:rPr>
              <a:t>Value function (V/Q</a:t>
            </a:r>
          </a:p>
          <a:p>
            <a:pPr>
              <a:lnSpc>
                <a:spcPct val="100000"/>
              </a:lnSpc>
            </a:pPr>
            <a:endParaRPr lang="en-US" sz="1500"/>
          </a:p>
        </p:txBody>
      </p:sp>
      <p:pic>
        <p:nvPicPr>
          <p:cNvPr id="5" name="Picture 4" descr="Office building overlayed with stock market graphs">
            <a:extLst>
              <a:ext uri="{FF2B5EF4-FFF2-40B4-BE49-F238E27FC236}">
                <a16:creationId xmlns:a16="http://schemas.microsoft.com/office/drawing/2014/main" id="{B85EC5D0-B63C-241B-1CA6-25CD101C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77" r="7536"/>
          <a:stretch/>
        </p:blipFill>
        <p:spPr>
          <a:xfrm>
            <a:off x="6184490" y="10"/>
            <a:ext cx="600751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4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F96B4-062B-66F9-FBCD-32206F5E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Algorithm used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77F70286-0A92-2905-DDDF-E23C23BA9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382039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50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39BD82-D244-74FE-4145-C2DC33760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B7A64-234B-4F17-0D11-48C63042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US" dirty="0"/>
              <a:t>Algorithm used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36E4-66E8-5942-CA83-3BA20929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pPr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DeepSeek-CJK-patch"/>
              </a:rPr>
              <a:t>PPO (Proximal Policy Optimization):</a:t>
            </a:r>
            <a:endParaRPr lang="en-US" b="0" i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inherit"/>
              </a:rPr>
              <a:t>Plays rounds and accumulates experience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inherit"/>
              </a:rPr>
              <a:t>Calculates gains and benefits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lang="en-US" altLang="en-US">
              <a:latin typeface="Arial" panose="020B0604020202020204" pitchFamily="34" charset="0"/>
            </a:endParaRP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inherit"/>
              </a:rPr>
              <a:t>A "trust logic" is necessary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DeepSeek-CJK-patch"/>
              </a:rPr>
              <a:t>A3C (Asynchronous Advantage Actor-Critic):</a:t>
            </a:r>
            <a:endParaRPr lang="en-US" b="0" i="0">
              <a:effectLst/>
              <a:latin typeface="DeepSeek-CJK-patch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inherit"/>
              </a:rPr>
              <a:t>Several copies of the environment run in parallel.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inherit"/>
              </a:rPr>
              <a:t>Each copy has its own experiences.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inherit"/>
              </a:rPr>
              <a:t>Synchronous updates to the main network.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inherit"/>
              </a:rPr>
              <a:t> 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50581698-7913-5870-47A8-3E269B93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8767B64-4778-D2D5-B996-99FE98992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6B0A1E-728F-6633-C6CC-BF0636D65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1082CC3-074C-768D-A3FC-33EF7B37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1E20ED-1E06-E0D3-232C-EDBAC5E5C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8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5CEE5-50BA-FBA2-4E33-111852C9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r>
              <a:rPr lang="en-US" dirty="0"/>
              <a:t>Training Process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EFF1-28EC-9C18-543C-989B9B48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pPr>
              <a:spcBef>
                <a:spcPts val="1029"/>
              </a:spcBef>
              <a:spcAft>
                <a:spcPts val="1029"/>
              </a:spcAft>
            </a:pPr>
            <a:r>
              <a:rPr lang="en-US" b="1" i="0">
                <a:effectLst/>
                <a:latin typeface="DeepSeek-CJK-patch"/>
              </a:rPr>
              <a:t>Environment setup (ALE/Gymnasium)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>
                <a:effectLst/>
                <a:latin typeface="DeepSeek-CJK-patch"/>
              </a:rPr>
              <a:t>Frame preprocessing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>
                <a:effectLst/>
                <a:latin typeface="DeepSeek-CJK-patch"/>
              </a:rPr>
              <a:t>N-step trajectory collection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>
                <a:effectLst/>
                <a:latin typeface="DeepSeek-CJK-patch"/>
              </a:rPr>
              <a:t>Advantage calculation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0" i="0">
                <a:effectLst/>
                <a:latin typeface="DeepSeek-CJK-patch"/>
              </a:rPr>
              <a:t>Network updates: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>
                <a:effectLst/>
                <a:latin typeface="DeepSeek-CJK-patch"/>
              </a:rPr>
              <a:t>Policy gradient with advantage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>
                <a:effectLst/>
                <a:latin typeface="DeepSeek-CJK-patch"/>
              </a:rPr>
              <a:t>Value function regression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>
                <a:effectLst/>
                <a:latin typeface="DeepSeek-CJK-patch"/>
              </a:rPr>
              <a:t>Entropy bonus for exploration</a:t>
            </a:r>
          </a:p>
          <a:p>
            <a:endParaRPr lang="en-US" dirty="0"/>
          </a:p>
        </p:txBody>
      </p:sp>
      <p:pic>
        <p:nvPicPr>
          <p:cNvPr id="5" name="Picture 4" descr="Complex math formulas on a blackboard">
            <a:extLst>
              <a:ext uri="{FF2B5EF4-FFF2-40B4-BE49-F238E27FC236}">
                <a16:creationId xmlns:a16="http://schemas.microsoft.com/office/drawing/2014/main" id="{7A7E7ADE-E934-C9A0-01BB-1AA287ED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34" r="18510" b="-1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1429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378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Calisto MT</vt:lpstr>
      <vt:lpstr>DeepSeek-CJK-patch</vt:lpstr>
      <vt:lpstr>inherit</vt:lpstr>
      <vt:lpstr>Univers Condensed</vt:lpstr>
      <vt:lpstr>ChronicleVTI</vt:lpstr>
      <vt:lpstr>Pacman  (AI)</vt:lpstr>
      <vt:lpstr>pacman</vt:lpstr>
      <vt:lpstr>Project Goal</vt:lpstr>
      <vt:lpstr>Introduction to Pac-Man </vt:lpstr>
      <vt:lpstr>Using RL for Pac-Man? </vt:lpstr>
      <vt:lpstr>Reinforcement Learning Basics  </vt:lpstr>
      <vt:lpstr>Algorithm used</vt:lpstr>
      <vt:lpstr>Algorithm used</vt:lpstr>
      <vt:lpstr>Training Process</vt:lpstr>
      <vt:lpstr>Results and Challenges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احمد سعد طه محمد مصطفى</dc:creator>
  <cp:lastModifiedBy>احمد سعد طه محمد مصطفى</cp:lastModifiedBy>
  <cp:revision>1</cp:revision>
  <dcterms:created xsi:type="dcterms:W3CDTF">2025-04-09T16:48:58Z</dcterms:created>
  <dcterms:modified xsi:type="dcterms:W3CDTF">2025-04-09T18:56:22Z</dcterms:modified>
</cp:coreProperties>
</file>