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1A6662E-FAF4-44BC-88B5-85A7CBFB6D30}" type="datetime1">
              <a:rPr lang="en-US" smtClean="0"/>
              <a:pPr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7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24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8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4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3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4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1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2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3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8AC6A5B-8AE7-4A41-B5A7-9ADC6686DC18}" type="datetime1">
              <a:rPr lang="en-US" smtClean="0"/>
              <a:t>1/11/2024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67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351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Yellow paper folded as graph">
            <a:extLst>
              <a:ext uri="{FF2B5EF4-FFF2-40B4-BE49-F238E27FC236}">
                <a16:creationId xmlns:a16="http://schemas.microsoft.com/office/drawing/2014/main" id="{EC1559CE-FF1A-2C83-FE47-457A66AFCC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15726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AECC40-4985-5915-8FA9-2BA193AEC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200" dirty="0">
                <a:solidFill>
                  <a:srgbClr val="FFFFFF"/>
                </a:solidFill>
              </a:rPr>
              <a:t>Diagrams</a:t>
            </a:r>
            <a:endParaRPr lang="en-GB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EB3E2-402E-911A-8F7F-2C80AA159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endParaRPr lang="en-GB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44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08AAEA-A917-9EFE-CFD2-4E749C8F6C3D}"/>
              </a:ext>
            </a:extLst>
          </p:cNvPr>
          <p:cNvSpPr/>
          <p:nvPr/>
        </p:nvSpPr>
        <p:spPr>
          <a:xfrm>
            <a:off x="3082565" y="1196202"/>
            <a:ext cx="2647822" cy="412452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4921FF4B-A9F8-16A3-8B5E-9737059CA09A}"/>
              </a:ext>
            </a:extLst>
          </p:cNvPr>
          <p:cNvSpPr/>
          <p:nvPr/>
        </p:nvSpPr>
        <p:spPr>
          <a:xfrm>
            <a:off x="6325386" y="1196202"/>
            <a:ext cx="2647822" cy="4124528"/>
          </a:xfrm>
          <a:prstGeom prst="flowChartProcess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261183-9889-9B34-2364-B5896969433A}"/>
              </a:ext>
            </a:extLst>
          </p:cNvPr>
          <p:cNvSpPr/>
          <p:nvPr/>
        </p:nvSpPr>
        <p:spPr>
          <a:xfrm>
            <a:off x="639141" y="2419346"/>
            <a:ext cx="1351858" cy="1812303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D1DDA7-5EE8-C60D-60B8-9F40872C6C83}"/>
              </a:ext>
            </a:extLst>
          </p:cNvPr>
          <p:cNvSpPr/>
          <p:nvPr/>
        </p:nvSpPr>
        <p:spPr>
          <a:xfrm>
            <a:off x="10086280" y="2538166"/>
            <a:ext cx="1468528" cy="17816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C635FA-B375-E009-C804-32C0BED42B8D}"/>
              </a:ext>
            </a:extLst>
          </p:cNvPr>
          <p:cNvCxnSpPr>
            <a:cxnSpLocks/>
          </p:cNvCxnSpPr>
          <p:nvPr/>
        </p:nvCxnSpPr>
        <p:spPr>
          <a:xfrm>
            <a:off x="1857080" y="3261674"/>
            <a:ext cx="1202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336DF3-9FB5-F33F-8147-970640B111C4}"/>
              </a:ext>
            </a:extLst>
          </p:cNvPr>
          <p:cNvCxnSpPr>
            <a:cxnSpLocks/>
          </p:cNvCxnSpPr>
          <p:nvPr/>
        </p:nvCxnSpPr>
        <p:spPr>
          <a:xfrm>
            <a:off x="9106293" y="3520910"/>
            <a:ext cx="90497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5A959DB-A704-0781-3243-BA475B4A9479}"/>
              </a:ext>
            </a:extLst>
          </p:cNvPr>
          <p:cNvSpPr txBox="1"/>
          <p:nvPr/>
        </p:nvSpPr>
        <p:spPr>
          <a:xfrm>
            <a:off x="3336485" y="2646574"/>
            <a:ext cx="2092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access the report of tickets to all events.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D84FA0-C193-15C6-D9B4-8BD3EB91234D}"/>
              </a:ext>
            </a:extLst>
          </p:cNvPr>
          <p:cNvSpPr txBox="1"/>
          <p:nvPr/>
        </p:nvSpPr>
        <p:spPr>
          <a:xfrm>
            <a:off x="735692" y="3059245"/>
            <a:ext cx="1202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lang="en-GB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5E0651-3A3D-11D2-AF20-09526CC0B529}"/>
              </a:ext>
            </a:extLst>
          </p:cNvPr>
          <p:cNvSpPr txBox="1"/>
          <p:nvPr/>
        </p:nvSpPr>
        <p:spPr>
          <a:xfrm>
            <a:off x="6522679" y="2419346"/>
            <a:ext cx="2300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access the map for each event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their own ticket in a .txt file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0A2F2B-629A-610C-249E-0C3206B8C23F}"/>
              </a:ext>
            </a:extLst>
          </p:cNvPr>
          <p:cNvSpPr txBox="1"/>
          <p:nvPr/>
        </p:nvSpPr>
        <p:spPr>
          <a:xfrm>
            <a:off x="10311353" y="3108239"/>
            <a:ext cx="986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F1F5A0-1CD6-A77F-03D0-393F06E25B0E}"/>
              </a:ext>
            </a:extLst>
          </p:cNvPr>
          <p:cNvSpPr txBox="1"/>
          <p:nvPr/>
        </p:nvSpPr>
        <p:spPr>
          <a:xfrm>
            <a:off x="452487" y="395125"/>
            <a:ext cx="11170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identified the two main </a:t>
            </a:r>
            <a:r>
              <a:rPr lang="en-US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the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of the app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However, there is always implied the third actor, which is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programmer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262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83D13DC7-0BE9-88DD-19A2-0848532592F1}"/>
              </a:ext>
            </a:extLst>
          </p:cNvPr>
          <p:cNvSpPr/>
          <p:nvPr/>
        </p:nvSpPr>
        <p:spPr>
          <a:xfrm>
            <a:off x="1614045" y="2634706"/>
            <a:ext cx="1671197" cy="16581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6568F-81D9-8809-DF66-8D2D78B16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23" y="2634706"/>
            <a:ext cx="1671197" cy="1658198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programmer</a:t>
            </a:r>
            <a:endParaRPr lang="en-GB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5D9377-B6D7-26FE-C6BD-DFB4C599DEFC}"/>
              </a:ext>
            </a:extLst>
          </p:cNvPr>
          <p:cNvSpPr/>
          <p:nvPr/>
        </p:nvSpPr>
        <p:spPr>
          <a:xfrm>
            <a:off x="6843860" y="1328632"/>
            <a:ext cx="3996965" cy="42703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FB851-197B-B816-FBF4-8A13A19B9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7554" y="1763183"/>
            <a:ext cx="3601039" cy="376618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1)Can create events with all its components: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-locations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-zones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-rows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-seats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Creates the tickets and the ticket report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Adds the tickets into the report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Generates new files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183D870-3F83-B013-8741-162056BE9AED}"/>
              </a:ext>
            </a:extLst>
          </p:cNvPr>
          <p:cNvCxnSpPr>
            <a:cxnSpLocks/>
          </p:cNvCxnSpPr>
          <p:nvPr/>
        </p:nvCxnSpPr>
        <p:spPr>
          <a:xfrm>
            <a:off x="3337089" y="3337089"/>
            <a:ext cx="3318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790FD1B-A434-C365-67BA-98B525D8423F}"/>
              </a:ext>
            </a:extLst>
          </p:cNvPr>
          <p:cNvSpPr/>
          <p:nvPr/>
        </p:nvSpPr>
        <p:spPr>
          <a:xfrm>
            <a:off x="1753386" y="5175315"/>
            <a:ext cx="3996965" cy="13480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37A0FF-8751-E2EC-CC67-0D04928D50C2}"/>
              </a:ext>
            </a:extLst>
          </p:cNvPr>
          <p:cNvSpPr txBox="1"/>
          <p:nvPr/>
        </p:nvSpPr>
        <p:spPr>
          <a:xfrm>
            <a:off x="2102177" y="5664665"/>
            <a:ext cx="329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do all the other actors do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19CC27-EA68-FFEB-3152-076A2ED1A1E7}"/>
              </a:ext>
            </a:extLst>
          </p:cNvPr>
          <p:cNvCxnSpPr/>
          <p:nvPr/>
        </p:nvCxnSpPr>
        <p:spPr>
          <a:xfrm>
            <a:off x="2818614" y="4292899"/>
            <a:ext cx="424206" cy="759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436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4FBB0E6F-67A8-BC11-40CE-D0FFE3E92CD6}"/>
              </a:ext>
            </a:extLst>
          </p:cNvPr>
          <p:cNvSpPr/>
          <p:nvPr/>
        </p:nvSpPr>
        <p:spPr>
          <a:xfrm>
            <a:off x="9568206" y="723184"/>
            <a:ext cx="1442301" cy="1242899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7CD7AF19-B358-C007-B082-9A9E5E45CB39}"/>
              </a:ext>
            </a:extLst>
          </p:cNvPr>
          <p:cNvSpPr/>
          <p:nvPr/>
        </p:nvSpPr>
        <p:spPr>
          <a:xfrm>
            <a:off x="5095187" y="655758"/>
            <a:ext cx="1442301" cy="1310326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5EF0EC50-EE84-0156-62FB-E8DCDE4ECB36}"/>
              </a:ext>
            </a:extLst>
          </p:cNvPr>
          <p:cNvSpPr/>
          <p:nvPr/>
        </p:nvSpPr>
        <p:spPr>
          <a:xfrm>
            <a:off x="1019665" y="655758"/>
            <a:ext cx="1393597" cy="1310326"/>
          </a:xfrm>
          <a:prstGeom prst="flowChartProcess">
            <a:avLst/>
          </a:prstGeom>
          <a:solidFill>
            <a:srgbClr val="FFCCFF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280516F1-6E08-8DE0-D7BE-7813605FAC10}"/>
              </a:ext>
            </a:extLst>
          </p:cNvPr>
          <p:cNvSpPr/>
          <p:nvPr/>
        </p:nvSpPr>
        <p:spPr>
          <a:xfrm>
            <a:off x="1161067" y="3000080"/>
            <a:ext cx="1593130" cy="1432874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062809A-3B5A-2104-1814-CB20AB0E5DC3}"/>
              </a:ext>
            </a:extLst>
          </p:cNvPr>
          <p:cNvSpPr/>
          <p:nvPr/>
        </p:nvSpPr>
        <p:spPr>
          <a:xfrm>
            <a:off x="5049624" y="3000080"/>
            <a:ext cx="1593130" cy="1432874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788502A1-B50B-4E0D-9B54-1CFC2991840B}"/>
              </a:ext>
            </a:extLst>
          </p:cNvPr>
          <p:cNvSpPr/>
          <p:nvPr/>
        </p:nvSpPr>
        <p:spPr>
          <a:xfrm>
            <a:off x="9362389" y="2919953"/>
            <a:ext cx="1668544" cy="1513001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B21727-CD1E-B7FA-DB38-8515DA86B4CC}"/>
              </a:ext>
            </a:extLst>
          </p:cNvPr>
          <p:cNvSpPr txBox="1"/>
          <p:nvPr/>
        </p:nvSpPr>
        <p:spPr>
          <a:xfrm>
            <a:off x="1357460" y="1018095"/>
            <a:ext cx="93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SEAT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AE5D4D-0E70-6846-322B-65618772B4B2}"/>
              </a:ext>
            </a:extLst>
          </p:cNvPr>
          <p:cNvSpPr txBox="1"/>
          <p:nvPr/>
        </p:nvSpPr>
        <p:spPr>
          <a:xfrm>
            <a:off x="5390560" y="1018095"/>
            <a:ext cx="77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D1B257-BFB8-33D7-B7C6-9478DD36D932}"/>
              </a:ext>
            </a:extLst>
          </p:cNvPr>
          <p:cNvSpPr txBox="1"/>
          <p:nvPr/>
        </p:nvSpPr>
        <p:spPr>
          <a:xfrm>
            <a:off x="9860436" y="1018095"/>
            <a:ext cx="85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10ADC6-C8A0-6F87-6861-329F71B2459C}"/>
              </a:ext>
            </a:extLst>
          </p:cNvPr>
          <p:cNvSpPr txBox="1"/>
          <p:nvPr/>
        </p:nvSpPr>
        <p:spPr>
          <a:xfrm>
            <a:off x="1260834" y="3527312"/>
            <a:ext cx="149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30D9A3-EF56-4083-80EF-EAE4948690AA}"/>
              </a:ext>
            </a:extLst>
          </p:cNvPr>
          <p:cNvSpPr txBox="1"/>
          <p:nvPr/>
        </p:nvSpPr>
        <p:spPr>
          <a:xfrm>
            <a:off x="5342511" y="3542806"/>
            <a:ext cx="1073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0CB765-133E-5C31-BD62-5E2F19AB448E}"/>
              </a:ext>
            </a:extLst>
          </p:cNvPr>
          <p:cNvSpPr txBox="1"/>
          <p:nvPr/>
        </p:nvSpPr>
        <p:spPr>
          <a:xfrm>
            <a:off x="9645193" y="3491787"/>
            <a:ext cx="110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TICKET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21D2E2C2-8C95-3D70-B8A8-3813BC43554A}"/>
              </a:ext>
            </a:extLst>
          </p:cNvPr>
          <p:cNvSpPr/>
          <p:nvPr/>
        </p:nvSpPr>
        <p:spPr>
          <a:xfrm>
            <a:off x="1957632" y="5110418"/>
            <a:ext cx="2903456" cy="1092913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832966-1380-95B5-4A5B-B6043AB87D0C}"/>
              </a:ext>
            </a:extLst>
          </p:cNvPr>
          <p:cNvSpPr txBox="1"/>
          <p:nvPr/>
        </p:nvSpPr>
        <p:spPr>
          <a:xfrm>
            <a:off x="2856322" y="5466949"/>
            <a:ext cx="168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FILEUTILS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3F15767D-742C-9D8C-0D84-134C55803BC7}"/>
              </a:ext>
            </a:extLst>
          </p:cNvPr>
          <p:cNvSpPr/>
          <p:nvPr/>
        </p:nvSpPr>
        <p:spPr>
          <a:xfrm>
            <a:off x="7798323" y="5188067"/>
            <a:ext cx="2780907" cy="1092913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C1CD99-DD24-9B57-74A3-3AEA12F0EE24}"/>
              </a:ext>
            </a:extLst>
          </p:cNvPr>
          <p:cNvSpPr txBox="1"/>
          <p:nvPr/>
        </p:nvSpPr>
        <p:spPr>
          <a:xfrm>
            <a:off x="8088198" y="5523264"/>
            <a:ext cx="220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TICKETREPORT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36EDEBE5-BAE4-CB28-D830-64284AB8999E}"/>
              </a:ext>
            </a:extLst>
          </p:cNvPr>
          <p:cNvSpPr/>
          <p:nvPr/>
        </p:nvSpPr>
        <p:spPr>
          <a:xfrm>
            <a:off x="2659930" y="1105701"/>
            <a:ext cx="2080182" cy="47786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Arrow: Left 24">
            <a:extLst>
              <a:ext uri="{FF2B5EF4-FFF2-40B4-BE49-F238E27FC236}">
                <a16:creationId xmlns:a16="http://schemas.microsoft.com/office/drawing/2014/main" id="{8D76E377-3895-C45C-8F2D-CB98A8CC63A3}"/>
              </a:ext>
            </a:extLst>
          </p:cNvPr>
          <p:cNvSpPr/>
          <p:nvPr/>
        </p:nvSpPr>
        <p:spPr>
          <a:xfrm>
            <a:off x="6956199" y="1123476"/>
            <a:ext cx="2406190" cy="45248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17971693-A109-8A13-3685-F5246A49159B}"/>
              </a:ext>
            </a:extLst>
          </p:cNvPr>
          <p:cNvSpPr/>
          <p:nvPr/>
        </p:nvSpPr>
        <p:spPr>
          <a:xfrm rot="20809480">
            <a:off x="3041414" y="2277455"/>
            <a:ext cx="6266745" cy="5240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id="{92349063-4CC6-E903-E204-F04DFF44E246}"/>
              </a:ext>
            </a:extLst>
          </p:cNvPr>
          <p:cNvSpPr/>
          <p:nvPr/>
        </p:nvSpPr>
        <p:spPr>
          <a:xfrm>
            <a:off x="2939822" y="3525625"/>
            <a:ext cx="1819142" cy="59775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id="{E1E23E85-A7C2-1DC4-4147-7C871985A067}"/>
              </a:ext>
            </a:extLst>
          </p:cNvPr>
          <p:cNvSpPr/>
          <p:nvPr/>
        </p:nvSpPr>
        <p:spPr>
          <a:xfrm>
            <a:off x="6412911" y="3177592"/>
            <a:ext cx="3232282" cy="1211121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04F32E88-1326-75C1-749A-5260A1967264}"/>
              </a:ext>
            </a:extLst>
          </p:cNvPr>
          <p:cNvSpPr/>
          <p:nvPr/>
        </p:nvSpPr>
        <p:spPr>
          <a:xfrm rot="5400000">
            <a:off x="9656094" y="4560425"/>
            <a:ext cx="600034" cy="49995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78890A-CCBD-3E3F-B785-B3A0798766C7}"/>
              </a:ext>
            </a:extLst>
          </p:cNvPr>
          <p:cNvSpPr txBox="1"/>
          <p:nvPr/>
        </p:nvSpPr>
        <p:spPr>
          <a:xfrm>
            <a:off x="7128235" y="3525625"/>
            <a:ext cx="1668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endParaRPr lang="en-GB" sz="2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E7AC32-E010-F399-30F7-CB6D83685858}"/>
              </a:ext>
            </a:extLst>
          </p:cNvPr>
          <p:cNvSpPr txBox="1"/>
          <p:nvPr/>
        </p:nvSpPr>
        <p:spPr>
          <a:xfrm>
            <a:off x="2950589" y="810137"/>
            <a:ext cx="1789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row </a:t>
            </a:r>
            <a:r>
              <a:rPr lang="en-US" sz="1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many 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seats</a:t>
            </a:r>
            <a:endParaRPr lang="en-GB" sz="12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FCDBA8-AD1A-654E-2C31-ECB4E895812C}"/>
              </a:ext>
            </a:extLst>
          </p:cNvPr>
          <p:cNvSpPr txBox="1"/>
          <p:nvPr/>
        </p:nvSpPr>
        <p:spPr>
          <a:xfrm>
            <a:off x="1838226" y="6327851"/>
            <a:ext cx="343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statics -&gt;&gt;&gt; no this in here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1C3449-3E70-56CF-59A9-6730987C4CE3}"/>
              </a:ext>
            </a:extLst>
          </p:cNvPr>
          <p:cNvSpPr txBox="1"/>
          <p:nvPr/>
        </p:nvSpPr>
        <p:spPr>
          <a:xfrm>
            <a:off x="7128235" y="3224415"/>
            <a:ext cx="2102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ticket </a:t>
            </a:r>
            <a:r>
              <a:rPr lang="en-US" sz="1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an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endParaRPr lang="en-GB" sz="1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56965E-ED99-31B5-3266-962D3575F667}"/>
              </a:ext>
            </a:extLst>
          </p:cNvPr>
          <p:cNvSpPr txBox="1"/>
          <p:nvPr/>
        </p:nvSpPr>
        <p:spPr>
          <a:xfrm>
            <a:off x="2939822" y="4123383"/>
            <a:ext cx="2087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event </a:t>
            </a:r>
            <a:r>
              <a:rPr lang="en-US" sz="1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many 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locations</a:t>
            </a:r>
            <a:endParaRPr lang="en-GB" sz="12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03C7A4-B535-BADF-976E-F8FEBDF10B1C}"/>
              </a:ext>
            </a:extLst>
          </p:cNvPr>
          <p:cNvSpPr txBox="1"/>
          <p:nvPr/>
        </p:nvSpPr>
        <p:spPr>
          <a:xfrm>
            <a:off x="7409468" y="835958"/>
            <a:ext cx="1753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zone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many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097F9B-AFFA-D123-2E57-F810736E4578}"/>
              </a:ext>
            </a:extLst>
          </p:cNvPr>
          <p:cNvSpPr txBox="1"/>
          <p:nvPr/>
        </p:nvSpPr>
        <p:spPr>
          <a:xfrm rot="20812193">
            <a:off x="4255125" y="2241761"/>
            <a:ext cx="1907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location </a:t>
            </a:r>
            <a:r>
              <a:rPr lang="en-US" sz="1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many 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zones</a:t>
            </a:r>
            <a:endParaRPr lang="en-GB" sz="12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AC7533-997B-E584-5C9F-88F088474D8D}"/>
              </a:ext>
            </a:extLst>
          </p:cNvPr>
          <p:cNvSpPr txBox="1"/>
          <p:nvPr/>
        </p:nvSpPr>
        <p:spPr>
          <a:xfrm>
            <a:off x="8063060" y="6358629"/>
            <a:ext cx="3051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ticket report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many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tickets</a:t>
            </a:r>
            <a:endParaRPr lang="en-GB" sz="16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29060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41</TotalTime>
  <Words>165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 Light</vt:lpstr>
      <vt:lpstr>Times New Roman</vt:lpstr>
      <vt:lpstr>Metropolitan</vt:lpstr>
      <vt:lpstr>Diagrams</vt:lpstr>
      <vt:lpstr>PowerPoint Presentation</vt:lpstr>
      <vt:lpstr>The programmer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</dc:title>
  <dc:creator>Elena-Gabriela Eftimie</dc:creator>
  <cp:lastModifiedBy>Elena-Gabriela Eftimie</cp:lastModifiedBy>
  <cp:revision>3</cp:revision>
  <dcterms:created xsi:type="dcterms:W3CDTF">2024-01-07T21:59:35Z</dcterms:created>
  <dcterms:modified xsi:type="dcterms:W3CDTF">2024-01-11T21:25:17Z</dcterms:modified>
</cp:coreProperties>
</file>