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ba0b7a133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7ba0b7a133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7ba0b7a133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7ba0b7a133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7ba0b7a133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7ba0b7a133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7ba0b7a133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7ba0b7a133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7bb87c1629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7bb87c162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7ba0b7a133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7ba0b7a133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Restaurant Recommender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100" y="2715952"/>
            <a:ext cx="8222100" cy="140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members :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Swapnil Darmora (darmora2) 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Bollam Raja Shekar (bollamr2)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Hanisha Nunna (hnunna2)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Prerequisites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3.7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Pandas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Sklearn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NLTK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Joblib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Setup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pip3 install pandas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pip3 install sklearn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pip3 install nltk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Pip3 install joblib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 to run the application</a:t>
            </a:r>
            <a:endParaRPr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 main.py and enter query it will output list of restaurants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      </a:t>
            </a:r>
            <a:r>
              <a:rPr b="1" lang="en"/>
              <a:t>python3 main.py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Run the following scripts by using the command to train the model(if need to retrain the model)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python3 recommender.py</a:t>
            </a:r>
            <a:endParaRPr b="1"/>
          </a:p>
          <a:p>
            <a:pPr indent="45720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Usecase 1</a:t>
            </a:r>
            <a:endParaRPr/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is looking for restaurants which offer live music and italian food.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User inputs the query : “live music”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Below is the list of top restaurants :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   </a:t>
            </a:r>
            <a:r>
              <a:rPr lang="en"/>
              <a:t>'Kitchen On Table'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'Fish Chain'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'Aramane Donne Biriyani'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'Swad Punjab Da'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'Kadala Tarangaa'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Usecase 2 - Search for a particular Cuisine</a:t>
            </a:r>
            <a:endParaRPr/>
          </a:p>
        </p:txBody>
      </p:sp>
      <p:sp>
        <p:nvSpPr>
          <p:cNvPr id="116" name="Google Shape;116;p18"/>
          <p:cNvSpPr txBox="1"/>
          <p:nvPr>
            <p:ph idx="1" type="body"/>
          </p:nvPr>
        </p:nvSpPr>
        <p:spPr>
          <a:xfrm>
            <a:off x="311700" y="1229875"/>
            <a:ext cx="8520600" cy="346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is looking for restaurants which offer  Italian cuisine.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User inputs the query : “Italian pizza”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Below is the list of top restaurants :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'Cafe Ajfan'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''Mojo Pizza - 2X Toppings'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'Onesta'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'As On Fire'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'Global Flavors'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"Domino's Pizza"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