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28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71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3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89A326-4746-4E34-B785-0EA41F54B5F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6D12-438C-442D-8F2A-44AB24E5CF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0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0073" y="2218764"/>
            <a:ext cx="8825658" cy="1671111"/>
          </a:xfrm>
        </p:spPr>
        <p:txBody>
          <a:bodyPr/>
          <a:lstStyle/>
          <a:p>
            <a:pPr algn="ctr"/>
            <a:r>
              <a:rPr lang="en-US" sz="4800" dirty="0" smtClean="0"/>
              <a:t>Mac Installation &amp; Activation Troubleshooting</a:t>
            </a:r>
            <a:endParaRPr lang="en-U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61" y="3724835"/>
            <a:ext cx="1310682" cy="13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r>
              <a:rPr lang="es-NI" dirty="0" smtClean="0"/>
              <a:t> to be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for Mac Installation</a:t>
            </a:r>
          </a:p>
          <a:p>
            <a:r>
              <a:rPr lang="en-US" dirty="0" smtClean="0"/>
              <a:t>Uninstall Office from Mac</a:t>
            </a:r>
          </a:p>
          <a:p>
            <a:r>
              <a:rPr lang="en-US" dirty="0" smtClean="0"/>
              <a:t>Removal Tools available for Mac</a:t>
            </a:r>
          </a:p>
          <a:p>
            <a:r>
              <a:rPr lang="en-US" dirty="0" smtClean="0"/>
              <a:t>Troubleshooting signing issues using Mac’s Keychain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Mac Installation &amp; Activation Troubleshooting</vt:lpstr>
      <vt:lpstr>Topics to be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Installation &amp;</dc:title>
  <dc:creator>Elnnon</dc:creator>
  <cp:lastModifiedBy>Elnnon</cp:lastModifiedBy>
  <cp:revision>5</cp:revision>
  <dcterms:created xsi:type="dcterms:W3CDTF">2018-10-18T06:47:55Z</dcterms:created>
  <dcterms:modified xsi:type="dcterms:W3CDTF">2018-10-18T07:11:57Z</dcterms:modified>
</cp:coreProperties>
</file>