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25" d="100"/>
          <a:sy n="25" d="100"/>
        </p:scale>
        <p:origin x="2046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019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963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609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823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402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8203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04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7565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38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59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99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4A08-EB2B-4C82-939D-FEF736998553}" type="datetimeFigureOut">
              <a:rPr lang="es-VE" smtClean="0"/>
              <a:t>13/03/2018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AAEF-D0DF-4C25-9BCE-3B3133D0E2E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25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34800" y="-609600"/>
            <a:ext cx="30327600" cy="1555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95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Ender Lobo</dc:creator>
  <cp:lastModifiedBy>Ender Lobo</cp:lastModifiedBy>
  <cp:revision>1</cp:revision>
  <dcterms:created xsi:type="dcterms:W3CDTF">2018-03-13T19:43:53Z</dcterms:created>
  <dcterms:modified xsi:type="dcterms:W3CDTF">2018-03-13T19:44:10Z</dcterms:modified>
</cp:coreProperties>
</file>