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147479825" r:id="rId2"/>
    <p:sldId id="273" r:id="rId3"/>
    <p:sldId id="272" r:id="rId4"/>
    <p:sldId id="274" r:id="rId5"/>
    <p:sldId id="275" r:id="rId6"/>
    <p:sldId id="270" r:id="rId7"/>
  </p:sldIdLst>
  <p:sldSz cx="9144000" cy="5143500" type="screen16x9"/>
  <p:notesSz cx="6858000" cy="9144000"/>
  <p:embeddedFontLst>
    <p:embeddedFont>
      <p:font typeface="Gill Sans" panose="020B0502020104020203" pitchFamily="34" charset="-79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F9424-B62C-E145-BF8A-F45D5D1E906D}" v="1" dt="2024-02-11T23:10:3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2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ngood, Jason" userId="6393c20b-badd-46b2-bdf0-75f17b2c2711" providerId="ADAL" clId="{F27F9424-B62C-E145-BF8A-F45D5D1E906D}"/>
    <pc:docChg chg="undo custSel addSld delSld modSld">
      <pc:chgData name="Livingood, Jason" userId="6393c20b-badd-46b2-bdf0-75f17b2c2711" providerId="ADAL" clId="{F27F9424-B62C-E145-BF8A-F45D5D1E906D}" dt="2024-02-11T23:12:28.697" v="45" actId="27636"/>
      <pc:docMkLst>
        <pc:docMk/>
      </pc:docMkLst>
      <pc:sldChg chg="del">
        <pc:chgData name="Livingood, Jason" userId="6393c20b-badd-46b2-bdf0-75f17b2c2711" providerId="ADAL" clId="{F27F9424-B62C-E145-BF8A-F45D5D1E906D}" dt="2024-02-11T23:10:44.609" v="6" actId="2696"/>
        <pc:sldMkLst>
          <pc:docMk/>
          <pc:sldMk cId="0" sldId="256"/>
        </pc:sldMkLst>
      </pc:sldChg>
      <pc:sldChg chg="modSp add mod">
        <pc:chgData name="Livingood, Jason" userId="6393c20b-badd-46b2-bdf0-75f17b2c2711" providerId="ADAL" clId="{F27F9424-B62C-E145-BF8A-F45D5D1E906D}" dt="2024-02-11T23:12:28.697" v="45" actId="27636"/>
        <pc:sldMkLst>
          <pc:docMk/>
          <pc:sldMk cId="1423906603" sldId="270"/>
        </pc:sldMkLst>
        <pc:spChg chg="mod">
          <ac:chgData name="Livingood, Jason" userId="6393c20b-badd-46b2-bdf0-75f17b2c2711" providerId="ADAL" clId="{F27F9424-B62C-E145-BF8A-F45D5D1E906D}" dt="2024-02-11T23:12:24.136" v="43" actId="1076"/>
          <ac:spMkLst>
            <pc:docMk/>
            <pc:sldMk cId="1423906603" sldId="270"/>
            <ac:spMk id="2" creationId="{3710EBF8-D2C5-0CA6-2508-6BC3BEBE27A0}"/>
          </ac:spMkLst>
        </pc:spChg>
        <pc:spChg chg="mod">
          <ac:chgData name="Livingood, Jason" userId="6393c20b-badd-46b2-bdf0-75f17b2c2711" providerId="ADAL" clId="{F27F9424-B62C-E145-BF8A-F45D5D1E906D}" dt="2024-02-11T23:12:28.697" v="45" actId="27636"/>
          <ac:spMkLst>
            <pc:docMk/>
            <pc:sldMk cId="1423906603" sldId="270"/>
            <ac:spMk id="3" creationId="{F485EA11-C468-68C9-BBB9-A4F77E22C7E0}"/>
          </ac:spMkLst>
        </pc:spChg>
      </pc:sldChg>
      <pc:sldChg chg="addSp delSp modSp add mod">
        <pc:chgData name="Livingood, Jason" userId="6393c20b-badd-46b2-bdf0-75f17b2c2711" providerId="ADAL" clId="{F27F9424-B62C-E145-BF8A-F45D5D1E906D}" dt="2024-02-11T23:11:48.913" v="33" actId="1076"/>
        <pc:sldMkLst>
          <pc:docMk/>
          <pc:sldMk cId="3735209852" sldId="272"/>
        </pc:sldMkLst>
        <pc:spChg chg="mod">
          <ac:chgData name="Livingood, Jason" userId="6393c20b-badd-46b2-bdf0-75f17b2c2711" providerId="ADAL" clId="{F27F9424-B62C-E145-BF8A-F45D5D1E906D}" dt="2024-02-11T23:10:39.664" v="3" actId="27636"/>
          <ac:spMkLst>
            <pc:docMk/>
            <pc:sldMk cId="3735209852" sldId="272"/>
            <ac:spMk id="2" creationId="{7AEFE9CD-B43D-E9D8-C41E-BF33781F9CA1}"/>
          </ac:spMkLst>
        </pc:spChg>
        <pc:spChg chg="del">
          <ac:chgData name="Livingood, Jason" userId="6393c20b-badd-46b2-bdf0-75f17b2c2711" providerId="ADAL" clId="{F27F9424-B62C-E145-BF8A-F45D5D1E906D}" dt="2024-02-11T23:11:43.783" v="31" actId="478"/>
          <ac:spMkLst>
            <pc:docMk/>
            <pc:sldMk cId="3735209852" sldId="272"/>
            <ac:spMk id="3" creationId="{D6EE5B7A-AABD-F613-7603-D1C784E323E6}"/>
          </ac:spMkLst>
        </pc:spChg>
        <pc:spChg chg="mod">
          <ac:chgData name="Livingood, Jason" userId="6393c20b-badd-46b2-bdf0-75f17b2c2711" providerId="ADAL" clId="{F27F9424-B62C-E145-BF8A-F45D5D1E906D}" dt="2024-02-11T23:11:40.624" v="30" actId="20577"/>
          <ac:spMkLst>
            <pc:docMk/>
            <pc:sldMk cId="3735209852" sldId="272"/>
            <ac:spMk id="5" creationId="{1F381F64-3990-C685-AF72-2D16FC4A0D6D}"/>
          </ac:spMkLst>
        </pc:spChg>
        <pc:spChg chg="add del mod">
          <ac:chgData name="Livingood, Jason" userId="6393c20b-badd-46b2-bdf0-75f17b2c2711" providerId="ADAL" clId="{F27F9424-B62C-E145-BF8A-F45D5D1E906D}" dt="2024-02-11T23:11:46.170" v="32" actId="478"/>
          <ac:spMkLst>
            <pc:docMk/>
            <pc:sldMk cId="3735209852" sldId="272"/>
            <ac:spMk id="8" creationId="{EA48F9C8-B33C-9133-E1C3-E8872ADCE083}"/>
          </ac:spMkLst>
        </pc:spChg>
        <pc:picChg chg="mod">
          <ac:chgData name="Livingood, Jason" userId="6393c20b-badd-46b2-bdf0-75f17b2c2711" providerId="ADAL" clId="{F27F9424-B62C-E145-BF8A-F45D5D1E906D}" dt="2024-02-11T23:11:48.913" v="33" actId="1076"/>
          <ac:picMkLst>
            <pc:docMk/>
            <pc:sldMk cId="3735209852" sldId="272"/>
            <ac:picMk id="7" creationId="{B7F21239-93FD-BD19-41BF-B0325186CF38}"/>
          </ac:picMkLst>
        </pc:picChg>
      </pc:sldChg>
      <pc:sldChg chg="modSp add mod">
        <pc:chgData name="Livingood, Jason" userId="6393c20b-badd-46b2-bdf0-75f17b2c2711" providerId="ADAL" clId="{F27F9424-B62C-E145-BF8A-F45D5D1E906D}" dt="2024-02-11T23:11:16.381" v="22" actId="403"/>
        <pc:sldMkLst>
          <pc:docMk/>
          <pc:sldMk cId="490199126" sldId="273"/>
        </pc:sldMkLst>
        <pc:spChg chg="mod">
          <ac:chgData name="Livingood, Jason" userId="6393c20b-badd-46b2-bdf0-75f17b2c2711" providerId="ADAL" clId="{F27F9424-B62C-E145-BF8A-F45D5D1E906D}" dt="2024-02-11T23:11:16.381" v="22" actId="403"/>
          <ac:spMkLst>
            <pc:docMk/>
            <pc:sldMk cId="490199126" sldId="273"/>
            <ac:spMk id="2" creationId="{4D2E544E-43FD-B845-5A79-0B485841CF89}"/>
          </ac:spMkLst>
        </pc:spChg>
        <pc:spChg chg="mod">
          <ac:chgData name="Livingood, Jason" userId="6393c20b-badd-46b2-bdf0-75f17b2c2711" providerId="ADAL" clId="{F27F9424-B62C-E145-BF8A-F45D5D1E906D}" dt="2024-02-11T23:11:10.217" v="20" actId="207"/>
          <ac:spMkLst>
            <pc:docMk/>
            <pc:sldMk cId="490199126" sldId="273"/>
            <ac:spMk id="3" creationId="{E2496BF4-A3F2-2159-5385-026DD22C2178}"/>
          </ac:spMkLst>
        </pc:spChg>
      </pc:sldChg>
      <pc:sldChg chg="modSp add mod">
        <pc:chgData name="Livingood, Jason" userId="6393c20b-badd-46b2-bdf0-75f17b2c2711" providerId="ADAL" clId="{F27F9424-B62C-E145-BF8A-F45D5D1E906D}" dt="2024-02-11T23:11:55.103" v="34" actId="14100"/>
        <pc:sldMkLst>
          <pc:docMk/>
          <pc:sldMk cId="1546427318" sldId="274"/>
        </pc:sldMkLst>
        <pc:spChg chg="mod">
          <ac:chgData name="Livingood, Jason" userId="6393c20b-badd-46b2-bdf0-75f17b2c2711" providerId="ADAL" clId="{F27F9424-B62C-E145-BF8A-F45D5D1E906D}" dt="2024-02-11T23:10:39.666" v="4" actId="27636"/>
          <ac:spMkLst>
            <pc:docMk/>
            <pc:sldMk cId="1546427318" sldId="274"/>
            <ac:spMk id="2" creationId="{1C1306D1-4649-E182-357B-7E4868CAB016}"/>
          </ac:spMkLst>
        </pc:spChg>
        <pc:spChg chg="mod">
          <ac:chgData name="Livingood, Jason" userId="6393c20b-badd-46b2-bdf0-75f17b2c2711" providerId="ADAL" clId="{F27F9424-B62C-E145-BF8A-F45D5D1E906D}" dt="2024-02-11T23:11:55.103" v="34" actId="14100"/>
          <ac:spMkLst>
            <pc:docMk/>
            <pc:sldMk cId="1546427318" sldId="274"/>
            <ac:spMk id="3" creationId="{FE198F6F-5939-FEE0-84D0-2CAE0A1384D1}"/>
          </ac:spMkLst>
        </pc:spChg>
      </pc:sldChg>
      <pc:sldChg chg="add modNotes">
        <pc:chgData name="Livingood, Jason" userId="6393c20b-badd-46b2-bdf0-75f17b2c2711" providerId="ADAL" clId="{F27F9424-B62C-E145-BF8A-F45D5D1E906D}" dt="2024-02-11T23:12:05.140" v="37"/>
        <pc:sldMkLst>
          <pc:docMk/>
          <pc:sldMk cId="1253915914" sldId="275"/>
        </pc:sldMkLst>
      </pc:sldChg>
      <pc:sldChg chg="del">
        <pc:chgData name="Livingood, Jason" userId="6393c20b-badd-46b2-bdf0-75f17b2c2711" providerId="ADAL" clId="{F27F9424-B62C-E145-BF8A-F45D5D1E906D}" dt="2024-02-11T23:12:05.118" v="35" actId="2696"/>
        <pc:sldMkLst>
          <pc:docMk/>
          <pc:sldMk cId="454904672" sldId="2147479824"/>
        </pc:sldMkLst>
      </pc:sldChg>
      <pc:sldChg chg="modSp add mod">
        <pc:chgData name="Livingood, Jason" userId="6393c20b-badd-46b2-bdf0-75f17b2c2711" providerId="ADAL" clId="{F27F9424-B62C-E145-BF8A-F45D5D1E906D}" dt="2024-02-11T23:11:02.231" v="19" actId="1076"/>
        <pc:sldMkLst>
          <pc:docMk/>
          <pc:sldMk cId="1106701758" sldId="2147479825"/>
        </pc:sldMkLst>
        <pc:spChg chg="mod">
          <ac:chgData name="Livingood, Jason" userId="6393c20b-badd-46b2-bdf0-75f17b2c2711" providerId="ADAL" clId="{F27F9424-B62C-E145-BF8A-F45D5D1E906D}" dt="2024-02-11T23:11:02.231" v="19" actId="1076"/>
          <ac:spMkLst>
            <pc:docMk/>
            <pc:sldMk cId="1106701758" sldId="2147479825"/>
            <ac:spMk id="2" creationId="{54792331-D44B-64DA-B07C-13B6DFD7D819}"/>
          </ac:spMkLst>
        </pc:spChg>
        <pc:spChg chg="mod">
          <ac:chgData name="Livingood, Jason" userId="6393c20b-badd-46b2-bdf0-75f17b2c2711" providerId="ADAL" clId="{F27F9424-B62C-E145-BF8A-F45D5D1E906D}" dt="2024-02-11T23:10:58.563" v="18" actId="403"/>
          <ac:spMkLst>
            <pc:docMk/>
            <pc:sldMk cId="1106701758" sldId="2147479825"/>
            <ac:spMk id="3" creationId="{8498D1E3-2B22-104C-635D-F906A980651C}"/>
          </ac:spMkLst>
        </pc:spChg>
      </pc:sldChg>
      <pc:sldMasterChg chg="delSldLayout">
        <pc:chgData name="Livingood, Jason" userId="6393c20b-badd-46b2-bdf0-75f17b2c2711" providerId="ADAL" clId="{F27F9424-B62C-E145-BF8A-F45D5D1E906D}" dt="2024-02-11T23:12:05.140" v="36" actId="2696"/>
        <pc:sldMasterMkLst>
          <pc:docMk/>
          <pc:sldMasterMk cId="0" sldId="2147483659"/>
        </pc:sldMasterMkLst>
        <pc:sldLayoutChg chg="del">
          <pc:chgData name="Livingood, Jason" userId="6393c20b-badd-46b2-bdf0-75f17b2c2711" providerId="ADAL" clId="{F27F9424-B62C-E145-BF8A-F45D5D1E906D}" dt="2024-02-11T23:12:05.140" v="36" actId="2696"/>
          <pc:sldLayoutMkLst>
            <pc:docMk/>
            <pc:sldMasterMk cId="0" sldId="2147483659"/>
            <pc:sldLayoutMk cId="225476089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99A04-E334-3D4F-857F-594018F87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in force and added to by the Telecoms Directive overhaul 2016.</a:t>
            </a:r>
          </a:p>
          <a:p>
            <a:endParaRPr lang="en-US" dirty="0"/>
          </a:p>
          <a:p>
            <a:r>
              <a:rPr lang="en-US" dirty="0"/>
              <a:t>Law varies from country to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99A04-E334-3D4F-857F-594018F87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1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https://digital-</a:t>
            </a:r>
            <a:r>
              <a:rPr lang="en-US" dirty="0" err="1"/>
              <a:t>strategy.ec.europa.eu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/library/results-exploratory-consultation-future-electronic-communications-sector-and-its-infrastructure</a:t>
            </a:r>
          </a:p>
          <a:p>
            <a:endParaRPr lang="en-US" dirty="0"/>
          </a:p>
          <a:p>
            <a:r>
              <a:rPr lang="en-US" dirty="0"/>
              <a:t>Over and complex regulation in a changed digital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99A04-E334-3D4F-857F-594018F87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www.ofcom.org.uk</a:t>
            </a:r>
            <a:r>
              <a:rPr lang="en-US" dirty="0"/>
              <a:t>/__data/assets/</a:t>
            </a:r>
            <a:r>
              <a:rPr lang="en-US" dirty="0" err="1"/>
              <a:t>pdf_file</a:t>
            </a:r>
            <a:r>
              <a:rPr lang="en-US" dirty="0"/>
              <a:t>/0017/270260/Statement-Net-Neutrality-</a:t>
            </a:r>
            <a:r>
              <a:rPr lang="en-US" dirty="0" err="1"/>
              <a:t>Review.pdf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Latency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99A04-E334-3D4F-857F-594018F87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Regulation needs updating to take into account new and emerging technologies. In all cases, this should simplification which includes easy to implement law and provide a level (and innovative playing field).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99A04-E334-3D4F-857F-594018F87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leave us with Latency?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99A04-E334-3D4F-857F-594018F877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E645-7443-B159-EC0D-F421E5D6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FE4A-5FD7-EB60-8E19-C6424C7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8B63-3A3D-EE70-238E-3D866EDF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5B21-4BD6-A647-8E71-68534E916956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680C-A827-10A4-10D1-A4F2990E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74DD-AC2E-77BA-2288-4958533B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5121-F4A7-8146-B705-777EA256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45CD-3759-9E9D-EC89-91B41302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84F2-D740-70C6-53B7-A4DA9491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15C6-AC5E-9386-4E9C-D8C513A5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5B21-4BD6-A647-8E71-68534E916956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12FB-53D3-2E44-9AC2-8D6AB29A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CFE6-D3F6-9D2E-0F28-F1AE3FF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5121-F4A7-8146-B705-777EA256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 l="54718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r="54718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4559575"/>
            <a:ext cx="9144000" cy="58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81650" y="4599225"/>
            <a:ext cx="1918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#SOTN2024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●"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○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■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○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■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●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○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■"/>
              <a:defRPr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ur-lex.europa.eu/legal-content/EN/TXT/HTML/?uri=CELEX:32015R2120&amp;rid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ml@lastpresslabe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dml157@pitt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2331-D44B-64DA-B07C-13B6DFD7D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68503"/>
            <a:ext cx="8520600" cy="2052600"/>
          </a:xfrm>
        </p:spPr>
        <p:txBody>
          <a:bodyPr/>
          <a:lstStyle/>
          <a:p>
            <a:r>
              <a:rPr lang="en-US" dirty="0"/>
              <a:t>EU and UK Net Neutrality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D1E3-2B22-104C-635D-F906A980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71751"/>
            <a:ext cx="6858000" cy="1827174"/>
          </a:xfrm>
        </p:spPr>
        <p:txBody>
          <a:bodyPr>
            <a:normAutofit/>
          </a:bodyPr>
          <a:lstStyle/>
          <a:p>
            <a:r>
              <a:rPr lang="en-US" sz="2000" dirty="0"/>
              <a:t>Dominique Lazanski</a:t>
            </a:r>
          </a:p>
          <a:p>
            <a:r>
              <a:rPr lang="en-US" sz="2000" dirty="0"/>
              <a:t>University of Pittsburgh</a:t>
            </a:r>
          </a:p>
          <a:p>
            <a:r>
              <a:rPr lang="en-US" sz="2000" dirty="0"/>
              <a:t>State of the Net</a:t>
            </a:r>
          </a:p>
          <a:p>
            <a:r>
              <a:rPr lang="en-US" sz="2000" dirty="0"/>
              <a:t>12 February 2024</a:t>
            </a:r>
          </a:p>
        </p:txBody>
      </p:sp>
    </p:spTree>
    <p:extLst>
      <p:ext uri="{BB962C8B-B14F-4D97-AF65-F5344CB8AC3E}">
        <p14:creationId xmlns:p14="http://schemas.microsoft.com/office/powerpoint/2010/main" val="110670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544E-43FD-B845-5A79-0B485841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European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6BF4-A3F2-2159-5385-026DD22C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Neutrality Regulation 2015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2015/2120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- Article 3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0B18-8AC0-24ED-D956-666540A5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63" y="2168013"/>
            <a:ext cx="8772475" cy="14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E9CD-B43D-E9D8-C41E-BF33781F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European Commission Consultation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0EDE501-E6C3-B37B-6C0B-0E80293E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63" y="976523"/>
            <a:ext cx="4862183" cy="2042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81F64-3990-C685-AF72-2D16FC4A0D6D}"/>
              </a:ext>
            </a:extLst>
          </p:cNvPr>
          <p:cNvSpPr txBox="1"/>
          <p:nvPr/>
        </p:nvSpPr>
        <p:spPr>
          <a:xfrm>
            <a:off x="5492320" y="1017725"/>
            <a:ext cx="3312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Takeaway 1: We need innovation and efficient investment</a:t>
            </a:r>
          </a:p>
          <a:p>
            <a:endParaRPr lang="en-GB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/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Takeaway 2: We need to leverage the Single Market to boost investment and innovation</a:t>
            </a:r>
          </a:p>
          <a:p>
            <a:pPr algn="l"/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Takeaway 3: We need to secure our networks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21239-93FD-BD19-41BF-B0325186C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65" y="3018746"/>
            <a:ext cx="2530379" cy="18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06D1-4649-E182-357B-7E4868CA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United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8F6F-5939-FEE0-84D0-2CAE0A13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052624"/>
            <a:ext cx="8619649" cy="3817033"/>
          </a:xfrm>
        </p:spPr>
        <p:txBody>
          <a:bodyPr/>
          <a:lstStyle/>
          <a:p>
            <a:r>
              <a:rPr lang="en-US" dirty="0"/>
              <a:t>Consultation starting in 2021 (Brexit)</a:t>
            </a:r>
          </a:p>
          <a:p>
            <a:r>
              <a:rPr lang="en-US" dirty="0"/>
              <a:t>As of October 2023</a:t>
            </a:r>
          </a:p>
          <a:p>
            <a:pPr lvl="1"/>
            <a:r>
              <a:rPr lang="en-GB" b="1" dirty="0"/>
              <a:t>ISPs can offer premium quality retail offers: </a:t>
            </a:r>
            <a:r>
              <a:rPr lang="en-GB" dirty="0"/>
              <a:t>gaming or VR etc.</a:t>
            </a:r>
          </a:p>
          <a:p>
            <a:pPr lvl="1"/>
            <a:r>
              <a:rPr lang="en-GB" b="1" dirty="0"/>
              <a:t>ISPs can develop new ‘specialised services’: </a:t>
            </a:r>
            <a:r>
              <a:rPr lang="en-GB" dirty="0"/>
              <a:t>traffic management for driverless vehicles, for example</a:t>
            </a:r>
          </a:p>
          <a:p>
            <a:pPr lvl="1"/>
            <a:r>
              <a:rPr lang="en-GB" b="1" dirty="0"/>
              <a:t>ISPs can use traffic management measures to manage their networks.</a:t>
            </a:r>
          </a:p>
          <a:p>
            <a:pPr lvl="1"/>
            <a:r>
              <a:rPr lang="en-GB" b="1" dirty="0"/>
              <a:t>Most zero-rating offers will be allowed.</a:t>
            </a:r>
          </a:p>
          <a:p>
            <a:pPr lvl="1"/>
            <a:endParaRPr lang="en-GB" b="1" dirty="0"/>
          </a:p>
          <a:p>
            <a:pPr marL="342900" lvl="1" indent="0">
              <a:buNone/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also clarify that we are unlikely to have concerns where ISPs take reasonable approaches to provide services with clear public benefit. This includes enabling </a:t>
            </a: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ISPs to prioritise and zero-rate access to emergency services, offer parental controls, manage internet traffic on transport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in public spaces where there is limited capacity available, and prevent access to scam websites and other harmful content.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2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0061-8DEE-AE2D-326D-69D6ADA8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b="1" dirty="0"/>
              <a:t>Where does this leave us with latency?</a:t>
            </a:r>
          </a:p>
        </p:txBody>
      </p:sp>
    </p:spTree>
    <p:extLst>
      <p:ext uri="{BB962C8B-B14F-4D97-AF65-F5344CB8AC3E}">
        <p14:creationId xmlns:p14="http://schemas.microsoft.com/office/powerpoint/2010/main" val="125391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EBF8-D2C5-0CA6-2508-6BC3BEBE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1013"/>
            <a:ext cx="7886700" cy="85010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5EA11-C468-68C9-BBB9-A4F77E22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194560"/>
            <a:ext cx="7886700" cy="237267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Dominique Lazanski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hlinkClick r:id="rId3"/>
              </a:rPr>
              <a:t>dml@lastpresslabel.com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hlinkClick r:id="rId4"/>
              </a:rPr>
              <a:t>dml157@pitt.edu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066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335</Words>
  <Application>Microsoft Macintosh PowerPoint</Application>
  <PresentationFormat>On-screen Show (16:9)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</vt:lpstr>
      <vt:lpstr>Calibri</vt:lpstr>
      <vt:lpstr>Arial</vt:lpstr>
      <vt:lpstr>Simple Dark</vt:lpstr>
      <vt:lpstr>EU and UK Net Neutrality</vt:lpstr>
      <vt:lpstr>European Union</vt:lpstr>
      <vt:lpstr>European Commission Consultation</vt:lpstr>
      <vt:lpstr>United Kingdom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Livingood, Jason</cp:lastModifiedBy>
  <cp:revision>2</cp:revision>
  <dcterms:modified xsi:type="dcterms:W3CDTF">2024-02-11T23:12:31Z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979fc8-5559-4f19-93ee-e28ca03d7638_Enabled">
    <vt:lpwstr>true</vt:lpwstr>
  </property>
  <property fmtid="{D5CDD505-2E9C-101B-9397-08002B2CF9AE}" pid="3" name="MSIP_Label_d0979fc8-5559-4f19-93ee-e28ca03d7638_SetDate">
    <vt:lpwstr>2024-01-31T13:52:04Z</vt:lpwstr>
  </property>
  <property fmtid="{D5CDD505-2E9C-101B-9397-08002B2CF9AE}" pid="4" name="MSIP_Label_d0979fc8-5559-4f19-93ee-e28ca03d7638_Method">
    <vt:lpwstr>Privileged</vt:lpwstr>
  </property>
  <property fmtid="{D5CDD505-2E9C-101B-9397-08002B2CF9AE}" pid="5" name="MSIP_Label_d0979fc8-5559-4f19-93ee-e28ca03d7638_Name">
    <vt:lpwstr>General Business Information (G)</vt:lpwstr>
  </property>
  <property fmtid="{D5CDD505-2E9C-101B-9397-08002B2CF9AE}" pid="6" name="MSIP_Label_d0979fc8-5559-4f19-93ee-e28ca03d7638_SiteId">
    <vt:lpwstr>906aefe9-76a7-4f65-b82d-5ec20775d5aa</vt:lpwstr>
  </property>
  <property fmtid="{D5CDD505-2E9C-101B-9397-08002B2CF9AE}" pid="7" name="MSIP_Label_d0979fc8-5559-4f19-93ee-e28ca03d7638_ActionId">
    <vt:lpwstr>40c92b78-cb05-40e7-b8d6-25ffbe2e8a92</vt:lpwstr>
  </property>
  <property fmtid="{D5CDD505-2E9C-101B-9397-08002B2CF9AE}" pid="8" name="MSIP_Label_d0979fc8-5559-4f19-93ee-e28ca03d7638_ContentBits">
    <vt:lpwstr>0</vt:lpwstr>
  </property>
</Properties>
</file>