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 id="2147483679" r:id="rId2"/>
  </p:sldMasterIdLst>
  <p:notesMasterIdLst>
    <p:notesMasterId r:id="rId20"/>
  </p:notesMasterIdLst>
  <p:sldIdLst>
    <p:sldId id="256" r:id="rId3"/>
    <p:sldId id="257" r:id="rId4"/>
    <p:sldId id="258" r:id="rId5"/>
    <p:sldId id="269" r:id="rId6"/>
    <p:sldId id="259" r:id="rId7"/>
    <p:sldId id="267" r:id="rId8"/>
    <p:sldId id="268" r:id="rId9"/>
    <p:sldId id="270" r:id="rId10"/>
    <p:sldId id="272" r:id="rId11"/>
    <p:sldId id="273" r:id="rId12"/>
    <p:sldId id="274" r:id="rId13"/>
    <p:sldId id="276" r:id="rId14"/>
    <p:sldId id="277" r:id="rId15"/>
    <p:sldId id="278" r:id="rId16"/>
    <p:sldId id="280" r:id="rId17"/>
    <p:sldId id="281" r:id="rId18"/>
    <p:sldId id="266" r:id="rId19"/>
  </p:sldIdLst>
  <p:sldSz cx="9144000" cy="5143500" type="screen16x9"/>
  <p:notesSz cx="6858000" cy="9144000"/>
  <p:embeddedFontLst>
    <p:embeddedFont>
      <p:font typeface="Arial Black" panose="020B0A04020102020204" pitchFamily="34" charset="0"/>
      <p:regular r:id="rId21"/>
      <p:bold r:id="rId22"/>
    </p:embeddedFont>
    <p:embeddedFont>
      <p:font typeface="Montserrat" panose="000005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3" autoAdjust="0"/>
    <p:restoredTop sz="90335" autoAdjust="0"/>
  </p:normalViewPr>
  <p:slideViewPr>
    <p:cSldViewPr snapToGrid="0">
      <p:cViewPr varScale="1">
        <p:scale>
          <a:sx n="151" d="100"/>
          <a:sy n="151" d="100"/>
        </p:scale>
        <p:origin x="396" y="1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6.fntdata"/><Relationship Id="rId3" Type="http://schemas.openxmlformats.org/officeDocument/2006/relationships/slide" Target="slides/slide1.xml"/><Relationship Id="rId21" Type="http://schemas.openxmlformats.org/officeDocument/2006/relationships/font" Target="fonts/font1.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5.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4.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3.fntdata"/><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2.fntdata"/><Relationship Id="rId27" Type="http://schemas.openxmlformats.org/officeDocument/2006/relationships/presProps" Target="presProps.xml"/><Relationship Id="rId3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7T09:45:21.159"/>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232 1,'-4'2,"0"1,1-1,-1 1,1 0,0 0,0 0,0 1,0-1,0 1,1-1,-4 7,-1 1,-6 7,0-2,0 1,1 0,1 1,-16 36,27-53,0 1,0-1,-1 0,1 1,0-1,-1 0,1 1,-1-1,0 0,1 1,-1-1,0 0,0 0,0 0,0 0,0 0,0 0,0 0,0 0,0 0,0 0,-1-1,1 1,0-1,-1 1,1 0,0-1,-1 0,1 1,-1-1,1 0,0 0,-4 0,1-2,0 1,0-1,0-1,0 1,0 0,1-1,-1 0,-4-5,-3-1,1 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7T15:20:54.6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0,'1'1,"-1"-1,1 0,0 0,-1 0,1 1,-1-1,1 0,-1 1,1-1,-1 0,1 1,-1-1,1 1,-1-1,1 1,-1-1,0 1,1-1,-1 1,0-1,0 1,1 0,-1 0,2 3,41 81,44 122,-59-136,412 1104,-90-165,-308-884,19 48,-52-151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7T09:45:22.987"/>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208 227,'-4'90,"-18"98,13-120,3-47,6-21,0 0,0 1,-1-1,1 0,0 0,0 1,0-1,-1 0,1 0,0 0,0 1,-1-1,1 0,0 0,-1 0,1 0,0 0,0 0,-1 1,1-1,0 0,-1 0,1 0,0 0,-1 0,1 0,0 0,-1 0,1 0,0-1,0 1,-1 0,1 0,-2-2,0 1,0-1,0 0,0 0,1 0,-1-1,1 1,0 0,0 0,0-1,0 1,0-1,-1-3,-11-48,2-1,2 0,-2-110,-10-65,18 226,-1 16,-2 18,1 55,5-57,-2 0,-9 53,1-59,9-22,1 1,0-1,-1 1,1-1,-1 1,1-1,-1 0,0 1,1-1,-1 0,1 1,-1-1,0 0,1 0,-1 0,1 0,-1 1,0-1,1 0,-1 0,0 0,1 0,-1-1,0 1,1 0,-1 0,1 0,-1 0,0-1,1 1,-1 0,0-1,1 1,-1 0,1 0,0 0,0 0,0-1,-1 1,1 0,0 0,0 0,0 0,-1 0,1 0,0 0,0 0,-1 0,1 0,0 0,0 0,0 0,-1 0,1 0,0 1,0-1,0 0,-1 0,1 0,0 0,0 0,0 0,0 1,-1-1,1 0,0 0,0 0,0 0,0 1,0-1,-1 0,1 0,0 0,0 1,0-1,0 0,-2 16,4 19,20 80,5-2,46 123,-73-233,1-1,0 0,0 0,0 0,0 0,0 0,0 0,1 0,-1 0,1 0,-1 0,1-1,0 1,0-1,-1 1,1-1,0 0,0 0,0 0,1 0,3 1,-2-1,1 0,-1 0,1-1,0 0,-1 0,1 0,0-1,-1 0,1 0,6-1,4-4,1 0,-1-1,0 0,0-1,15-12,20-16,-2-2,-1-3,67-75,-86 82,-1-1,-2-1,-2-1,-1 0,33-81,-46 94,-1 5,-1 0,-1-1,0 0,3-23,-9 41,0 1,-1-1,1 1,0-1,0 1,-1-1,1 1,-1-1,1 1,-1-1,0 1,0-1,1 1,-1 0,0 0,0-1,0 1,0 0,-1 0,1 0,0 0,0 0,-1 0,1 1,0-1,-1 0,1 1,-1-1,1 1,-1-1,1 1,-1 0,1-1,-1 1,0 0,-1 0,-11-1,-1 0,1 1,-17 2,14 0,-150 2,133-3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7T09:45:24.307"/>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1,'14'5,"0"-1,0-1,1 0,-1 0,1-1,0-1,15-1,12 2,493 29,-842-15,245-14,26 1,-1-3,-67-7,103 7,0 0,1 0,-1 0,0 0,0-1,1 1,-1 0,0 0,1-1,-1 1,0 0,1-1,-1 1,0-1,1 1,-1-1,1 1,-1-1,1 1,-1-1,1 1,-1-1,1 0,0 1,-1-1,1 0,0 1,0-1,-1 0,1 1,0-1,0 0,0 0,0 1,0-1,0 0,0 0,0 1,0-1,0-1,1 1,-1 1,0-1,0 0,0 0,0 0,0 0,0 1,0-1,0 0,-1 0,1 0,0 0,0 1,-1-1,1 0,0 0,-1 0,1 1,-1-1,1 0,-1 1,1-1,-1 0,0 1,1-1,-1 1,0-1,1 1,-1-1,0 1,0 0,-1-1,-16-5,-1 1,0 1,-27-2,26 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7T09:45:28.28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373 1,'0'73,"-18"619,18-691,0 1,0-1,0 1,0 0,0-1,0 1,0-1,-1 1,1 0,-1-1,1 1,-1-1,1 1,-1-1,0 0,0 1,-1 1,-8-22,-6-48,8 14,-3 0,-2 1,-3 0,-35-81,27 97,23 35,1 0,-1 1,1-1,-1 1,1-1,-1 0,0 1,1-1,-1 1,0-1,1 1,-1 0,0-1,1 1,-1 0,0-1,0 1,0 0,1 0,-1 0,0 0,0 0,0 0,1 0,-1 0,0 0,0 0,0 0,1 0,-1 1,0-1,0 0,1 1,-1-1,0 0,1 1,-1-1,0 1,1-1,-1 1,0-1,1 1,-1-1,1 1,-1 0,1-1,0 1,-1 0,0 1,-4 8,1 0,-1 1,2-1,0 1,0 0,-2 19,-4 75,8-79,-3 77,4-102,0 0,0 0,0 0,1 0,-1 0,-1 0,1 0,0 0,0 0,0 0,0 0,-1 0,1 0,0 0,-1-1,1 1,-1 0,1 0,-1 0,1 0,-1-1,0 1,1 0,-1-1,0 1,0 0,-1 0,1-1,0-1,0 0,0 1,0-1,-1 0,1 1,0-1,0 0,0 0,1 0,-1 0,0 0,0 0,0 0,1 0,-2-2,-27-57,18 33,-28-79,36 95,0-1,0 1,1-1,0 1,1-1,1 1,1-16,2 13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7T09:45:32.243"/>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1293 1,'-7'10,"0"0,0 0,1 1,1 0,0 0,0 1,-4 18,-5 9,-119 410,53-157,24-126,-7-3,-101 186,-218 278,48-158,319-447</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7T15:20:44.74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7T15:20:45.25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7T15:20:49.584"/>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7T15:20:53.933"/>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25c099360e7_3_19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0" name="Google Shape;250;g25c099360e7_3_19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1" name="Google Shape;251;g25c099360e7_3_19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a:extLst>
            <a:ext uri="{FF2B5EF4-FFF2-40B4-BE49-F238E27FC236}">
              <a16:creationId xmlns:a16="http://schemas.microsoft.com/office/drawing/2014/main" id="{1FCFB6C1-D0B9-D4C6-2D28-3F801DF93AE8}"/>
            </a:ext>
          </a:extLst>
        </p:cNvPr>
        <p:cNvGrpSpPr/>
        <p:nvPr/>
      </p:nvGrpSpPr>
      <p:grpSpPr>
        <a:xfrm>
          <a:off x="0" y="0"/>
          <a:ext cx="0" cy="0"/>
          <a:chOff x="0" y="0"/>
          <a:chExt cx="0" cy="0"/>
        </a:xfrm>
      </p:grpSpPr>
      <p:sp>
        <p:nvSpPr>
          <p:cNvPr id="281" name="Google Shape;281;g25c099360e7_3_227:notes">
            <a:extLst>
              <a:ext uri="{FF2B5EF4-FFF2-40B4-BE49-F238E27FC236}">
                <a16:creationId xmlns:a16="http://schemas.microsoft.com/office/drawing/2014/main" id="{AE78DD87-C880-6A4D-4957-875C6578E7C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2" name="Google Shape;282;g25c099360e7_3_227:notes">
            <a:extLst>
              <a:ext uri="{FF2B5EF4-FFF2-40B4-BE49-F238E27FC236}">
                <a16:creationId xmlns:a16="http://schemas.microsoft.com/office/drawing/2014/main" id="{DD15B1D0-212D-90C7-006F-6500293394A9}"/>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3" name="Google Shape;283;g25c099360e7_3_227:notes">
            <a:extLst>
              <a:ext uri="{FF2B5EF4-FFF2-40B4-BE49-F238E27FC236}">
                <a16:creationId xmlns:a16="http://schemas.microsoft.com/office/drawing/2014/main" id="{8C97751E-DADE-CD3F-67C7-9C8F28CC9926}"/>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
              <a:t>10</a:t>
            </a:fld>
            <a:endParaRPr/>
          </a:p>
        </p:txBody>
      </p:sp>
    </p:spTree>
    <p:extLst>
      <p:ext uri="{BB962C8B-B14F-4D97-AF65-F5344CB8AC3E}">
        <p14:creationId xmlns:p14="http://schemas.microsoft.com/office/powerpoint/2010/main" val="35797339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a:extLst>
            <a:ext uri="{FF2B5EF4-FFF2-40B4-BE49-F238E27FC236}">
              <a16:creationId xmlns:a16="http://schemas.microsoft.com/office/drawing/2014/main" id="{C43BB566-F8CF-C317-B8DD-25241F0C7428}"/>
            </a:ext>
          </a:extLst>
        </p:cNvPr>
        <p:cNvGrpSpPr/>
        <p:nvPr/>
      </p:nvGrpSpPr>
      <p:grpSpPr>
        <a:xfrm>
          <a:off x="0" y="0"/>
          <a:ext cx="0" cy="0"/>
          <a:chOff x="0" y="0"/>
          <a:chExt cx="0" cy="0"/>
        </a:xfrm>
      </p:grpSpPr>
      <p:sp>
        <p:nvSpPr>
          <p:cNvPr id="281" name="Google Shape;281;g25c099360e7_3_227:notes">
            <a:extLst>
              <a:ext uri="{FF2B5EF4-FFF2-40B4-BE49-F238E27FC236}">
                <a16:creationId xmlns:a16="http://schemas.microsoft.com/office/drawing/2014/main" id="{7A031475-F025-2727-AC11-3B050F861D2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2" name="Google Shape;282;g25c099360e7_3_227:notes">
            <a:extLst>
              <a:ext uri="{FF2B5EF4-FFF2-40B4-BE49-F238E27FC236}">
                <a16:creationId xmlns:a16="http://schemas.microsoft.com/office/drawing/2014/main" id="{01EDB8AE-3A90-6A3C-E2FE-9C68308F36BD}"/>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3" name="Google Shape;283;g25c099360e7_3_227:notes">
            <a:extLst>
              <a:ext uri="{FF2B5EF4-FFF2-40B4-BE49-F238E27FC236}">
                <a16:creationId xmlns:a16="http://schemas.microsoft.com/office/drawing/2014/main" id="{6B4B7B0B-5562-AC9F-6040-4742B993C7A5}"/>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
              <a:t>11</a:t>
            </a:fld>
            <a:endParaRPr/>
          </a:p>
        </p:txBody>
      </p:sp>
    </p:spTree>
    <p:extLst>
      <p:ext uri="{BB962C8B-B14F-4D97-AF65-F5344CB8AC3E}">
        <p14:creationId xmlns:p14="http://schemas.microsoft.com/office/powerpoint/2010/main" val="2085030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a:extLst>
            <a:ext uri="{FF2B5EF4-FFF2-40B4-BE49-F238E27FC236}">
              <a16:creationId xmlns:a16="http://schemas.microsoft.com/office/drawing/2014/main" id="{CA9A454C-06D3-7FD6-D6F2-911A2314D8DD}"/>
            </a:ext>
          </a:extLst>
        </p:cNvPr>
        <p:cNvGrpSpPr/>
        <p:nvPr/>
      </p:nvGrpSpPr>
      <p:grpSpPr>
        <a:xfrm>
          <a:off x="0" y="0"/>
          <a:ext cx="0" cy="0"/>
          <a:chOff x="0" y="0"/>
          <a:chExt cx="0" cy="0"/>
        </a:xfrm>
      </p:grpSpPr>
      <p:sp>
        <p:nvSpPr>
          <p:cNvPr id="281" name="Google Shape;281;g25c099360e7_3_227:notes">
            <a:extLst>
              <a:ext uri="{FF2B5EF4-FFF2-40B4-BE49-F238E27FC236}">
                <a16:creationId xmlns:a16="http://schemas.microsoft.com/office/drawing/2014/main" id="{049C061D-FC1A-7656-4260-A2D60D5BC7C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2" name="Google Shape;282;g25c099360e7_3_227:notes">
            <a:extLst>
              <a:ext uri="{FF2B5EF4-FFF2-40B4-BE49-F238E27FC236}">
                <a16:creationId xmlns:a16="http://schemas.microsoft.com/office/drawing/2014/main" id="{5FBE1318-9DD7-C240-2C6A-2D7F9669242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3" name="Google Shape;283;g25c099360e7_3_227:notes">
            <a:extLst>
              <a:ext uri="{FF2B5EF4-FFF2-40B4-BE49-F238E27FC236}">
                <a16:creationId xmlns:a16="http://schemas.microsoft.com/office/drawing/2014/main" id="{2331F1C6-1A03-5F28-6CF4-848C4418C3FE}"/>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
              <a:t>12</a:t>
            </a:fld>
            <a:endParaRPr/>
          </a:p>
        </p:txBody>
      </p:sp>
    </p:spTree>
    <p:extLst>
      <p:ext uri="{BB962C8B-B14F-4D97-AF65-F5344CB8AC3E}">
        <p14:creationId xmlns:p14="http://schemas.microsoft.com/office/powerpoint/2010/main" val="5147122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a:extLst>
            <a:ext uri="{FF2B5EF4-FFF2-40B4-BE49-F238E27FC236}">
              <a16:creationId xmlns:a16="http://schemas.microsoft.com/office/drawing/2014/main" id="{DB250492-B657-C68B-2344-4255CD94771E}"/>
            </a:ext>
          </a:extLst>
        </p:cNvPr>
        <p:cNvGrpSpPr/>
        <p:nvPr/>
      </p:nvGrpSpPr>
      <p:grpSpPr>
        <a:xfrm>
          <a:off x="0" y="0"/>
          <a:ext cx="0" cy="0"/>
          <a:chOff x="0" y="0"/>
          <a:chExt cx="0" cy="0"/>
        </a:xfrm>
      </p:grpSpPr>
      <p:sp>
        <p:nvSpPr>
          <p:cNvPr id="281" name="Google Shape;281;g25c099360e7_3_227:notes">
            <a:extLst>
              <a:ext uri="{FF2B5EF4-FFF2-40B4-BE49-F238E27FC236}">
                <a16:creationId xmlns:a16="http://schemas.microsoft.com/office/drawing/2014/main" id="{04039F61-A553-50E7-0751-81C41F84403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2" name="Google Shape;282;g25c099360e7_3_227:notes">
            <a:extLst>
              <a:ext uri="{FF2B5EF4-FFF2-40B4-BE49-F238E27FC236}">
                <a16:creationId xmlns:a16="http://schemas.microsoft.com/office/drawing/2014/main" id="{B0A0C1E0-7940-47D3-7453-A3893125EBF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3" name="Google Shape;283;g25c099360e7_3_227:notes">
            <a:extLst>
              <a:ext uri="{FF2B5EF4-FFF2-40B4-BE49-F238E27FC236}">
                <a16:creationId xmlns:a16="http://schemas.microsoft.com/office/drawing/2014/main" id="{4BDAC215-E3F6-16B5-A9B7-F0A8CE672535}"/>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
              <a:t>13</a:t>
            </a:fld>
            <a:endParaRPr/>
          </a:p>
        </p:txBody>
      </p:sp>
    </p:spTree>
    <p:extLst>
      <p:ext uri="{BB962C8B-B14F-4D97-AF65-F5344CB8AC3E}">
        <p14:creationId xmlns:p14="http://schemas.microsoft.com/office/powerpoint/2010/main" val="26550014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a:extLst>
            <a:ext uri="{FF2B5EF4-FFF2-40B4-BE49-F238E27FC236}">
              <a16:creationId xmlns:a16="http://schemas.microsoft.com/office/drawing/2014/main" id="{CCC5B837-15DE-B67E-E559-2A9AFAC45D6B}"/>
            </a:ext>
          </a:extLst>
        </p:cNvPr>
        <p:cNvGrpSpPr/>
        <p:nvPr/>
      </p:nvGrpSpPr>
      <p:grpSpPr>
        <a:xfrm>
          <a:off x="0" y="0"/>
          <a:ext cx="0" cy="0"/>
          <a:chOff x="0" y="0"/>
          <a:chExt cx="0" cy="0"/>
        </a:xfrm>
      </p:grpSpPr>
      <p:sp>
        <p:nvSpPr>
          <p:cNvPr id="281" name="Google Shape;281;g25c099360e7_3_227:notes">
            <a:extLst>
              <a:ext uri="{FF2B5EF4-FFF2-40B4-BE49-F238E27FC236}">
                <a16:creationId xmlns:a16="http://schemas.microsoft.com/office/drawing/2014/main" id="{B77ADCAA-253C-B896-17BE-A7852A870B7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2" name="Google Shape;282;g25c099360e7_3_227:notes">
            <a:extLst>
              <a:ext uri="{FF2B5EF4-FFF2-40B4-BE49-F238E27FC236}">
                <a16:creationId xmlns:a16="http://schemas.microsoft.com/office/drawing/2014/main" id="{12832246-3D20-42BF-8411-F2D86D545DC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3" name="Google Shape;283;g25c099360e7_3_227:notes">
            <a:extLst>
              <a:ext uri="{FF2B5EF4-FFF2-40B4-BE49-F238E27FC236}">
                <a16:creationId xmlns:a16="http://schemas.microsoft.com/office/drawing/2014/main" id="{22B086DC-2E17-6AD1-C140-D761D440EE87}"/>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
              <a:t>14</a:t>
            </a:fld>
            <a:endParaRPr/>
          </a:p>
        </p:txBody>
      </p:sp>
    </p:spTree>
    <p:extLst>
      <p:ext uri="{BB962C8B-B14F-4D97-AF65-F5344CB8AC3E}">
        <p14:creationId xmlns:p14="http://schemas.microsoft.com/office/powerpoint/2010/main" val="2045300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a:extLst>
            <a:ext uri="{FF2B5EF4-FFF2-40B4-BE49-F238E27FC236}">
              <a16:creationId xmlns:a16="http://schemas.microsoft.com/office/drawing/2014/main" id="{96D9588C-4541-7D17-CA17-3F78B7D21780}"/>
            </a:ext>
          </a:extLst>
        </p:cNvPr>
        <p:cNvGrpSpPr/>
        <p:nvPr/>
      </p:nvGrpSpPr>
      <p:grpSpPr>
        <a:xfrm>
          <a:off x="0" y="0"/>
          <a:ext cx="0" cy="0"/>
          <a:chOff x="0" y="0"/>
          <a:chExt cx="0" cy="0"/>
        </a:xfrm>
      </p:grpSpPr>
      <p:sp>
        <p:nvSpPr>
          <p:cNvPr id="281" name="Google Shape;281;g25c099360e7_3_227:notes">
            <a:extLst>
              <a:ext uri="{FF2B5EF4-FFF2-40B4-BE49-F238E27FC236}">
                <a16:creationId xmlns:a16="http://schemas.microsoft.com/office/drawing/2014/main" id="{539E6817-8E83-10AD-91F0-375966B4111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2" name="Google Shape;282;g25c099360e7_3_227:notes">
            <a:extLst>
              <a:ext uri="{FF2B5EF4-FFF2-40B4-BE49-F238E27FC236}">
                <a16:creationId xmlns:a16="http://schemas.microsoft.com/office/drawing/2014/main" id="{6B265259-792C-C410-3283-D9C855A58005}"/>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3" name="Google Shape;283;g25c099360e7_3_227:notes">
            <a:extLst>
              <a:ext uri="{FF2B5EF4-FFF2-40B4-BE49-F238E27FC236}">
                <a16:creationId xmlns:a16="http://schemas.microsoft.com/office/drawing/2014/main" id="{45CED7A6-A7D7-DD3F-6546-291DFDE046AE}"/>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
              <a:t>15</a:t>
            </a:fld>
            <a:endParaRPr/>
          </a:p>
        </p:txBody>
      </p:sp>
    </p:spTree>
    <p:extLst>
      <p:ext uri="{BB962C8B-B14F-4D97-AF65-F5344CB8AC3E}">
        <p14:creationId xmlns:p14="http://schemas.microsoft.com/office/powerpoint/2010/main" val="36661092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a:extLst>
            <a:ext uri="{FF2B5EF4-FFF2-40B4-BE49-F238E27FC236}">
              <a16:creationId xmlns:a16="http://schemas.microsoft.com/office/drawing/2014/main" id="{A0854730-B16E-FC3B-539F-E61BD7B53580}"/>
            </a:ext>
          </a:extLst>
        </p:cNvPr>
        <p:cNvGrpSpPr/>
        <p:nvPr/>
      </p:nvGrpSpPr>
      <p:grpSpPr>
        <a:xfrm>
          <a:off x="0" y="0"/>
          <a:ext cx="0" cy="0"/>
          <a:chOff x="0" y="0"/>
          <a:chExt cx="0" cy="0"/>
        </a:xfrm>
      </p:grpSpPr>
      <p:sp>
        <p:nvSpPr>
          <p:cNvPr id="281" name="Google Shape;281;g25c099360e7_3_227:notes">
            <a:extLst>
              <a:ext uri="{FF2B5EF4-FFF2-40B4-BE49-F238E27FC236}">
                <a16:creationId xmlns:a16="http://schemas.microsoft.com/office/drawing/2014/main" id="{71212A79-7190-C360-BF66-C6E23856044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2" name="Google Shape;282;g25c099360e7_3_227:notes">
            <a:extLst>
              <a:ext uri="{FF2B5EF4-FFF2-40B4-BE49-F238E27FC236}">
                <a16:creationId xmlns:a16="http://schemas.microsoft.com/office/drawing/2014/main" id="{42036177-3108-45BC-A53F-62BAC5F600F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3" name="Google Shape;283;g25c099360e7_3_227:notes">
            <a:extLst>
              <a:ext uri="{FF2B5EF4-FFF2-40B4-BE49-F238E27FC236}">
                <a16:creationId xmlns:a16="http://schemas.microsoft.com/office/drawing/2014/main" id="{DE773414-C0F0-BE03-86E1-A610F276E2FE}"/>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
              <a:t>16</a:t>
            </a:fld>
            <a:endParaRPr/>
          </a:p>
        </p:txBody>
      </p:sp>
    </p:spTree>
    <p:extLst>
      <p:ext uri="{BB962C8B-B14F-4D97-AF65-F5344CB8AC3E}">
        <p14:creationId xmlns:p14="http://schemas.microsoft.com/office/powerpoint/2010/main" val="29050698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25c099360e7_3_2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8" name="Google Shape;348;g25c099360e7_3_28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9" name="Google Shape;349;g25c099360e7_3_28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
              <a:t>17</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25c099360e7_3_20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2" name="Google Shape;262;g25c099360e7_3_20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g25c099360e7_3_20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25c099360e7_3_2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3" name="Google Shape;273;g25c099360e7_3_2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FR" dirty="0"/>
              <a:t>Il n’est pas possible de traiter tous les indicateurs. </a:t>
            </a:r>
          </a:p>
          <a:p>
            <a:pPr marL="0" lvl="0" indent="0" algn="l" rtl="0">
              <a:spcBef>
                <a:spcPts val="0"/>
              </a:spcBef>
              <a:spcAft>
                <a:spcPts val="0"/>
              </a:spcAft>
              <a:buNone/>
            </a:pPr>
            <a:r>
              <a:rPr lang="fr-FR" dirty="0"/>
              <a:t>Le choix a été fait parmi ceux qu’il était possible de calculer.</a:t>
            </a:r>
            <a:endParaRPr dirty="0"/>
          </a:p>
        </p:txBody>
      </p:sp>
      <p:sp>
        <p:nvSpPr>
          <p:cNvPr id="274" name="Google Shape;274;g25c099360e7_3_2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a:extLst>
            <a:ext uri="{FF2B5EF4-FFF2-40B4-BE49-F238E27FC236}">
              <a16:creationId xmlns:a16="http://schemas.microsoft.com/office/drawing/2014/main" id="{BBEAF07E-2B47-3D4B-E39B-41BCBBE584CA}"/>
            </a:ext>
          </a:extLst>
        </p:cNvPr>
        <p:cNvGrpSpPr/>
        <p:nvPr/>
      </p:nvGrpSpPr>
      <p:grpSpPr>
        <a:xfrm>
          <a:off x="0" y="0"/>
          <a:ext cx="0" cy="0"/>
          <a:chOff x="0" y="0"/>
          <a:chExt cx="0" cy="0"/>
        </a:xfrm>
      </p:grpSpPr>
      <p:sp>
        <p:nvSpPr>
          <p:cNvPr id="272" name="Google Shape;272;g25c099360e7_3_219:notes">
            <a:extLst>
              <a:ext uri="{FF2B5EF4-FFF2-40B4-BE49-F238E27FC236}">
                <a16:creationId xmlns:a16="http://schemas.microsoft.com/office/drawing/2014/main" id="{1C0ECC14-39F3-B248-5BA7-9B4AEA31E64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3" name="Google Shape;273;g25c099360e7_3_219:notes">
            <a:extLst>
              <a:ext uri="{FF2B5EF4-FFF2-40B4-BE49-F238E27FC236}">
                <a16:creationId xmlns:a16="http://schemas.microsoft.com/office/drawing/2014/main" id="{F4E7880D-A9FC-A195-8424-70ABF3FA533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g25c099360e7_3_219:notes">
            <a:extLst>
              <a:ext uri="{FF2B5EF4-FFF2-40B4-BE49-F238E27FC236}">
                <a16:creationId xmlns:a16="http://schemas.microsoft.com/office/drawing/2014/main" id="{2A4B47E1-CF46-0709-215E-DA6796260B74}"/>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
              <a:t>4</a:t>
            </a:fld>
            <a:endParaRPr/>
          </a:p>
        </p:txBody>
      </p:sp>
    </p:spTree>
    <p:extLst>
      <p:ext uri="{BB962C8B-B14F-4D97-AF65-F5344CB8AC3E}">
        <p14:creationId xmlns:p14="http://schemas.microsoft.com/office/powerpoint/2010/main" val="23892416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25c099360e7_3_2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2" name="Google Shape;282;g25c099360e7_3_2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FR" dirty="0"/>
              <a:t>La clé primaire </a:t>
            </a:r>
            <a:r>
              <a:rPr lang="fr-FR" dirty="0" err="1"/>
              <a:t>Id_salariés</a:t>
            </a:r>
            <a:r>
              <a:rPr lang="fr-FR" dirty="0"/>
              <a:t> permet de faire la jointure entre les différents fichiers. </a:t>
            </a:r>
          </a:p>
          <a:p>
            <a:pPr marL="0" lvl="0" indent="0" algn="l" rtl="0">
              <a:spcBef>
                <a:spcPts val="0"/>
              </a:spcBef>
              <a:spcAft>
                <a:spcPts val="0"/>
              </a:spcAft>
              <a:buNone/>
            </a:pPr>
            <a:r>
              <a:rPr lang="fr-FR" dirty="0"/>
              <a:t>On retrouve le même nombre de lignes que dans les fichiers, et 21 colonnes, qui correspondent au nombre de colonnes de chaque fichier additionnées.</a:t>
            </a:r>
            <a:endParaRPr dirty="0"/>
          </a:p>
        </p:txBody>
      </p:sp>
      <p:sp>
        <p:nvSpPr>
          <p:cNvPr id="283" name="Google Shape;283;g25c099360e7_3_22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a:extLst>
            <a:ext uri="{FF2B5EF4-FFF2-40B4-BE49-F238E27FC236}">
              <a16:creationId xmlns:a16="http://schemas.microsoft.com/office/drawing/2014/main" id="{B72E04D5-4C3A-7F1D-A2FC-24A09B2196A0}"/>
            </a:ext>
          </a:extLst>
        </p:cNvPr>
        <p:cNvGrpSpPr/>
        <p:nvPr/>
      </p:nvGrpSpPr>
      <p:grpSpPr>
        <a:xfrm>
          <a:off x="0" y="0"/>
          <a:ext cx="0" cy="0"/>
          <a:chOff x="0" y="0"/>
          <a:chExt cx="0" cy="0"/>
        </a:xfrm>
      </p:grpSpPr>
      <p:sp>
        <p:nvSpPr>
          <p:cNvPr id="281" name="Google Shape;281;g25c099360e7_3_227:notes">
            <a:extLst>
              <a:ext uri="{FF2B5EF4-FFF2-40B4-BE49-F238E27FC236}">
                <a16:creationId xmlns:a16="http://schemas.microsoft.com/office/drawing/2014/main" id="{AB224A7A-48AE-C6D8-BA2A-F71EE772AD4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2" name="Google Shape;282;g25c099360e7_3_227:notes">
            <a:extLst>
              <a:ext uri="{FF2B5EF4-FFF2-40B4-BE49-F238E27FC236}">
                <a16:creationId xmlns:a16="http://schemas.microsoft.com/office/drawing/2014/main" id="{DD526A27-D0B5-54DA-D4B7-1854CA64FBF6}"/>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FR" dirty="0"/>
              <a:t>La clé primaire </a:t>
            </a:r>
            <a:r>
              <a:rPr lang="fr-FR" dirty="0" err="1"/>
              <a:t>Id_salariés</a:t>
            </a:r>
            <a:r>
              <a:rPr lang="fr-FR" dirty="0"/>
              <a:t> permet de faire la jointure entre les différents fichiers. </a:t>
            </a:r>
          </a:p>
          <a:p>
            <a:pPr marL="0" lvl="0" indent="0" algn="l" rtl="0">
              <a:spcBef>
                <a:spcPts val="0"/>
              </a:spcBef>
              <a:spcAft>
                <a:spcPts val="0"/>
              </a:spcAft>
              <a:buNone/>
            </a:pPr>
            <a:r>
              <a:rPr lang="fr-FR" dirty="0"/>
              <a:t>On retrouve le même nombre de lignes que dans les fichiers, et 21 colonnes, qui correspondent au nombre de colonnes de chaque fichier additionnées.</a:t>
            </a:r>
            <a:endParaRPr dirty="0"/>
          </a:p>
        </p:txBody>
      </p:sp>
      <p:sp>
        <p:nvSpPr>
          <p:cNvPr id="283" name="Google Shape;283;g25c099360e7_3_227:notes">
            <a:extLst>
              <a:ext uri="{FF2B5EF4-FFF2-40B4-BE49-F238E27FC236}">
                <a16:creationId xmlns:a16="http://schemas.microsoft.com/office/drawing/2014/main" id="{CDDA6B26-1A46-D1C2-E855-06B3DA61CA4F}"/>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
              <a:t>6</a:t>
            </a:fld>
            <a:endParaRPr/>
          </a:p>
        </p:txBody>
      </p:sp>
    </p:spTree>
    <p:extLst>
      <p:ext uri="{BB962C8B-B14F-4D97-AF65-F5344CB8AC3E}">
        <p14:creationId xmlns:p14="http://schemas.microsoft.com/office/powerpoint/2010/main" val="17065462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a:extLst>
            <a:ext uri="{FF2B5EF4-FFF2-40B4-BE49-F238E27FC236}">
              <a16:creationId xmlns:a16="http://schemas.microsoft.com/office/drawing/2014/main" id="{E0827EEB-B521-9992-82AD-C595DF30E53D}"/>
            </a:ext>
          </a:extLst>
        </p:cNvPr>
        <p:cNvGrpSpPr/>
        <p:nvPr/>
      </p:nvGrpSpPr>
      <p:grpSpPr>
        <a:xfrm>
          <a:off x="0" y="0"/>
          <a:ext cx="0" cy="0"/>
          <a:chOff x="0" y="0"/>
          <a:chExt cx="0" cy="0"/>
        </a:xfrm>
      </p:grpSpPr>
      <p:sp>
        <p:nvSpPr>
          <p:cNvPr id="281" name="Google Shape;281;g25c099360e7_3_227:notes">
            <a:extLst>
              <a:ext uri="{FF2B5EF4-FFF2-40B4-BE49-F238E27FC236}">
                <a16:creationId xmlns:a16="http://schemas.microsoft.com/office/drawing/2014/main" id="{536C7415-C4B9-F3B9-EF7F-AD4072FCA8C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2" name="Google Shape;282;g25c099360e7_3_227:notes">
            <a:extLst>
              <a:ext uri="{FF2B5EF4-FFF2-40B4-BE49-F238E27FC236}">
                <a16:creationId xmlns:a16="http://schemas.microsoft.com/office/drawing/2014/main" id="{6CB8ED95-8F6C-CCEB-76B6-117F4302EC74}"/>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FR" dirty="0"/>
              <a:t>Le calcul du salaire normalisé permet d’avoir la même base peu importe le nombre d’heures</a:t>
            </a:r>
          </a:p>
          <a:p>
            <a:pPr marL="0" lvl="0" indent="0" algn="l" rtl="0">
              <a:spcBef>
                <a:spcPts val="0"/>
              </a:spcBef>
              <a:spcAft>
                <a:spcPts val="0"/>
              </a:spcAft>
              <a:buNone/>
            </a:pPr>
            <a:r>
              <a:rPr lang="fr-FR" dirty="0"/>
              <a:t>Ces colonnes ont donc été calculées et ajoutées.</a:t>
            </a:r>
            <a:endParaRPr dirty="0"/>
          </a:p>
        </p:txBody>
      </p:sp>
      <p:sp>
        <p:nvSpPr>
          <p:cNvPr id="283" name="Google Shape;283;g25c099360e7_3_227:notes">
            <a:extLst>
              <a:ext uri="{FF2B5EF4-FFF2-40B4-BE49-F238E27FC236}">
                <a16:creationId xmlns:a16="http://schemas.microsoft.com/office/drawing/2014/main" id="{2A9FA502-3556-A65F-E75D-2EE9CEE3FA3D}"/>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
              <a:t>7</a:t>
            </a:fld>
            <a:endParaRPr/>
          </a:p>
        </p:txBody>
      </p:sp>
    </p:spTree>
    <p:extLst>
      <p:ext uri="{BB962C8B-B14F-4D97-AF65-F5344CB8AC3E}">
        <p14:creationId xmlns:p14="http://schemas.microsoft.com/office/powerpoint/2010/main" val="31576426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a:extLst>
            <a:ext uri="{FF2B5EF4-FFF2-40B4-BE49-F238E27FC236}">
              <a16:creationId xmlns:a16="http://schemas.microsoft.com/office/drawing/2014/main" id="{D85AB662-275C-89F8-8194-D6AA33F873F0}"/>
            </a:ext>
          </a:extLst>
        </p:cNvPr>
        <p:cNvGrpSpPr/>
        <p:nvPr/>
      </p:nvGrpSpPr>
      <p:grpSpPr>
        <a:xfrm>
          <a:off x="0" y="0"/>
          <a:ext cx="0" cy="0"/>
          <a:chOff x="0" y="0"/>
          <a:chExt cx="0" cy="0"/>
        </a:xfrm>
      </p:grpSpPr>
      <p:sp>
        <p:nvSpPr>
          <p:cNvPr id="281" name="Google Shape;281;g25c099360e7_3_227:notes">
            <a:extLst>
              <a:ext uri="{FF2B5EF4-FFF2-40B4-BE49-F238E27FC236}">
                <a16:creationId xmlns:a16="http://schemas.microsoft.com/office/drawing/2014/main" id="{EE87BB59-A232-472B-6D0A-39B0CE765EF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2" name="Google Shape;282;g25c099360e7_3_227:notes">
            <a:extLst>
              <a:ext uri="{FF2B5EF4-FFF2-40B4-BE49-F238E27FC236}">
                <a16:creationId xmlns:a16="http://schemas.microsoft.com/office/drawing/2014/main" id="{A598535A-0C66-02A0-3E2F-902C5D9A8F0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FR" dirty="0"/>
              <a:t>Le calcul du salaire normalisé permet d’avoir la même base peu importe le nombre d’heures</a:t>
            </a:r>
          </a:p>
          <a:p>
            <a:pPr marL="0" lvl="0" indent="0" algn="l" rtl="0">
              <a:spcBef>
                <a:spcPts val="0"/>
              </a:spcBef>
              <a:spcAft>
                <a:spcPts val="0"/>
              </a:spcAft>
              <a:buNone/>
            </a:pPr>
            <a:r>
              <a:rPr lang="fr-FR" dirty="0"/>
              <a:t>Ces colonnes ont donc été calculées et ajoutées.</a:t>
            </a:r>
            <a:endParaRPr dirty="0"/>
          </a:p>
        </p:txBody>
      </p:sp>
      <p:sp>
        <p:nvSpPr>
          <p:cNvPr id="283" name="Google Shape;283;g25c099360e7_3_227:notes">
            <a:extLst>
              <a:ext uri="{FF2B5EF4-FFF2-40B4-BE49-F238E27FC236}">
                <a16:creationId xmlns:a16="http://schemas.microsoft.com/office/drawing/2014/main" id="{A3E0B9DA-4C27-13F5-B053-55E7E6DD3CDB}"/>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
              <a:t>8</a:t>
            </a:fld>
            <a:endParaRPr/>
          </a:p>
        </p:txBody>
      </p:sp>
    </p:spTree>
    <p:extLst>
      <p:ext uri="{BB962C8B-B14F-4D97-AF65-F5344CB8AC3E}">
        <p14:creationId xmlns:p14="http://schemas.microsoft.com/office/powerpoint/2010/main" val="1386847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a:extLst>
            <a:ext uri="{FF2B5EF4-FFF2-40B4-BE49-F238E27FC236}">
              <a16:creationId xmlns:a16="http://schemas.microsoft.com/office/drawing/2014/main" id="{E7537F54-DD8B-AAD5-A19B-DE98A64BBCCF}"/>
            </a:ext>
          </a:extLst>
        </p:cNvPr>
        <p:cNvGrpSpPr/>
        <p:nvPr/>
      </p:nvGrpSpPr>
      <p:grpSpPr>
        <a:xfrm>
          <a:off x="0" y="0"/>
          <a:ext cx="0" cy="0"/>
          <a:chOff x="0" y="0"/>
          <a:chExt cx="0" cy="0"/>
        </a:xfrm>
      </p:grpSpPr>
      <p:sp>
        <p:nvSpPr>
          <p:cNvPr id="281" name="Google Shape;281;g25c099360e7_3_227:notes">
            <a:extLst>
              <a:ext uri="{FF2B5EF4-FFF2-40B4-BE49-F238E27FC236}">
                <a16:creationId xmlns:a16="http://schemas.microsoft.com/office/drawing/2014/main" id="{D221871D-D9ED-E5F5-DA42-076F27D62F6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2" name="Google Shape;282;g25c099360e7_3_227:notes">
            <a:extLst>
              <a:ext uri="{FF2B5EF4-FFF2-40B4-BE49-F238E27FC236}">
                <a16:creationId xmlns:a16="http://schemas.microsoft.com/office/drawing/2014/main" id="{12E8BB15-652C-4021-4D58-D18AD4CE161D}"/>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FR" dirty="0"/>
              <a:t>Le calcul du salaire normalisé permet d’avoir la même base peu importe le nombre d’heures</a:t>
            </a:r>
          </a:p>
          <a:p>
            <a:pPr marL="0" lvl="0" indent="0" algn="l" rtl="0">
              <a:spcBef>
                <a:spcPts val="0"/>
              </a:spcBef>
              <a:spcAft>
                <a:spcPts val="0"/>
              </a:spcAft>
              <a:buNone/>
            </a:pPr>
            <a:r>
              <a:rPr lang="fr-FR" dirty="0"/>
              <a:t>Ces colonnes ont donc été calculées et ajoutées.</a:t>
            </a:r>
            <a:endParaRPr dirty="0"/>
          </a:p>
        </p:txBody>
      </p:sp>
      <p:sp>
        <p:nvSpPr>
          <p:cNvPr id="283" name="Google Shape;283;g25c099360e7_3_227:notes">
            <a:extLst>
              <a:ext uri="{FF2B5EF4-FFF2-40B4-BE49-F238E27FC236}">
                <a16:creationId xmlns:a16="http://schemas.microsoft.com/office/drawing/2014/main" id="{573A8985-B96B-8C29-B8B3-95B61898B8C7}"/>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
              <a:t>9</a:t>
            </a:fld>
            <a:endParaRPr/>
          </a:p>
        </p:txBody>
      </p:sp>
    </p:spTree>
    <p:extLst>
      <p:ext uri="{BB962C8B-B14F-4D97-AF65-F5344CB8AC3E}">
        <p14:creationId xmlns:p14="http://schemas.microsoft.com/office/powerpoint/2010/main" val="1084821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iapositive de titre avec image">
  <p:cSld name="Diapositive de titre avec image">
    <p:spTree>
      <p:nvGrpSpPr>
        <p:cNvPr id="1" name="Shape 54"/>
        <p:cNvGrpSpPr/>
        <p:nvPr/>
      </p:nvGrpSpPr>
      <p:grpSpPr>
        <a:xfrm>
          <a:off x="0" y="0"/>
          <a:ext cx="0" cy="0"/>
          <a:chOff x="0" y="0"/>
          <a:chExt cx="0" cy="0"/>
        </a:xfrm>
      </p:grpSpPr>
      <p:sp>
        <p:nvSpPr>
          <p:cNvPr id="55" name="Google Shape;55;p14"/>
          <p:cNvSpPr/>
          <p:nvPr/>
        </p:nvSpPr>
        <p:spPr>
          <a:xfrm rot="10800000" flipH="1">
            <a:off x="0" y="-4"/>
            <a:ext cx="7968996" cy="4053083"/>
          </a:xfrm>
          <a:prstGeom prst="rtTriangle">
            <a:avLst/>
          </a:prstGeom>
          <a:solidFill>
            <a:schemeClr val="dk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cxnSp>
        <p:nvCxnSpPr>
          <p:cNvPr id="56" name="Google Shape;56;p14"/>
          <p:cNvCxnSpPr/>
          <p:nvPr/>
        </p:nvCxnSpPr>
        <p:spPr>
          <a:xfrm rot="10800000" flipH="1">
            <a:off x="0" y="0"/>
            <a:ext cx="4523015" cy="2253342"/>
          </a:xfrm>
          <a:prstGeom prst="straightConnector1">
            <a:avLst/>
          </a:prstGeom>
          <a:noFill/>
          <a:ln w="9525" cap="flat" cmpd="sng">
            <a:solidFill>
              <a:srgbClr val="A5A5A5"/>
            </a:solidFill>
            <a:prstDash val="solid"/>
            <a:miter lim="800000"/>
            <a:headEnd type="none" w="sm" len="sm"/>
            <a:tailEnd type="none" w="sm" len="sm"/>
          </a:ln>
        </p:spPr>
      </p:cxnSp>
      <p:sp>
        <p:nvSpPr>
          <p:cNvPr id="57" name="Google Shape;57;p14"/>
          <p:cNvSpPr>
            <a:spLocks noGrp="1"/>
          </p:cNvSpPr>
          <p:nvPr>
            <p:ph type="pic" idx="2"/>
          </p:nvPr>
        </p:nvSpPr>
        <p:spPr>
          <a:xfrm>
            <a:off x="1262549" y="645708"/>
            <a:ext cx="3321392" cy="3852817"/>
          </a:xfrm>
          <a:prstGeom prst="rect">
            <a:avLst/>
          </a:prstGeom>
          <a:noFill/>
          <a:ln>
            <a:noFill/>
          </a:ln>
        </p:spPr>
      </p:sp>
      <p:cxnSp>
        <p:nvCxnSpPr>
          <p:cNvPr id="58" name="Google Shape;58;p14"/>
          <p:cNvCxnSpPr/>
          <p:nvPr/>
        </p:nvCxnSpPr>
        <p:spPr>
          <a:xfrm rot="10800000" flipH="1">
            <a:off x="6753226" y="2943224"/>
            <a:ext cx="2390775" cy="1266825"/>
          </a:xfrm>
          <a:prstGeom prst="straightConnector1">
            <a:avLst/>
          </a:prstGeom>
          <a:noFill/>
          <a:ln w="9525" cap="flat" cmpd="sng">
            <a:solidFill>
              <a:srgbClr val="EE9571"/>
            </a:solidFill>
            <a:prstDash val="solid"/>
            <a:miter lim="800000"/>
            <a:headEnd type="none" w="sm" len="sm"/>
            <a:tailEnd type="none" w="sm" len="sm"/>
          </a:ln>
        </p:spPr>
      </p:cxnSp>
      <p:sp>
        <p:nvSpPr>
          <p:cNvPr id="59" name="Google Shape;59;p14" title="Titre"/>
          <p:cNvSpPr txBox="1">
            <a:spLocks noGrp="1"/>
          </p:cNvSpPr>
          <p:nvPr>
            <p:ph type="ctrTitle"/>
          </p:nvPr>
        </p:nvSpPr>
        <p:spPr>
          <a:xfrm>
            <a:off x="4781791" y="1504563"/>
            <a:ext cx="3640180" cy="1212189"/>
          </a:xfrm>
          <a:prstGeom prst="rect">
            <a:avLst/>
          </a:prstGeom>
          <a:noFill/>
          <a:ln>
            <a:noFill/>
          </a:ln>
        </p:spPr>
        <p:txBody>
          <a:bodyPr spcFirstLastPara="1" wrap="square" lIns="68575" tIns="34275" rIns="68575" bIns="0" anchor="b" anchorCtr="0">
            <a:normAutofit/>
          </a:bodyPr>
          <a:lstStyle>
            <a:lvl1pPr lvl="0" algn="l">
              <a:lnSpc>
                <a:spcPct val="90000"/>
              </a:lnSpc>
              <a:spcBef>
                <a:spcPts val="0"/>
              </a:spcBef>
              <a:spcAft>
                <a:spcPts val="0"/>
              </a:spcAft>
              <a:buClr>
                <a:schemeClr val="accent1"/>
              </a:buClr>
              <a:buSzPts val="3200"/>
              <a:buFont typeface="Calibri"/>
              <a:buNone/>
              <a:defRPr sz="3200" b="1">
                <a:solidFill>
                  <a:schemeClr val="accen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0" name="Google Shape;60;p14" title="Sous-titre"/>
          <p:cNvSpPr txBox="1">
            <a:spLocks noGrp="1"/>
          </p:cNvSpPr>
          <p:nvPr>
            <p:ph type="subTitle" idx="1"/>
          </p:nvPr>
        </p:nvSpPr>
        <p:spPr>
          <a:xfrm>
            <a:off x="4781411" y="2730749"/>
            <a:ext cx="3640754" cy="943181"/>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rgbClr val="2E7A40"/>
              </a:buClr>
              <a:buSzPts val="1800"/>
              <a:buFont typeface="Arial"/>
              <a:buNone/>
              <a:defRPr sz="1800" b="0" i="0" u="none" strike="noStrike" cap="none">
                <a:solidFill>
                  <a:schemeClr val="accent6"/>
                </a:solidFill>
                <a:latin typeface="Calibri"/>
                <a:ea typeface="Calibri"/>
                <a:cs typeface="Calibri"/>
                <a:sym typeface="Calibri"/>
              </a:defRPr>
            </a:lvl1pPr>
            <a:lvl2pPr marR="0" lvl="1" algn="ctr" rtl="0">
              <a:lnSpc>
                <a:spcPct val="90000"/>
              </a:lnSpc>
              <a:spcBef>
                <a:spcPts val="400"/>
              </a:spcBef>
              <a:spcAft>
                <a:spcPts val="0"/>
              </a:spcAft>
              <a:buClr>
                <a:srgbClr val="2E7A40"/>
              </a:buClr>
              <a:buSzPts val="1500"/>
              <a:buFont typeface="Arial"/>
              <a:buNone/>
              <a:defRPr sz="1500" b="0" i="0" u="none" strike="noStrike" cap="none">
                <a:solidFill>
                  <a:schemeClr val="dk1"/>
                </a:solidFill>
                <a:latin typeface="Calibri"/>
                <a:ea typeface="Calibri"/>
                <a:cs typeface="Calibri"/>
                <a:sym typeface="Calibri"/>
              </a:defRPr>
            </a:lvl2pPr>
            <a:lvl3pPr marR="0" lvl="2" algn="ctr" rtl="0">
              <a:lnSpc>
                <a:spcPct val="90000"/>
              </a:lnSpc>
              <a:spcBef>
                <a:spcPts val="400"/>
              </a:spcBef>
              <a:spcAft>
                <a:spcPts val="0"/>
              </a:spcAft>
              <a:buClr>
                <a:srgbClr val="2E7A40"/>
              </a:buClr>
              <a:buSzPts val="1400"/>
              <a:buFont typeface="Arial"/>
              <a:buNone/>
              <a:defRPr sz="1400" b="0" i="0" u="none" strike="noStrike" cap="none">
                <a:solidFill>
                  <a:schemeClr val="dk1"/>
                </a:solidFill>
                <a:latin typeface="Calibri"/>
                <a:ea typeface="Calibri"/>
                <a:cs typeface="Calibri"/>
                <a:sym typeface="Calibri"/>
              </a:defRPr>
            </a:lvl3pPr>
            <a:lvl4pPr marR="0" lvl="3" algn="ctr" rtl="0">
              <a:lnSpc>
                <a:spcPct val="90000"/>
              </a:lnSpc>
              <a:spcBef>
                <a:spcPts val="400"/>
              </a:spcBef>
              <a:spcAft>
                <a:spcPts val="0"/>
              </a:spcAft>
              <a:buClr>
                <a:srgbClr val="2E7A40"/>
              </a:buClr>
              <a:buSzPts val="1200"/>
              <a:buFont typeface="Arial"/>
              <a:buNone/>
              <a:defRPr sz="1200" b="0" i="0" u="none" strike="noStrike" cap="none">
                <a:solidFill>
                  <a:schemeClr val="dk1"/>
                </a:solidFill>
                <a:latin typeface="Calibri"/>
                <a:ea typeface="Calibri"/>
                <a:cs typeface="Calibri"/>
                <a:sym typeface="Calibri"/>
              </a:defRPr>
            </a:lvl4pPr>
            <a:lvl5pPr marR="0" lvl="4" algn="ctr" rtl="0">
              <a:lnSpc>
                <a:spcPct val="90000"/>
              </a:lnSpc>
              <a:spcBef>
                <a:spcPts val="400"/>
              </a:spcBef>
              <a:spcAft>
                <a:spcPts val="0"/>
              </a:spcAft>
              <a:buClr>
                <a:srgbClr val="2E7A40"/>
              </a:buClr>
              <a:buSzPts val="1200"/>
              <a:buFont typeface="Arial"/>
              <a:buNone/>
              <a:defRPr sz="1200" b="0" i="0" u="none" strike="noStrike" cap="none">
                <a:solidFill>
                  <a:schemeClr val="dk1"/>
                </a:solidFill>
                <a:latin typeface="Calibri"/>
                <a:ea typeface="Calibri"/>
                <a:cs typeface="Calibri"/>
                <a:sym typeface="Calibri"/>
              </a:defRPr>
            </a:lvl5pPr>
            <a:lvl6pPr marR="0" lvl="5"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6pPr>
            <a:lvl7pPr marR="0" lvl="6"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7pPr>
            <a:lvl8pPr marR="0" lvl="7"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8pPr>
            <a:lvl9pPr marR="0" lvl="8"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9pPr>
          </a:lstStyle>
          <a:p>
            <a:endParaRPr/>
          </a:p>
        </p:txBody>
      </p:sp>
      <p:cxnSp>
        <p:nvCxnSpPr>
          <p:cNvPr id="61" name="Google Shape;61;p14"/>
          <p:cNvCxnSpPr/>
          <p:nvPr/>
        </p:nvCxnSpPr>
        <p:spPr>
          <a:xfrm rot="10800000" flipH="1">
            <a:off x="-13378" y="3525012"/>
            <a:ext cx="1439842" cy="750790"/>
          </a:xfrm>
          <a:prstGeom prst="straightConnector1">
            <a:avLst/>
          </a:prstGeom>
          <a:noFill/>
          <a:ln w="9525" cap="flat" cmpd="sng">
            <a:solidFill>
              <a:srgbClr val="E26064"/>
            </a:solidFill>
            <a:prstDash val="solid"/>
            <a:miter lim="800000"/>
            <a:headEnd type="none" w="sm" len="sm"/>
            <a:tailEnd type="none" w="sm" len="sm"/>
          </a:ln>
        </p:spPr>
      </p:cxnSp>
    </p:spTree>
  </p:cSld>
  <p:clrMapOvr>
    <a:masterClrMapping/>
  </p:clrMapOvr>
  <p:extLst>
    <p:ext uri="{DCECCB84-F9BA-43D5-87BE-67443E8EF086}">
      <p15:sldGuideLst xmlns:p15="http://schemas.microsoft.com/office/powerpoint/2012/main">
        <p15:guide id="1" orient="horz" pos="1620">
          <p15:clr>
            <a:srgbClr val="FBAE40"/>
          </p15:clr>
        </p15:guide>
        <p15:guide id="2" pos="5653">
          <p15:clr>
            <a:srgbClr val="FBAE40"/>
          </p15:clr>
        </p15:guide>
        <p15:guide id="3" pos="103">
          <p15:clr>
            <a:srgbClr val="FBAE40"/>
          </p15:clr>
        </p15:guide>
        <p15:guide id="4" orient="horz" pos="3133">
          <p15:clr>
            <a:srgbClr val="FBAE40"/>
          </p15:clr>
        </p15:guide>
        <p15:guide id="5" orient="horz" pos="107">
          <p15:clr>
            <a:srgbClr val="FBAE40"/>
          </p15:clr>
        </p15:guide>
        <p15:guide id="6" pos="1843">
          <p15:clr>
            <a:srgbClr val="FBAE40"/>
          </p15:clr>
        </p15:guide>
        <p15:guide id="7" pos="329">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ISPOSITION DU TEXTE 01">
  <p:cSld name="DISPOSITION DU TEXTE 01">
    <p:spTree>
      <p:nvGrpSpPr>
        <p:cNvPr id="1" name="Shape 62"/>
        <p:cNvGrpSpPr/>
        <p:nvPr/>
      </p:nvGrpSpPr>
      <p:grpSpPr>
        <a:xfrm>
          <a:off x="0" y="0"/>
          <a:ext cx="0" cy="0"/>
          <a:chOff x="0" y="0"/>
          <a:chExt cx="0" cy="0"/>
        </a:xfrm>
      </p:grpSpPr>
      <p:sp>
        <p:nvSpPr>
          <p:cNvPr id="63" name="Google Shape;63;p15" title="Puces"/>
          <p:cNvSpPr txBox="1">
            <a:spLocks noGrp="1"/>
          </p:cNvSpPr>
          <p:nvPr>
            <p:ph type="body" idx="1"/>
          </p:nvPr>
        </p:nvSpPr>
        <p:spPr>
          <a:xfrm>
            <a:off x="398533" y="2397686"/>
            <a:ext cx="3707122" cy="2218706"/>
          </a:xfrm>
          <a:prstGeom prst="rect">
            <a:avLst/>
          </a:prstGeom>
          <a:noFill/>
          <a:ln>
            <a:noFill/>
          </a:ln>
        </p:spPr>
        <p:txBody>
          <a:bodyPr spcFirstLastPara="1" wrap="square" lIns="68575" tIns="34275" rIns="68575" bIns="34275" anchor="t" anchorCtr="0">
            <a:normAutofit/>
          </a:bodyPr>
          <a:lstStyle>
            <a:lvl1pPr marL="457200" marR="0" lvl="0" indent="-342900" algn="l" rtl="0">
              <a:lnSpc>
                <a:spcPct val="90000"/>
              </a:lnSpc>
              <a:spcBef>
                <a:spcPts val="800"/>
              </a:spcBef>
              <a:spcAft>
                <a:spcPts val="0"/>
              </a:spcAft>
              <a:buClr>
                <a:schemeClr val="accent2"/>
              </a:buClr>
              <a:buSzPts val="1800"/>
              <a:buFont typeface="Arial"/>
              <a:buChar char="•"/>
              <a:defRPr sz="1800" b="0" i="0" u="none" strike="noStrike" cap="none">
                <a:solidFill>
                  <a:schemeClr val="dk1"/>
                </a:solidFill>
                <a:latin typeface="Calibri"/>
                <a:ea typeface="Calibri"/>
                <a:cs typeface="Calibri"/>
                <a:sym typeface="Calibri"/>
              </a:defRPr>
            </a:lvl1pPr>
            <a:lvl2pPr marL="914400" marR="0" lvl="1" indent="-323850" algn="l" rtl="0">
              <a:lnSpc>
                <a:spcPct val="90000"/>
              </a:lnSpc>
              <a:spcBef>
                <a:spcPts val="400"/>
              </a:spcBef>
              <a:spcAft>
                <a:spcPts val="0"/>
              </a:spcAft>
              <a:buClr>
                <a:schemeClr val="accent2"/>
              </a:buClr>
              <a:buSzPts val="1500"/>
              <a:buFont typeface="Arial"/>
              <a:buChar char="•"/>
              <a:defRPr sz="15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2"/>
              </a:buClr>
              <a:buSzPts val="1400"/>
              <a:buFont typeface="Arial"/>
              <a:buChar char="•"/>
              <a:defRPr sz="1400" b="0" i="0" u="none" strike="noStrike" cap="none">
                <a:solidFill>
                  <a:schemeClr val="dk1"/>
                </a:solidFill>
                <a:latin typeface="Calibri"/>
                <a:ea typeface="Calibri"/>
                <a:cs typeface="Calibri"/>
                <a:sym typeface="Calibri"/>
              </a:defRPr>
            </a:lvl3pPr>
            <a:lvl4pPr marL="1828800" marR="0" lvl="3" indent="-304800" algn="l" rtl="0">
              <a:lnSpc>
                <a:spcPct val="90000"/>
              </a:lnSpc>
              <a:spcBef>
                <a:spcPts val="400"/>
              </a:spcBef>
              <a:spcAft>
                <a:spcPts val="0"/>
              </a:spcAft>
              <a:buClr>
                <a:schemeClr val="accent2"/>
              </a:buClr>
              <a:buSzPts val="1200"/>
              <a:buFont typeface="Arial"/>
              <a:buChar char="•"/>
              <a:defRPr sz="1200" b="0" i="0" u="none" strike="noStrike" cap="none">
                <a:solidFill>
                  <a:schemeClr val="dk1"/>
                </a:solidFill>
                <a:latin typeface="Calibri"/>
                <a:ea typeface="Calibri"/>
                <a:cs typeface="Calibri"/>
                <a:sym typeface="Calibri"/>
              </a:defRPr>
            </a:lvl4pPr>
            <a:lvl5pPr marL="2286000" marR="0" lvl="4" indent="-304800" algn="l" rtl="0">
              <a:lnSpc>
                <a:spcPct val="90000"/>
              </a:lnSpc>
              <a:spcBef>
                <a:spcPts val="400"/>
              </a:spcBef>
              <a:spcAft>
                <a:spcPts val="0"/>
              </a:spcAft>
              <a:buClr>
                <a:schemeClr val="accent2"/>
              </a:buClr>
              <a:buSzPts val="1200"/>
              <a:buFont typeface="Arial"/>
              <a:buChar char="•"/>
              <a:defRPr sz="12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64" name="Google Shape;64;p15"/>
          <p:cNvSpPr/>
          <p:nvPr/>
        </p:nvSpPr>
        <p:spPr>
          <a:xfrm rot="10800000">
            <a:off x="1379765" y="-4"/>
            <a:ext cx="7764236" cy="4229105"/>
          </a:xfrm>
          <a:prstGeom prst="rtTriangle">
            <a:avLst/>
          </a:prstGeom>
          <a:solidFill>
            <a:schemeClr val="dk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65" name="Google Shape;65;p15"/>
          <p:cNvSpPr/>
          <p:nvPr/>
        </p:nvSpPr>
        <p:spPr>
          <a:xfrm flipH="1">
            <a:off x="2233613" y="-4"/>
            <a:ext cx="3090863" cy="981079"/>
          </a:xfrm>
          <a:prstGeom prst="parallelogram">
            <a:avLst>
              <a:gd name="adj" fmla="val 186380"/>
            </a:avLst>
          </a:prstGeom>
          <a:solidFill>
            <a:srgbClr val="E2606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cxnSp>
        <p:nvCxnSpPr>
          <p:cNvPr id="66" name="Google Shape;66;p15"/>
          <p:cNvCxnSpPr/>
          <p:nvPr/>
        </p:nvCxnSpPr>
        <p:spPr>
          <a:xfrm rot="10800000" flipH="1">
            <a:off x="4781550" y="3785308"/>
            <a:ext cx="1143431" cy="1352550"/>
          </a:xfrm>
          <a:prstGeom prst="straightConnector1">
            <a:avLst/>
          </a:prstGeom>
          <a:noFill/>
          <a:ln w="9525" cap="flat" cmpd="sng">
            <a:solidFill>
              <a:srgbClr val="EE9571"/>
            </a:solidFill>
            <a:prstDash val="solid"/>
            <a:miter lim="800000"/>
            <a:headEnd type="none" w="sm" len="sm"/>
            <a:tailEnd type="none" w="sm" len="sm"/>
          </a:ln>
        </p:spPr>
      </p:cxnSp>
      <p:sp>
        <p:nvSpPr>
          <p:cNvPr id="67" name="Google Shape;67;p15" title="Sous-titre"/>
          <p:cNvSpPr txBox="1">
            <a:spLocks noGrp="1"/>
          </p:cNvSpPr>
          <p:nvPr>
            <p:ph type="body" idx="2"/>
          </p:nvPr>
        </p:nvSpPr>
        <p:spPr>
          <a:xfrm>
            <a:off x="398534" y="1922608"/>
            <a:ext cx="5506973" cy="456671"/>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2E7A40"/>
              </a:buClr>
              <a:buSzPts val="1500"/>
              <a:buFont typeface="Arial"/>
              <a:buNone/>
              <a:defRPr sz="1500" b="0" i="0" u="none" strike="noStrike" cap="none">
                <a:solidFill>
                  <a:schemeClr val="accent6"/>
                </a:solidFill>
                <a:latin typeface="Calibri"/>
                <a:ea typeface="Calibri"/>
                <a:cs typeface="Calibri"/>
                <a:sym typeface="Calibri"/>
              </a:defRPr>
            </a:lvl1pPr>
            <a:lvl2pPr marL="914400" marR="0" lvl="1" indent="-228600" algn="l" rtl="0">
              <a:lnSpc>
                <a:spcPct val="90000"/>
              </a:lnSpc>
              <a:spcBef>
                <a:spcPts val="400"/>
              </a:spcBef>
              <a:spcAft>
                <a:spcPts val="0"/>
              </a:spcAft>
              <a:buClr>
                <a:srgbClr val="2E7A40"/>
              </a:buClr>
              <a:buSzPts val="1500"/>
              <a:buFont typeface="Arial"/>
              <a:buNone/>
              <a:defRPr sz="15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rgbClr val="2E7A40"/>
              </a:buClr>
              <a:buSzPts val="1400"/>
              <a:buFont typeface="Arial"/>
              <a:buChar char="•"/>
              <a:defRPr sz="1400" b="0" i="0" u="none" strike="noStrike" cap="none">
                <a:solidFill>
                  <a:schemeClr val="dk1"/>
                </a:solidFill>
                <a:latin typeface="Calibri"/>
                <a:ea typeface="Calibri"/>
                <a:cs typeface="Calibri"/>
                <a:sym typeface="Calibri"/>
              </a:defRPr>
            </a:lvl3pPr>
            <a:lvl4pPr marL="1828800" marR="0" lvl="3" indent="-304800" algn="l" rtl="0">
              <a:lnSpc>
                <a:spcPct val="90000"/>
              </a:lnSpc>
              <a:spcBef>
                <a:spcPts val="400"/>
              </a:spcBef>
              <a:spcAft>
                <a:spcPts val="0"/>
              </a:spcAft>
              <a:buClr>
                <a:srgbClr val="2E7A40"/>
              </a:buClr>
              <a:buSzPts val="1200"/>
              <a:buFont typeface="Arial"/>
              <a:buChar char="•"/>
              <a:defRPr sz="1200" b="0" i="0" u="none" strike="noStrike" cap="none">
                <a:solidFill>
                  <a:schemeClr val="dk1"/>
                </a:solidFill>
                <a:latin typeface="Calibri"/>
                <a:ea typeface="Calibri"/>
                <a:cs typeface="Calibri"/>
                <a:sym typeface="Calibri"/>
              </a:defRPr>
            </a:lvl4pPr>
            <a:lvl5pPr marL="2286000" marR="0" lvl="4" indent="-304800" algn="l" rtl="0">
              <a:lnSpc>
                <a:spcPct val="90000"/>
              </a:lnSpc>
              <a:spcBef>
                <a:spcPts val="400"/>
              </a:spcBef>
              <a:spcAft>
                <a:spcPts val="0"/>
              </a:spcAft>
              <a:buClr>
                <a:srgbClr val="2E7A40"/>
              </a:buClr>
              <a:buSzPts val="1200"/>
              <a:buFont typeface="Arial"/>
              <a:buChar char="•"/>
              <a:defRPr sz="12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68" name="Google Shape;68;p15" title="Titre "/>
          <p:cNvSpPr txBox="1">
            <a:spLocks noGrp="1"/>
          </p:cNvSpPr>
          <p:nvPr>
            <p:ph type="title"/>
          </p:nvPr>
        </p:nvSpPr>
        <p:spPr>
          <a:xfrm>
            <a:off x="398533" y="981363"/>
            <a:ext cx="5506967" cy="911674"/>
          </a:xfrm>
          <a:prstGeom prst="rect">
            <a:avLst/>
          </a:prstGeom>
          <a:noFill/>
          <a:ln>
            <a:noFill/>
          </a:ln>
        </p:spPr>
        <p:txBody>
          <a:bodyPr spcFirstLastPara="1" wrap="square" lIns="68575" tIns="34275" rIns="68575" bIns="0" anchor="b" anchorCtr="0">
            <a:normAutofit/>
          </a:bodyPr>
          <a:lstStyle>
            <a:lvl1pPr lvl="0" algn="l">
              <a:lnSpc>
                <a:spcPct val="90000"/>
              </a:lnSpc>
              <a:spcBef>
                <a:spcPts val="0"/>
              </a:spcBef>
              <a:spcAft>
                <a:spcPts val="0"/>
              </a:spcAft>
              <a:buClr>
                <a:schemeClr val="accent1"/>
              </a:buClr>
              <a:buSzPts val="3300"/>
              <a:buFont typeface="Calibri"/>
              <a:buNone/>
              <a:defRPr sz="3300" b="1">
                <a:solidFill>
                  <a:schemeClr val="accen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9" name="Google Shape;69;p15"/>
          <p:cNvSpPr>
            <a:spLocks noGrp="1"/>
          </p:cNvSpPr>
          <p:nvPr>
            <p:ph type="pic" idx="3"/>
          </p:nvPr>
        </p:nvSpPr>
        <p:spPr>
          <a:xfrm>
            <a:off x="4953000" y="0"/>
            <a:ext cx="4191000" cy="5154187"/>
          </a:xfrm>
          <a:prstGeom prst="rect">
            <a:avLst/>
          </a:prstGeom>
          <a:solidFill>
            <a:srgbClr val="D8D8D8"/>
          </a:solidFill>
          <a:ln>
            <a:noFill/>
          </a:ln>
        </p:spPr>
      </p:sp>
      <p:sp>
        <p:nvSpPr>
          <p:cNvPr id="70" name="Google Shape;70;p15"/>
          <p:cNvSpPr txBox="1">
            <a:spLocks noGrp="1"/>
          </p:cNvSpPr>
          <p:nvPr>
            <p:ph type="ftr" idx="11"/>
          </p:nvPr>
        </p:nvSpPr>
        <p:spPr>
          <a:xfrm>
            <a:off x="253897" y="4767263"/>
            <a:ext cx="30861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1" name="Google Shape;71;p15"/>
          <p:cNvSpPr txBox="1">
            <a:spLocks noGrp="1"/>
          </p:cNvSpPr>
          <p:nvPr>
            <p:ph type="sldNum" idx="12"/>
          </p:nvPr>
        </p:nvSpPr>
        <p:spPr>
          <a:xfrm>
            <a:off x="8360228" y="4767263"/>
            <a:ext cx="55517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extLst>
    <p:ext uri="{DCECCB84-F9BA-43D5-87BE-67443E8EF086}">
      <p15:sldGuideLst xmlns:p15="http://schemas.microsoft.com/office/powerpoint/2012/main">
        <p15:guide id="1" orient="horz" pos="107">
          <p15:clr>
            <a:srgbClr val="FBAE40"/>
          </p15:clr>
        </p15:guide>
        <p15:guide id="2" pos="2880">
          <p15:clr>
            <a:srgbClr val="FBAE40"/>
          </p15:clr>
        </p15:guide>
        <p15:guide id="3" pos="31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mparaison avec sous-titre">
  <p:cSld name="Comparaison avec sous-titre">
    <p:spTree>
      <p:nvGrpSpPr>
        <p:cNvPr id="1" name="Shape 72"/>
        <p:cNvGrpSpPr/>
        <p:nvPr/>
      </p:nvGrpSpPr>
      <p:grpSpPr>
        <a:xfrm>
          <a:off x="0" y="0"/>
          <a:ext cx="0" cy="0"/>
          <a:chOff x="0" y="0"/>
          <a:chExt cx="0" cy="0"/>
        </a:xfrm>
      </p:grpSpPr>
      <p:cxnSp>
        <p:nvCxnSpPr>
          <p:cNvPr id="73" name="Google Shape;73;p16"/>
          <p:cNvCxnSpPr/>
          <p:nvPr/>
        </p:nvCxnSpPr>
        <p:spPr>
          <a:xfrm rot="10800000">
            <a:off x="-6935" y="2725475"/>
            <a:ext cx="1434464" cy="1179742"/>
          </a:xfrm>
          <a:prstGeom prst="straightConnector1">
            <a:avLst/>
          </a:prstGeom>
          <a:noFill/>
          <a:ln w="9525" cap="flat" cmpd="sng">
            <a:solidFill>
              <a:srgbClr val="EE9571"/>
            </a:solidFill>
            <a:prstDash val="solid"/>
            <a:miter lim="800000"/>
            <a:headEnd type="none" w="sm" len="sm"/>
            <a:tailEnd type="none" w="sm" len="sm"/>
          </a:ln>
        </p:spPr>
      </p:cxnSp>
      <p:grpSp>
        <p:nvGrpSpPr>
          <p:cNvPr id="74" name="Google Shape;74;p16"/>
          <p:cNvGrpSpPr/>
          <p:nvPr/>
        </p:nvGrpSpPr>
        <p:grpSpPr>
          <a:xfrm flipH="1">
            <a:off x="5670996" y="0"/>
            <a:ext cx="3572983" cy="2655755"/>
            <a:chOff x="-124265" y="-2"/>
            <a:chExt cx="4763978" cy="3367272"/>
          </a:xfrm>
        </p:grpSpPr>
        <p:sp>
          <p:nvSpPr>
            <p:cNvPr id="75" name="Google Shape;75;p16"/>
            <p:cNvSpPr/>
            <p:nvPr/>
          </p:nvSpPr>
          <p:spPr>
            <a:xfrm>
              <a:off x="0" y="-1"/>
              <a:ext cx="4639713" cy="3367271"/>
            </a:xfrm>
            <a:prstGeom prst="diagStripe">
              <a:avLst>
                <a:gd name="adj" fmla="val 51202"/>
              </a:avLst>
            </a:prstGeom>
            <a:solidFill>
              <a:schemeClr val="dk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dk1"/>
                </a:solidFill>
                <a:latin typeface="Calibri"/>
                <a:ea typeface="Calibri"/>
                <a:cs typeface="Calibri"/>
                <a:sym typeface="Calibri"/>
              </a:endParaRPr>
            </a:p>
          </p:txBody>
        </p:sp>
        <p:cxnSp>
          <p:nvCxnSpPr>
            <p:cNvPr id="76" name="Google Shape;76;p16"/>
            <p:cNvCxnSpPr/>
            <p:nvPr/>
          </p:nvCxnSpPr>
          <p:spPr>
            <a:xfrm rot="10800000" flipH="1">
              <a:off x="1433638" y="-2"/>
              <a:ext cx="1240971" cy="916595"/>
            </a:xfrm>
            <a:prstGeom prst="straightConnector1">
              <a:avLst/>
            </a:prstGeom>
            <a:noFill/>
            <a:ln w="9525" cap="flat" cmpd="sng">
              <a:solidFill>
                <a:srgbClr val="BFBFBF"/>
              </a:solidFill>
              <a:prstDash val="solid"/>
              <a:miter lim="800000"/>
              <a:headEnd type="none" w="sm" len="sm"/>
              <a:tailEnd type="none" w="sm" len="sm"/>
            </a:ln>
          </p:spPr>
        </p:cxnSp>
        <p:sp>
          <p:nvSpPr>
            <p:cNvPr id="77" name="Google Shape;77;p16"/>
            <p:cNvSpPr/>
            <p:nvPr/>
          </p:nvSpPr>
          <p:spPr>
            <a:xfrm rot="-2178838">
              <a:off x="-192127" y="1140864"/>
              <a:ext cx="1354398" cy="214994"/>
            </a:xfrm>
            <a:prstGeom prst="parallelogram">
              <a:avLst>
                <a:gd name="adj" fmla="val 72003"/>
              </a:avLst>
            </a:prstGeom>
            <a:solidFill>
              <a:srgbClr val="EE957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grpSp>
      <p:sp>
        <p:nvSpPr>
          <p:cNvPr id="78" name="Google Shape;78;p16"/>
          <p:cNvSpPr txBox="1">
            <a:spLocks noGrp="1"/>
          </p:cNvSpPr>
          <p:nvPr>
            <p:ph type="body" idx="1"/>
          </p:nvPr>
        </p:nvSpPr>
        <p:spPr>
          <a:xfrm>
            <a:off x="390524" y="1578666"/>
            <a:ext cx="4106468" cy="585891"/>
          </a:xfrm>
          <a:prstGeom prst="rect">
            <a:avLst/>
          </a:prstGeom>
          <a:noFill/>
          <a:ln>
            <a:noFill/>
          </a:ln>
        </p:spPr>
        <p:txBody>
          <a:bodyPr spcFirstLastPara="1" wrap="square" lIns="68575" tIns="34275" rIns="68575" bIns="34275" anchor="b" anchorCtr="0">
            <a:normAutofit/>
          </a:bodyPr>
          <a:lstStyle>
            <a:lvl1pPr marL="457200" marR="0" lvl="0" indent="-228600" algn="l" rtl="0">
              <a:lnSpc>
                <a:spcPct val="100000"/>
              </a:lnSpc>
              <a:spcBef>
                <a:spcPts val="0"/>
              </a:spcBef>
              <a:spcAft>
                <a:spcPts val="0"/>
              </a:spcAft>
              <a:buClr>
                <a:srgbClr val="2E7A40"/>
              </a:buClr>
              <a:buSzPts val="2100"/>
              <a:buFont typeface="Arial"/>
              <a:buNone/>
              <a:defRPr sz="21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rgbClr val="2E7A40"/>
              </a:buClr>
              <a:buSzPts val="15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rgbClr val="2E7A40"/>
              </a:buClr>
              <a:buSzPts val="1400"/>
              <a:buFont typeface="Arial"/>
              <a:buNone/>
              <a:defRPr sz="14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rgbClr val="2E7A40"/>
              </a:buClr>
              <a:buSzPts val="12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rgbClr val="2E7A40"/>
              </a:buClr>
              <a:buSzPts val="12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79" name="Google Shape;79;p16" title="Puces"/>
          <p:cNvSpPr txBox="1">
            <a:spLocks noGrp="1"/>
          </p:cNvSpPr>
          <p:nvPr>
            <p:ph type="body" idx="2"/>
          </p:nvPr>
        </p:nvSpPr>
        <p:spPr>
          <a:xfrm>
            <a:off x="390524" y="2164557"/>
            <a:ext cx="4106468" cy="2424112"/>
          </a:xfrm>
          <a:prstGeom prst="rect">
            <a:avLst/>
          </a:prstGeom>
          <a:noFill/>
          <a:ln>
            <a:noFill/>
          </a:ln>
        </p:spPr>
        <p:txBody>
          <a:bodyPr spcFirstLastPara="1" wrap="square" lIns="68575" tIns="34275" rIns="68575" bIns="34275" anchor="t" anchorCtr="0">
            <a:normAutofit/>
          </a:bodyPr>
          <a:lstStyle>
            <a:lvl1pPr marL="457200" marR="0" lvl="0" indent="-342900" algn="l" rtl="0">
              <a:lnSpc>
                <a:spcPct val="90000"/>
              </a:lnSpc>
              <a:spcBef>
                <a:spcPts val="800"/>
              </a:spcBef>
              <a:spcAft>
                <a:spcPts val="0"/>
              </a:spcAft>
              <a:buClr>
                <a:srgbClr val="2E7A40"/>
              </a:buClr>
              <a:buSzPts val="1800"/>
              <a:buFont typeface="Arial"/>
              <a:buChar char="•"/>
              <a:defRPr sz="1800" b="0" i="0" u="none" strike="noStrike" cap="none">
                <a:solidFill>
                  <a:schemeClr val="dk1"/>
                </a:solidFill>
                <a:latin typeface="Calibri"/>
                <a:ea typeface="Calibri"/>
                <a:cs typeface="Calibri"/>
                <a:sym typeface="Calibri"/>
              </a:defRPr>
            </a:lvl1pPr>
            <a:lvl2pPr marL="914400" marR="0" lvl="1" indent="-323850" algn="l" rtl="0">
              <a:lnSpc>
                <a:spcPct val="90000"/>
              </a:lnSpc>
              <a:spcBef>
                <a:spcPts val="400"/>
              </a:spcBef>
              <a:spcAft>
                <a:spcPts val="0"/>
              </a:spcAft>
              <a:buClr>
                <a:srgbClr val="2E7A40"/>
              </a:buClr>
              <a:buSzPts val="1500"/>
              <a:buFont typeface="Arial"/>
              <a:buChar char="•"/>
              <a:defRPr sz="15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rgbClr val="2E7A40"/>
              </a:buClr>
              <a:buSzPts val="1400"/>
              <a:buFont typeface="Arial"/>
              <a:buChar char="•"/>
              <a:defRPr sz="1400" b="0" i="0" u="none" strike="noStrike" cap="none">
                <a:solidFill>
                  <a:schemeClr val="dk1"/>
                </a:solidFill>
                <a:latin typeface="Calibri"/>
                <a:ea typeface="Calibri"/>
                <a:cs typeface="Calibri"/>
                <a:sym typeface="Calibri"/>
              </a:defRPr>
            </a:lvl3pPr>
            <a:lvl4pPr marL="1828800" marR="0" lvl="3" indent="-304800" algn="l" rtl="0">
              <a:lnSpc>
                <a:spcPct val="90000"/>
              </a:lnSpc>
              <a:spcBef>
                <a:spcPts val="400"/>
              </a:spcBef>
              <a:spcAft>
                <a:spcPts val="0"/>
              </a:spcAft>
              <a:buClr>
                <a:srgbClr val="2E7A40"/>
              </a:buClr>
              <a:buSzPts val="1200"/>
              <a:buFont typeface="Arial"/>
              <a:buChar char="•"/>
              <a:defRPr sz="1200" b="0" i="0" u="none" strike="noStrike" cap="none">
                <a:solidFill>
                  <a:schemeClr val="dk1"/>
                </a:solidFill>
                <a:latin typeface="Calibri"/>
                <a:ea typeface="Calibri"/>
                <a:cs typeface="Calibri"/>
                <a:sym typeface="Calibri"/>
              </a:defRPr>
            </a:lvl4pPr>
            <a:lvl5pPr marL="2286000" marR="0" lvl="4" indent="-304800" algn="l" rtl="0">
              <a:lnSpc>
                <a:spcPct val="90000"/>
              </a:lnSpc>
              <a:spcBef>
                <a:spcPts val="400"/>
              </a:spcBef>
              <a:spcAft>
                <a:spcPts val="0"/>
              </a:spcAft>
              <a:buClr>
                <a:srgbClr val="2E7A40"/>
              </a:buClr>
              <a:buSzPts val="1200"/>
              <a:buFont typeface="Arial"/>
              <a:buChar char="•"/>
              <a:defRPr sz="12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0" name="Google Shape;80;p16"/>
          <p:cNvSpPr txBox="1">
            <a:spLocks noGrp="1"/>
          </p:cNvSpPr>
          <p:nvPr>
            <p:ph type="body" idx="3"/>
          </p:nvPr>
        </p:nvSpPr>
        <p:spPr>
          <a:xfrm>
            <a:off x="4640035" y="1578666"/>
            <a:ext cx="4106700" cy="585891"/>
          </a:xfrm>
          <a:prstGeom prst="rect">
            <a:avLst/>
          </a:prstGeom>
          <a:noFill/>
          <a:ln>
            <a:noFill/>
          </a:ln>
        </p:spPr>
        <p:txBody>
          <a:bodyPr spcFirstLastPara="1" wrap="square" lIns="68575" tIns="34275" rIns="68575" bIns="34275" anchor="b" anchorCtr="0">
            <a:normAutofit/>
          </a:bodyPr>
          <a:lstStyle>
            <a:lvl1pPr marL="457200" marR="0" lvl="0" indent="-228600" algn="l" rtl="0">
              <a:lnSpc>
                <a:spcPct val="100000"/>
              </a:lnSpc>
              <a:spcBef>
                <a:spcPts val="800"/>
              </a:spcBef>
              <a:spcAft>
                <a:spcPts val="0"/>
              </a:spcAft>
              <a:buClr>
                <a:srgbClr val="2E7A40"/>
              </a:buClr>
              <a:buSzPts val="2100"/>
              <a:buFont typeface="Arial"/>
              <a:buNone/>
              <a:defRPr sz="21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400"/>
              </a:spcBef>
              <a:spcAft>
                <a:spcPts val="0"/>
              </a:spcAft>
              <a:buClr>
                <a:srgbClr val="2E7A40"/>
              </a:buClr>
              <a:buSzPts val="15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rgbClr val="2E7A40"/>
              </a:buClr>
              <a:buSzPts val="1400"/>
              <a:buFont typeface="Arial"/>
              <a:buNone/>
              <a:defRPr sz="14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rgbClr val="2E7A40"/>
              </a:buClr>
              <a:buSzPts val="12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rgbClr val="2E7A40"/>
              </a:buClr>
              <a:buSzPts val="12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81" name="Google Shape;81;p16" title="Puces"/>
          <p:cNvSpPr txBox="1">
            <a:spLocks noGrp="1"/>
          </p:cNvSpPr>
          <p:nvPr>
            <p:ph type="body" idx="4"/>
          </p:nvPr>
        </p:nvSpPr>
        <p:spPr>
          <a:xfrm>
            <a:off x="4640035" y="2164557"/>
            <a:ext cx="4106700" cy="2424112"/>
          </a:xfrm>
          <a:prstGeom prst="rect">
            <a:avLst/>
          </a:prstGeom>
          <a:noFill/>
          <a:ln>
            <a:noFill/>
          </a:ln>
        </p:spPr>
        <p:txBody>
          <a:bodyPr spcFirstLastPara="1" wrap="square" lIns="68575" tIns="34275" rIns="68575" bIns="34275" anchor="t" anchorCtr="0">
            <a:normAutofit/>
          </a:bodyPr>
          <a:lstStyle>
            <a:lvl1pPr marL="457200" marR="0" lvl="0" indent="-342900" algn="l" rtl="0">
              <a:lnSpc>
                <a:spcPct val="90000"/>
              </a:lnSpc>
              <a:spcBef>
                <a:spcPts val="800"/>
              </a:spcBef>
              <a:spcAft>
                <a:spcPts val="0"/>
              </a:spcAft>
              <a:buClr>
                <a:srgbClr val="2E7A40"/>
              </a:buClr>
              <a:buSzPts val="1800"/>
              <a:buFont typeface="Arial"/>
              <a:buChar char="•"/>
              <a:defRPr sz="1800" b="0" i="0" u="none" strike="noStrike" cap="none">
                <a:solidFill>
                  <a:schemeClr val="dk1"/>
                </a:solidFill>
                <a:latin typeface="Calibri"/>
                <a:ea typeface="Calibri"/>
                <a:cs typeface="Calibri"/>
                <a:sym typeface="Calibri"/>
              </a:defRPr>
            </a:lvl1pPr>
            <a:lvl2pPr marL="914400" marR="0" lvl="1" indent="-323850" algn="l" rtl="0">
              <a:lnSpc>
                <a:spcPct val="90000"/>
              </a:lnSpc>
              <a:spcBef>
                <a:spcPts val="400"/>
              </a:spcBef>
              <a:spcAft>
                <a:spcPts val="0"/>
              </a:spcAft>
              <a:buClr>
                <a:srgbClr val="2E7A40"/>
              </a:buClr>
              <a:buSzPts val="1500"/>
              <a:buFont typeface="Arial"/>
              <a:buChar char="•"/>
              <a:defRPr sz="15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rgbClr val="2E7A40"/>
              </a:buClr>
              <a:buSzPts val="1400"/>
              <a:buFont typeface="Arial"/>
              <a:buChar char="•"/>
              <a:defRPr sz="1400" b="0" i="0" u="none" strike="noStrike" cap="none">
                <a:solidFill>
                  <a:schemeClr val="dk1"/>
                </a:solidFill>
                <a:latin typeface="Calibri"/>
                <a:ea typeface="Calibri"/>
                <a:cs typeface="Calibri"/>
                <a:sym typeface="Calibri"/>
              </a:defRPr>
            </a:lvl3pPr>
            <a:lvl4pPr marL="1828800" marR="0" lvl="3" indent="-304800" algn="l" rtl="0">
              <a:lnSpc>
                <a:spcPct val="90000"/>
              </a:lnSpc>
              <a:spcBef>
                <a:spcPts val="400"/>
              </a:spcBef>
              <a:spcAft>
                <a:spcPts val="0"/>
              </a:spcAft>
              <a:buClr>
                <a:srgbClr val="2E7A40"/>
              </a:buClr>
              <a:buSzPts val="1200"/>
              <a:buFont typeface="Arial"/>
              <a:buChar char="•"/>
              <a:defRPr sz="1200" b="0" i="0" u="none" strike="noStrike" cap="none">
                <a:solidFill>
                  <a:schemeClr val="dk1"/>
                </a:solidFill>
                <a:latin typeface="Calibri"/>
                <a:ea typeface="Calibri"/>
                <a:cs typeface="Calibri"/>
                <a:sym typeface="Calibri"/>
              </a:defRPr>
            </a:lvl4pPr>
            <a:lvl5pPr marL="2286000" marR="0" lvl="4" indent="-304800" algn="l" rtl="0">
              <a:lnSpc>
                <a:spcPct val="90000"/>
              </a:lnSpc>
              <a:spcBef>
                <a:spcPts val="400"/>
              </a:spcBef>
              <a:spcAft>
                <a:spcPts val="0"/>
              </a:spcAft>
              <a:buClr>
                <a:srgbClr val="2E7A40"/>
              </a:buClr>
              <a:buSzPts val="1200"/>
              <a:buFont typeface="Arial"/>
              <a:buChar char="•"/>
              <a:defRPr sz="12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2" name="Google Shape;82;p16" title="Sous-titre"/>
          <p:cNvSpPr txBox="1">
            <a:spLocks noGrp="1"/>
          </p:cNvSpPr>
          <p:nvPr>
            <p:ph type="body" idx="5"/>
          </p:nvPr>
        </p:nvSpPr>
        <p:spPr>
          <a:xfrm>
            <a:off x="390370" y="1032699"/>
            <a:ext cx="5526447" cy="456671"/>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2E7A40"/>
              </a:buClr>
              <a:buSzPts val="1500"/>
              <a:buFont typeface="Arial"/>
              <a:buNone/>
              <a:defRPr sz="1500" b="0" i="0" u="none" strike="noStrike" cap="none">
                <a:solidFill>
                  <a:schemeClr val="accent6"/>
                </a:solidFill>
                <a:latin typeface="Calibri"/>
                <a:ea typeface="Calibri"/>
                <a:cs typeface="Calibri"/>
                <a:sym typeface="Calibri"/>
              </a:defRPr>
            </a:lvl1pPr>
            <a:lvl2pPr marL="914400" marR="0" lvl="1" indent="-228600" algn="l" rtl="0">
              <a:lnSpc>
                <a:spcPct val="90000"/>
              </a:lnSpc>
              <a:spcBef>
                <a:spcPts val="400"/>
              </a:spcBef>
              <a:spcAft>
                <a:spcPts val="0"/>
              </a:spcAft>
              <a:buClr>
                <a:srgbClr val="2E7A40"/>
              </a:buClr>
              <a:buSzPts val="1500"/>
              <a:buFont typeface="Arial"/>
              <a:buNone/>
              <a:defRPr sz="15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rgbClr val="2E7A40"/>
              </a:buClr>
              <a:buSzPts val="1400"/>
              <a:buFont typeface="Arial"/>
              <a:buChar char="•"/>
              <a:defRPr sz="1400" b="0" i="0" u="none" strike="noStrike" cap="none">
                <a:solidFill>
                  <a:schemeClr val="dk1"/>
                </a:solidFill>
                <a:latin typeface="Calibri"/>
                <a:ea typeface="Calibri"/>
                <a:cs typeface="Calibri"/>
                <a:sym typeface="Calibri"/>
              </a:defRPr>
            </a:lvl3pPr>
            <a:lvl4pPr marL="1828800" marR="0" lvl="3" indent="-304800" algn="l" rtl="0">
              <a:lnSpc>
                <a:spcPct val="90000"/>
              </a:lnSpc>
              <a:spcBef>
                <a:spcPts val="400"/>
              </a:spcBef>
              <a:spcAft>
                <a:spcPts val="0"/>
              </a:spcAft>
              <a:buClr>
                <a:srgbClr val="2E7A40"/>
              </a:buClr>
              <a:buSzPts val="1200"/>
              <a:buFont typeface="Arial"/>
              <a:buChar char="•"/>
              <a:defRPr sz="1200" b="0" i="0" u="none" strike="noStrike" cap="none">
                <a:solidFill>
                  <a:schemeClr val="dk1"/>
                </a:solidFill>
                <a:latin typeface="Calibri"/>
                <a:ea typeface="Calibri"/>
                <a:cs typeface="Calibri"/>
                <a:sym typeface="Calibri"/>
              </a:defRPr>
            </a:lvl4pPr>
            <a:lvl5pPr marL="2286000" marR="0" lvl="4" indent="-304800" algn="l" rtl="0">
              <a:lnSpc>
                <a:spcPct val="90000"/>
              </a:lnSpc>
              <a:spcBef>
                <a:spcPts val="400"/>
              </a:spcBef>
              <a:spcAft>
                <a:spcPts val="0"/>
              </a:spcAft>
              <a:buClr>
                <a:srgbClr val="2E7A40"/>
              </a:buClr>
              <a:buSzPts val="1200"/>
              <a:buFont typeface="Arial"/>
              <a:buChar char="•"/>
              <a:defRPr sz="12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3" name="Google Shape;83;p16"/>
          <p:cNvSpPr/>
          <p:nvPr/>
        </p:nvSpPr>
        <p:spPr>
          <a:xfrm flipH="1">
            <a:off x="5009931" y="1"/>
            <a:ext cx="1085850" cy="479298"/>
          </a:xfrm>
          <a:prstGeom prst="parallelogram">
            <a:avLst>
              <a:gd name="adj" fmla="val 135617"/>
            </a:avLst>
          </a:prstGeom>
          <a:solidFill>
            <a:srgbClr val="E2606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84" name="Google Shape;84;p16"/>
          <p:cNvSpPr txBox="1">
            <a:spLocks noGrp="1"/>
          </p:cNvSpPr>
          <p:nvPr>
            <p:ph type="ftr" idx="11"/>
          </p:nvPr>
        </p:nvSpPr>
        <p:spPr>
          <a:xfrm>
            <a:off x="253897" y="4767263"/>
            <a:ext cx="30861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5" name="Google Shape;85;p16"/>
          <p:cNvSpPr txBox="1">
            <a:spLocks noGrp="1"/>
          </p:cNvSpPr>
          <p:nvPr>
            <p:ph type="sldNum" idx="12"/>
          </p:nvPr>
        </p:nvSpPr>
        <p:spPr>
          <a:xfrm>
            <a:off x="8360228" y="4767263"/>
            <a:ext cx="55517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
              <a:t>‹N°›</a:t>
            </a:fld>
            <a:endParaRPr/>
          </a:p>
        </p:txBody>
      </p:sp>
      <p:sp>
        <p:nvSpPr>
          <p:cNvPr id="86" name="Google Shape;86;p16" title="Titre "/>
          <p:cNvSpPr txBox="1">
            <a:spLocks noGrp="1"/>
          </p:cNvSpPr>
          <p:nvPr>
            <p:ph type="title"/>
          </p:nvPr>
        </p:nvSpPr>
        <p:spPr>
          <a:xfrm>
            <a:off x="389008" y="156771"/>
            <a:ext cx="6249917" cy="860977"/>
          </a:xfrm>
          <a:prstGeom prst="rect">
            <a:avLst/>
          </a:prstGeom>
          <a:noFill/>
          <a:ln>
            <a:noFill/>
          </a:ln>
        </p:spPr>
        <p:txBody>
          <a:bodyPr spcFirstLastPara="1" wrap="square" lIns="68575" tIns="34275" rIns="68575" bIns="0" anchor="b" anchorCtr="0">
            <a:normAutofit/>
          </a:bodyPr>
          <a:lstStyle>
            <a:lvl1pPr lvl="0" algn="l">
              <a:lnSpc>
                <a:spcPct val="90000"/>
              </a:lnSpc>
              <a:spcBef>
                <a:spcPts val="0"/>
              </a:spcBef>
              <a:spcAft>
                <a:spcPts val="0"/>
              </a:spcAft>
              <a:buClr>
                <a:schemeClr val="accent1"/>
              </a:buClr>
              <a:buSzPts val="3300"/>
              <a:buFont typeface="Calibri"/>
              <a:buNone/>
              <a:defRPr sz="3300" b="1">
                <a:solidFill>
                  <a:schemeClr val="accen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3" pos="295">
          <p15:clr>
            <a:srgbClr val="FBAE40"/>
          </p15:clr>
        </p15:guide>
        <p15:guide id="4" pos="5567">
          <p15:clr>
            <a:srgbClr val="FBAE40"/>
          </p15:clr>
        </p15:guide>
        <p15:guide id="5" orient="horz" pos="583">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Disposition du texte 02">
  <p:cSld name="Disposition du texte 02">
    <p:spTree>
      <p:nvGrpSpPr>
        <p:cNvPr id="1" name="Shape 111"/>
        <p:cNvGrpSpPr/>
        <p:nvPr/>
      </p:nvGrpSpPr>
      <p:grpSpPr>
        <a:xfrm>
          <a:off x="0" y="0"/>
          <a:ext cx="0" cy="0"/>
          <a:chOff x="0" y="0"/>
          <a:chExt cx="0" cy="0"/>
        </a:xfrm>
      </p:grpSpPr>
      <p:sp>
        <p:nvSpPr>
          <p:cNvPr id="112" name="Google Shape;112;p19"/>
          <p:cNvSpPr/>
          <p:nvPr/>
        </p:nvSpPr>
        <p:spPr>
          <a:xfrm rot="10800000">
            <a:off x="1379765" y="-4"/>
            <a:ext cx="7764236" cy="4229105"/>
          </a:xfrm>
          <a:prstGeom prst="rtTriangle">
            <a:avLst/>
          </a:prstGeom>
          <a:solidFill>
            <a:schemeClr val="dk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13" name="Google Shape;113;p19"/>
          <p:cNvSpPr>
            <a:spLocks noGrp="1"/>
          </p:cNvSpPr>
          <p:nvPr>
            <p:ph type="pic" idx="2"/>
          </p:nvPr>
        </p:nvSpPr>
        <p:spPr>
          <a:xfrm>
            <a:off x="4627633" y="1076325"/>
            <a:ext cx="4516366" cy="4067175"/>
          </a:xfrm>
          <a:prstGeom prst="rect">
            <a:avLst/>
          </a:prstGeom>
          <a:solidFill>
            <a:srgbClr val="D8D8D8"/>
          </a:solidFill>
          <a:ln>
            <a:noFill/>
          </a:ln>
        </p:spPr>
      </p:sp>
      <p:sp>
        <p:nvSpPr>
          <p:cNvPr id="114" name="Google Shape;114;p19" title="Puces"/>
          <p:cNvSpPr txBox="1">
            <a:spLocks noGrp="1"/>
          </p:cNvSpPr>
          <p:nvPr>
            <p:ph type="body" idx="1"/>
          </p:nvPr>
        </p:nvSpPr>
        <p:spPr>
          <a:xfrm>
            <a:off x="398533" y="2397686"/>
            <a:ext cx="3707122" cy="2218706"/>
          </a:xfrm>
          <a:prstGeom prst="rect">
            <a:avLst/>
          </a:prstGeom>
          <a:noFill/>
          <a:ln>
            <a:noFill/>
          </a:ln>
        </p:spPr>
        <p:txBody>
          <a:bodyPr spcFirstLastPara="1" wrap="square" lIns="68575" tIns="34275" rIns="68575" bIns="34275" anchor="t" anchorCtr="0">
            <a:normAutofit/>
          </a:bodyPr>
          <a:lstStyle>
            <a:lvl1pPr marL="457200" marR="0" lvl="0" indent="-342900" algn="l" rtl="0">
              <a:lnSpc>
                <a:spcPct val="90000"/>
              </a:lnSpc>
              <a:spcBef>
                <a:spcPts val="800"/>
              </a:spcBef>
              <a:spcAft>
                <a:spcPts val="0"/>
              </a:spcAft>
              <a:buClr>
                <a:schemeClr val="accent2"/>
              </a:buClr>
              <a:buSzPts val="1800"/>
              <a:buFont typeface="Arial"/>
              <a:buChar char="•"/>
              <a:defRPr sz="1800" b="0" i="0" u="none" strike="noStrike" cap="none">
                <a:solidFill>
                  <a:schemeClr val="dk1"/>
                </a:solidFill>
                <a:latin typeface="Calibri"/>
                <a:ea typeface="Calibri"/>
                <a:cs typeface="Calibri"/>
                <a:sym typeface="Calibri"/>
              </a:defRPr>
            </a:lvl1pPr>
            <a:lvl2pPr marL="914400" marR="0" lvl="1" indent="-323850" algn="l" rtl="0">
              <a:lnSpc>
                <a:spcPct val="90000"/>
              </a:lnSpc>
              <a:spcBef>
                <a:spcPts val="400"/>
              </a:spcBef>
              <a:spcAft>
                <a:spcPts val="0"/>
              </a:spcAft>
              <a:buClr>
                <a:schemeClr val="accent2"/>
              </a:buClr>
              <a:buSzPts val="1500"/>
              <a:buFont typeface="Arial"/>
              <a:buChar char="•"/>
              <a:defRPr sz="15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2"/>
              </a:buClr>
              <a:buSzPts val="1400"/>
              <a:buFont typeface="Arial"/>
              <a:buChar char="•"/>
              <a:defRPr sz="1400" b="0" i="0" u="none" strike="noStrike" cap="none">
                <a:solidFill>
                  <a:schemeClr val="dk1"/>
                </a:solidFill>
                <a:latin typeface="Calibri"/>
                <a:ea typeface="Calibri"/>
                <a:cs typeface="Calibri"/>
                <a:sym typeface="Calibri"/>
              </a:defRPr>
            </a:lvl3pPr>
            <a:lvl4pPr marL="1828800" marR="0" lvl="3" indent="-304800" algn="l" rtl="0">
              <a:lnSpc>
                <a:spcPct val="90000"/>
              </a:lnSpc>
              <a:spcBef>
                <a:spcPts val="400"/>
              </a:spcBef>
              <a:spcAft>
                <a:spcPts val="0"/>
              </a:spcAft>
              <a:buClr>
                <a:schemeClr val="accent2"/>
              </a:buClr>
              <a:buSzPts val="1200"/>
              <a:buFont typeface="Arial"/>
              <a:buChar char="•"/>
              <a:defRPr sz="1200" b="0" i="0" u="none" strike="noStrike" cap="none">
                <a:solidFill>
                  <a:schemeClr val="dk1"/>
                </a:solidFill>
                <a:latin typeface="Calibri"/>
                <a:ea typeface="Calibri"/>
                <a:cs typeface="Calibri"/>
                <a:sym typeface="Calibri"/>
              </a:defRPr>
            </a:lvl4pPr>
            <a:lvl5pPr marL="2286000" marR="0" lvl="4" indent="-304800" algn="l" rtl="0">
              <a:lnSpc>
                <a:spcPct val="90000"/>
              </a:lnSpc>
              <a:spcBef>
                <a:spcPts val="400"/>
              </a:spcBef>
              <a:spcAft>
                <a:spcPts val="0"/>
              </a:spcAft>
              <a:buClr>
                <a:schemeClr val="accent2"/>
              </a:buClr>
              <a:buSzPts val="1200"/>
              <a:buFont typeface="Arial"/>
              <a:buChar char="•"/>
              <a:defRPr sz="12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15" name="Google Shape;115;p19"/>
          <p:cNvSpPr/>
          <p:nvPr/>
        </p:nvSpPr>
        <p:spPr>
          <a:xfrm flipH="1">
            <a:off x="2233613" y="-4"/>
            <a:ext cx="3090863" cy="981079"/>
          </a:xfrm>
          <a:prstGeom prst="parallelogram">
            <a:avLst>
              <a:gd name="adj" fmla="val 186380"/>
            </a:avLst>
          </a:prstGeom>
          <a:solidFill>
            <a:srgbClr val="E2606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cxnSp>
        <p:nvCxnSpPr>
          <p:cNvPr id="116" name="Google Shape;116;p19"/>
          <p:cNvCxnSpPr/>
          <p:nvPr/>
        </p:nvCxnSpPr>
        <p:spPr>
          <a:xfrm rot="10800000" flipH="1">
            <a:off x="7764236" y="889089"/>
            <a:ext cx="1379764" cy="1225461"/>
          </a:xfrm>
          <a:prstGeom prst="straightConnector1">
            <a:avLst/>
          </a:prstGeom>
          <a:noFill/>
          <a:ln w="9525" cap="flat" cmpd="sng">
            <a:solidFill>
              <a:schemeClr val="accent2"/>
            </a:solidFill>
            <a:prstDash val="solid"/>
            <a:miter lim="800000"/>
            <a:headEnd type="none" w="sm" len="sm"/>
            <a:tailEnd type="none" w="sm" len="sm"/>
          </a:ln>
        </p:spPr>
      </p:cxnSp>
      <p:sp>
        <p:nvSpPr>
          <p:cNvPr id="117" name="Google Shape;117;p19" title="Sous-titre"/>
          <p:cNvSpPr txBox="1">
            <a:spLocks noGrp="1"/>
          </p:cNvSpPr>
          <p:nvPr>
            <p:ph type="body" idx="3"/>
          </p:nvPr>
        </p:nvSpPr>
        <p:spPr>
          <a:xfrm>
            <a:off x="398534" y="1922608"/>
            <a:ext cx="5506966" cy="456671"/>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2E7A40"/>
              </a:buClr>
              <a:buSzPts val="1500"/>
              <a:buFont typeface="Arial"/>
              <a:buNone/>
              <a:defRPr sz="1500" b="0" i="0" u="none" strike="noStrike" cap="none">
                <a:solidFill>
                  <a:schemeClr val="accent6"/>
                </a:solidFill>
                <a:latin typeface="Calibri"/>
                <a:ea typeface="Calibri"/>
                <a:cs typeface="Calibri"/>
                <a:sym typeface="Calibri"/>
              </a:defRPr>
            </a:lvl1pPr>
            <a:lvl2pPr marL="914400" marR="0" lvl="1" indent="-228600" algn="l" rtl="0">
              <a:lnSpc>
                <a:spcPct val="90000"/>
              </a:lnSpc>
              <a:spcBef>
                <a:spcPts val="400"/>
              </a:spcBef>
              <a:spcAft>
                <a:spcPts val="0"/>
              </a:spcAft>
              <a:buClr>
                <a:srgbClr val="2E7A40"/>
              </a:buClr>
              <a:buSzPts val="1500"/>
              <a:buFont typeface="Arial"/>
              <a:buNone/>
              <a:defRPr sz="15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rgbClr val="2E7A40"/>
              </a:buClr>
              <a:buSzPts val="1400"/>
              <a:buFont typeface="Arial"/>
              <a:buChar char="•"/>
              <a:defRPr sz="1400" b="0" i="0" u="none" strike="noStrike" cap="none">
                <a:solidFill>
                  <a:schemeClr val="dk1"/>
                </a:solidFill>
                <a:latin typeface="Calibri"/>
                <a:ea typeface="Calibri"/>
                <a:cs typeface="Calibri"/>
                <a:sym typeface="Calibri"/>
              </a:defRPr>
            </a:lvl3pPr>
            <a:lvl4pPr marL="1828800" marR="0" lvl="3" indent="-304800" algn="l" rtl="0">
              <a:lnSpc>
                <a:spcPct val="90000"/>
              </a:lnSpc>
              <a:spcBef>
                <a:spcPts val="400"/>
              </a:spcBef>
              <a:spcAft>
                <a:spcPts val="0"/>
              </a:spcAft>
              <a:buClr>
                <a:srgbClr val="2E7A40"/>
              </a:buClr>
              <a:buSzPts val="1200"/>
              <a:buFont typeface="Arial"/>
              <a:buChar char="•"/>
              <a:defRPr sz="1200" b="0" i="0" u="none" strike="noStrike" cap="none">
                <a:solidFill>
                  <a:schemeClr val="dk1"/>
                </a:solidFill>
                <a:latin typeface="Calibri"/>
                <a:ea typeface="Calibri"/>
                <a:cs typeface="Calibri"/>
                <a:sym typeface="Calibri"/>
              </a:defRPr>
            </a:lvl4pPr>
            <a:lvl5pPr marL="2286000" marR="0" lvl="4" indent="-304800" algn="l" rtl="0">
              <a:lnSpc>
                <a:spcPct val="90000"/>
              </a:lnSpc>
              <a:spcBef>
                <a:spcPts val="400"/>
              </a:spcBef>
              <a:spcAft>
                <a:spcPts val="0"/>
              </a:spcAft>
              <a:buClr>
                <a:srgbClr val="2E7A40"/>
              </a:buClr>
              <a:buSzPts val="1200"/>
              <a:buFont typeface="Arial"/>
              <a:buChar char="•"/>
              <a:defRPr sz="12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18" name="Google Shape;118;p19"/>
          <p:cNvSpPr txBox="1"/>
          <p:nvPr/>
        </p:nvSpPr>
        <p:spPr>
          <a:xfrm>
            <a:off x="8305038" y="178308"/>
            <a:ext cx="610985" cy="461665"/>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fr" sz="2600" b="1" i="0" u="none" strike="noStrike" cap="none">
                <a:solidFill>
                  <a:schemeClr val="accent1"/>
                </a:solidFill>
                <a:latin typeface="Arial Black"/>
                <a:ea typeface="Arial Black"/>
                <a:cs typeface="Arial Black"/>
                <a:sym typeface="Arial Black"/>
              </a:rPr>
              <a:t>FR</a:t>
            </a:r>
            <a:endParaRPr sz="1100"/>
          </a:p>
        </p:txBody>
      </p:sp>
      <p:sp>
        <p:nvSpPr>
          <p:cNvPr id="119" name="Google Shape;119;p19" title="Titre "/>
          <p:cNvSpPr txBox="1">
            <a:spLocks noGrp="1"/>
          </p:cNvSpPr>
          <p:nvPr>
            <p:ph type="title"/>
          </p:nvPr>
        </p:nvSpPr>
        <p:spPr>
          <a:xfrm>
            <a:off x="398533" y="981363"/>
            <a:ext cx="5506967" cy="911674"/>
          </a:xfrm>
          <a:prstGeom prst="rect">
            <a:avLst/>
          </a:prstGeom>
          <a:noFill/>
          <a:ln>
            <a:noFill/>
          </a:ln>
        </p:spPr>
        <p:txBody>
          <a:bodyPr spcFirstLastPara="1" wrap="square" lIns="68575" tIns="34275" rIns="68575" bIns="0" anchor="b" anchorCtr="0">
            <a:normAutofit/>
          </a:bodyPr>
          <a:lstStyle>
            <a:lvl1pPr lvl="0" algn="l">
              <a:lnSpc>
                <a:spcPct val="90000"/>
              </a:lnSpc>
              <a:spcBef>
                <a:spcPts val="0"/>
              </a:spcBef>
              <a:spcAft>
                <a:spcPts val="0"/>
              </a:spcAft>
              <a:buClr>
                <a:schemeClr val="accent1"/>
              </a:buClr>
              <a:buSzPts val="3300"/>
              <a:buFont typeface="Calibri"/>
              <a:buNone/>
              <a:defRPr sz="3300" b="1">
                <a:solidFill>
                  <a:schemeClr val="accen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0" name="Google Shape;120;p19"/>
          <p:cNvSpPr txBox="1">
            <a:spLocks noGrp="1"/>
          </p:cNvSpPr>
          <p:nvPr>
            <p:ph type="ftr" idx="11"/>
          </p:nvPr>
        </p:nvSpPr>
        <p:spPr>
          <a:xfrm>
            <a:off x="253897" y="4767263"/>
            <a:ext cx="30861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1" name="Google Shape;121;p19"/>
          <p:cNvSpPr txBox="1">
            <a:spLocks noGrp="1"/>
          </p:cNvSpPr>
          <p:nvPr>
            <p:ph type="sldNum" idx="12"/>
          </p:nvPr>
        </p:nvSpPr>
        <p:spPr>
          <a:xfrm>
            <a:off x="8360228" y="4767263"/>
            <a:ext cx="55517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extLst>
    <p:ext uri="{DCECCB84-F9BA-43D5-87BE-67443E8EF086}">
      <p15:sldGuideLst xmlns:p15="http://schemas.microsoft.com/office/powerpoint/2012/main">
        <p15:guide id="1" orient="horz" pos="107">
          <p15:clr>
            <a:srgbClr val="FBAE40"/>
          </p15:clr>
        </p15:guide>
        <p15:guide id="2" pos="2880">
          <p15:clr>
            <a:srgbClr val="FBAE40"/>
          </p15:clr>
        </p15:guide>
        <p15:guide id="3" pos="31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ableau">
  <p:cSld name="Tableau">
    <p:spTree>
      <p:nvGrpSpPr>
        <p:cNvPr id="1" name="Shape 122"/>
        <p:cNvGrpSpPr/>
        <p:nvPr/>
      </p:nvGrpSpPr>
      <p:grpSpPr>
        <a:xfrm>
          <a:off x="0" y="0"/>
          <a:ext cx="0" cy="0"/>
          <a:chOff x="0" y="0"/>
          <a:chExt cx="0" cy="0"/>
        </a:xfrm>
      </p:grpSpPr>
      <p:sp>
        <p:nvSpPr>
          <p:cNvPr id="123" name="Google Shape;123;p20" title="Tableau"/>
          <p:cNvSpPr>
            <a:spLocks noGrp="1"/>
          </p:cNvSpPr>
          <p:nvPr>
            <p:ph type="tbl" idx="2"/>
          </p:nvPr>
        </p:nvSpPr>
        <p:spPr>
          <a:xfrm>
            <a:off x="398533" y="1998602"/>
            <a:ext cx="8245031" cy="2574885"/>
          </a:xfrm>
          <a:prstGeom prst="rect">
            <a:avLst/>
          </a:prstGeom>
          <a:noFill/>
          <a:ln>
            <a:noFill/>
          </a:ln>
        </p:spPr>
        <p:txBody>
          <a:bodyPr spcFirstLastPara="1" wrap="square" lIns="68550" tIns="34275" rIns="68550" bIns="34275" anchor="t" anchorCtr="0">
            <a:noAutofit/>
          </a:bodyPr>
          <a:lstStyle>
            <a:lvl1pPr marR="0" lvl="0" algn="ctr" rtl="0">
              <a:spcBef>
                <a:spcPts val="0"/>
              </a:spcBef>
              <a:spcAft>
                <a:spcPts val="0"/>
              </a:spcAft>
              <a:buClr>
                <a:schemeClr val="dk1"/>
              </a:buClr>
              <a:buSzPts val="1500"/>
              <a:buFont typeface="Calibri"/>
              <a:buNone/>
              <a:defRPr sz="15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grpSp>
        <p:nvGrpSpPr>
          <p:cNvPr id="124" name="Google Shape;124;p20"/>
          <p:cNvGrpSpPr/>
          <p:nvPr/>
        </p:nvGrpSpPr>
        <p:grpSpPr>
          <a:xfrm flipH="1">
            <a:off x="5670996" y="0"/>
            <a:ext cx="3572983" cy="2655755"/>
            <a:chOff x="-124265" y="-2"/>
            <a:chExt cx="4763978" cy="3367272"/>
          </a:xfrm>
        </p:grpSpPr>
        <p:sp>
          <p:nvSpPr>
            <p:cNvPr id="125" name="Google Shape;125;p20"/>
            <p:cNvSpPr/>
            <p:nvPr/>
          </p:nvSpPr>
          <p:spPr>
            <a:xfrm>
              <a:off x="0" y="-1"/>
              <a:ext cx="4639713" cy="3367271"/>
            </a:xfrm>
            <a:prstGeom prst="diagStripe">
              <a:avLst>
                <a:gd name="adj" fmla="val 51202"/>
              </a:avLst>
            </a:prstGeom>
            <a:solidFill>
              <a:schemeClr val="dk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dk1"/>
                </a:solidFill>
                <a:latin typeface="Calibri"/>
                <a:ea typeface="Calibri"/>
                <a:cs typeface="Calibri"/>
                <a:sym typeface="Calibri"/>
              </a:endParaRPr>
            </a:p>
          </p:txBody>
        </p:sp>
        <p:cxnSp>
          <p:nvCxnSpPr>
            <p:cNvPr id="126" name="Google Shape;126;p20"/>
            <p:cNvCxnSpPr/>
            <p:nvPr/>
          </p:nvCxnSpPr>
          <p:spPr>
            <a:xfrm rot="10800000" flipH="1">
              <a:off x="1433638" y="-2"/>
              <a:ext cx="1240971" cy="916595"/>
            </a:xfrm>
            <a:prstGeom prst="straightConnector1">
              <a:avLst/>
            </a:prstGeom>
            <a:noFill/>
            <a:ln w="9525" cap="flat" cmpd="sng">
              <a:solidFill>
                <a:srgbClr val="BFBFBF"/>
              </a:solidFill>
              <a:prstDash val="solid"/>
              <a:miter lim="800000"/>
              <a:headEnd type="none" w="sm" len="sm"/>
              <a:tailEnd type="none" w="sm" len="sm"/>
            </a:ln>
          </p:spPr>
        </p:cxnSp>
        <p:sp>
          <p:nvSpPr>
            <p:cNvPr id="127" name="Google Shape;127;p20"/>
            <p:cNvSpPr/>
            <p:nvPr/>
          </p:nvSpPr>
          <p:spPr>
            <a:xfrm rot="-2178838">
              <a:off x="-192127" y="1140864"/>
              <a:ext cx="1354398" cy="214994"/>
            </a:xfrm>
            <a:prstGeom prst="parallelogram">
              <a:avLst>
                <a:gd name="adj" fmla="val 72003"/>
              </a:avLst>
            </a:pr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grpSp>
      <p:sp>
        <p:nvSpPr>
          <p:cNvPr id="128" name="Google Shape;128;p20"/>
          <p:cNvSpPr/>
          <p:nvPr/>
        </p:nvSpPr>
        <p:spPr>
          <a:xfrm flipH="1">
            <a:off x="5009931" y="1"/>
            <a:ext cx="1085850" cy="479298"/>
          </a:xfrm>
          <a:prstGeom prst="parallelogram">
            <a:avLst>
              <a:gd name="adj" fmla="val 135617"/>
            </a:avLst>
          </a:prstGeom>
          <a:solidFill>
            <a:schemeClr val="accent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29" name="Google Shape;129;p20" title="Sous-titre"/>
          <p:cNvSpPr txBox="1">
            <a:spLocks noGrp="1"/>
          </p:cNvSpPr>
          <p:nvPr>
            <p:ph type="body" idx="1"/>
          </p:nvPr>
        </p:nvSpPr>
        <p:spPr>
          <a:xfrm>
            <a:off x="390370" y="1032699"/>
            <a:ext cx="5526447" cy="456671"/>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2E7A40"/>
              </a:buClr>
              <a:buSzPts val="1500"/>
              <a:buFont typeface="Arial"/>
              <a:buNone/>
              <a:defRPr sz="1500" b="0" i="0" u="none" strike="noStrike" cap="none">
                <a:solidFill>
                  <a:schemeClr val="accent6"/>
                </a:solidFill>
                <a:latin typeface="Calibri"/>
                <a:ea typeface="Calibri"/>
                <a:cs typeface="Calibri"/>
                <a:sym typeface="Calibri"/>
              </a:defRPr>
            </a:lvl1pPr>
            <a:lvl2pPr marL="914400" marR="0" lvl="1" indent="-228600" algn="l" rtl="0">
              <a:lnSpc>
                <a:spcPct val="90000"/>
              </a:lnSpc>
              <a:spcBef>
                <a:spcPts val="400"/>
              </a:spcBef>
              <a:spcAft>
                <a:spcPts val="0"/>
              </a:spcAft>
              <a:buClr>
                <a:srgbClr val="2E7A40"/>
              </a:buClr>
              <a:buSzPts val="1500"/>
              <a:buFont typeface="Arial"/>
              <a:buNone/>
              <a:defRPr sz="15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rgbClr val="2E7A40"/>
              </a:buClr>
              <a:buSzPts val="1400"/>
              <a:buFont typeface="Arial"/>
              <a:buChar char="•"/>
              <a:defRPr sz="1400" b="0" i="0" u="none" strike="noStrike" cap="none">
                <a:solidFill>
                  <a:schemeClr val="dk1"/>
                </a:solidFill>
                <a:latin typeface="Calibri"/>
                <a:ea typeface="Calibri"/>
                <a:cs typeface="Calibri"/>
                <a:sym typeface="Calibri"/>
              </a:defRPr>
            </a:lvl3pPr>
            <a:lvl4pPr marL="1828800" marR="0" lvl="3" indent="-304800" algn="l" rtl="0">
              <a:lnSpc>
                <a:spcPct val="90000"/>
              </a:lnSpc>
              <a:spcBef>
                <a:spcPts val="400"/>
              </a:spcBef>
              <a:spcAft>
                <a:spcPts val="0"/>
              </a:spcAft>
              <a:buClr>
                <a:srgbClr val="2E7A40"/>
              </a:buClr>
              <a:buSzPts val="1200"/>
              <a:buFont typeface="Arial"/>
              <a:buChar char="•"/>
              <a:defRPr sz="1200" b="0" i="0" u="none" strike="noStrike" cap="none">
                <a:solidFill>
                  <a:schemeClr val="dk1"/>
                </a:solidFill>
                <a:latin typeface="Calibri"/>
                <a:ea typeface="Calibri"/>
                <a:cs typeface="Calibri"/>
                <a:sym typeface="Calibri"/>
              </a:defRPr>
            </a:lvl4pPr>
            <a:lvl5pPr marL="2286000" marR="0" lvl="4" indent="-304800" algn="l" rtl="0">
              <a:lnSpc>
                <a:spcPct val="90000"/>
              </a:lnSpc>
              <a:spcBef>
                <a:spcPts val="400"/>
              </a:spcBef>
              <a:spcAft>
                <a:spcPts val="0"/>
              </a:spcAft>
              <a:buClr>
                <a:srgbClr val="2E7A40"/>
              </a:buClr>
              <a:buSzPts val="1200"/>
              <a:buFont typeface="Arial"/>
              <a:buChar char="•"/>
              <a:defRPr sz="12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30" name="Google Shape;130;p20"/>
          <p:cNvSpPr txBox="1">
            <a:spLocks noGrp="1"/>
          </p:cNvSpPr>
          <p:nvPr>
            <p:ph type="ftr" idx="11"/>
          </p:nvPr>
        </p:nvSpPr>
        <p:spPr>
          <a:xfrm>
            <a:off x="253897" y="4767263"/>
            <a:ext cx="30861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1" name="Google Shape;131;p20"/>
          <p:cNvSpPr txBox="1">
            <a:spLocks noGrp="1"/>
          </p:cNvSpPr>
          <p:nvPr>
            <p:ph type="sldNum" idx="12"/>
          </p:nvPr>
        </p:nvSpPr>
        <p:spPr>
          <a:xfrm>
            <a:off x="8360228" y="4767263"/>
            <a:ext cx="55517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
              <a:t>‹N°›</a:t>
            </a:fld>
            <a:endParaRPr/>
          </a:p>
        </p:txBody>
      </p:sp>
      <p:sp>
        <p:nvSpPr>
          <p:cNvPr id="132" name="Google Shape;132;p20" title="Titre "/>
          <p:cNvSpPr txBox="1">
            <a:spLocks noGrp="1"/>
          </p:cNvSpPr>
          <p:nvPr>
            <p:ph type="title"/>
          </p:nvPr>
        </p:nvSpPr>
        <p:spPr>
          <a:xfrm>
            <a:off x="389008" y="156771"/>
            <a:ext cx="6249917" cy="860977"/>
          </a:xfrm>
          <a:prstGeom prst="rect">
            <a:avLst/>
          </a:prstGeom>
          <a:noFill/>
          <a:ln>
            <a:noFill/>
          </a:ln>
        </p:spPr>
        <p:txBody>
          <a:bodyPr spcFirstLastPara="1" wrap="square" lIns="68575" tIns="34275" rIns="68575" bIns="0" anchor="b" anchorCtr="0">
            <a:normAutofit/>
          </a:bodyPr>
          <a:lstStyle>
            <a:lvl1pPr lvl="0" algn="l">
              <a:lnSpc>
                <a:spcPct val="90000"/>
              </a:lnSpc>
              <a:spcBef>
                <a:spcPts val="0"/>
              </a:spcBef>
              <a:spcAft>
                <a:spcPts val="0"/>
              </a:spcAft>
              <a:buClr>
                <a:schemeClr val="accent1"/>
              </a:buClr>
              <a:buSzPts val="3300"/>
              <a:buFont typeface="Calibri"/>
              <a:buNone/>
              <a:defRPr sz="3300" b="1">
                <a:solidFill>
                  <a:schemeClr val="accen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extLst>
    <p:ext uri="{DCECCB84-F9BA-43D5-87BE-67443E8EF086}">
      <p15:sldGuideLst xmlns:p15="http://schemas.microsoft.com/office/powerpoint/2012/main">
        <p15:guide id="1" orient="horz" pos="107">
          <p15:clr>
            <a:srgbClr val="FBAE40"/>
          </p15:clr>
        </p15:guide>
        <p15:guide id="2" pos="2880">
          <p15:clr>
            <a:srgbClr val="FBAE40"/>
          </p15:clr>
        </p15:guide>
        <p15:guide id="3" pos="583">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Grande photo">
  <p:cSld name="Grande photo">
    <p:spTree>
      <p:nvGrpSpPr>
        <p:cNvPr id="1" name="Shape 133"/>
        <p:cNvGrpSpPr/>
        <p:nvPr/>
      </p:nvGrpSpPr>
      <p:grpSpPr>
        <a:xfrm>
          <a:off x="0" y="0"/>
          <a:ext cx="0" cy="0"/>
          <a:chOff x="0" y="0"/>
          <a:chExt cx="0" cy="0"/>
        </a:xfrm>
      </p:grpSpPr>
      <p:sp>
        <p:nvSpPr>
          <p:cNvPr id="134" name="Google Shape;134;p21"/>
          <p:cNvSpPr/>
          <p:nvPr/>
        </p:nvSpPr>
        <p:spPr>
          <a:xfrm rot="10800000" flipH="1">
            <a:off x="0" y="-4"/>
            <a:ext cx="8810625" cy="4724402"/>
          </a:xfrm>
          <a:prstGeom prst="rtTriangle">
            <a:avLst/>
          </a:pr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35" name="Google Shape;135;p21" title="Image"/>
          <p:cNvSpPr>
            <a:spLocks noGrp="1"/>
          </p:cNvSpPr>
          <p:nvPr>
            <p:ph type="pic" idx="2"/>
          </p:nvPr>
        </p:nvSpPr>
        <p:spPr>
          <a:xfrm>
            <a:off x="269422" y="244928"/>
            <a:ext cx="8605156" cy="4653644"/>
          </a:xfrm>
          <a:prstGeom prst="rect">
            <a:avLst/>
          </a:prstGeom>
          <a:solidFill>
            <a:srgbClr val="D8D8D8"/>
          </a:solidFill>
          <a:ln>
            <a:noFill/>
          </a:ln>
        </p:spPr>
      </p:sp>
      <p:cxnSp>
        <p:nvCxnSpPr>
          <p:cNvPr id="136" name="Google Shape;136;p21"/>
          <p:cNvCxnSpPr/>
          <p:nvPr/>
        </p:nvCxnSpPr>
        <p:spPr>
          <a:xfrm rot="10800000" flipH="1">
            <a:off x="0" y="4008665"/>
            <a:ext cx="1771650" cy="930729"/>
          </a:xfrm>
          <a:prstGeom prst="straightConnector1">
            <a:avLst/>
          </a:prstGeom>
          <a:noFill/>
          <a:ln w="9525" cap="flat" cmpd="sng">
            <a:solidFill>
              <a:srgbClr val="7F7F7F"/>
            </a:solidFill>
            <a:prstDash val="solid"/>
            <a:miter lim="800000"/>
            <a:headEnd type="none" w="sm" len="sm"/>
            <a:tailEnd type="none" w="sm" len="sm"/>
          </a:ln>
        </p:spPr>
      </p:cxnSp>
      <p:sp>
        <p:nvSpPr>
          <p:cNvPr id="137" name="Google Shape;137;p21" title="Titre "/>
          <p:cNvSpPr txBox="1">
            <a:spLocks noGrp="1"/>
          </p:cNvSpPr>
          <p:nvPr>
            <p:ph type="title"/>
          </p:nvPr>
        </p:nvSpPr>
        <p:spPr>
          <a:xfrm>
            <a:off x="269422" y="419101"/>
            <a:ext cx="6249917" cy="704849"/>
          </a:xfrm>
          <a:prstGeom prst="rect">
            <a:avLst/>
          </a:prstGeom>
          <a:solidFill>
            <a:schemeClr val="lt1">
              <a:alpha val="89803"/>
            </a:schemeClr>
          </a:solidFill>
          <a:ln>
            <a:noFill/>
          </a:ln>
        </p:spPr>
        <p:txBody>
          <a:bodyPr spcFirstLastPara="1" wrap="square" lIns="216000" tIns="34275" rIns="68575" bIns="0" anchor="ctr" anchorCtr="0">
            <a:normAutofit/>
          </a:bodyPr>
          <a:lstStyle>
            <a:lvl1pPr lvl="0" algn="l">
              <a:lnSpc>
                <a:spcPct val="90000"/>
              </a:lnSpc>
              <a:spcBef>
                <a:spcPts val="0"/>
              </a:spcBef>
              <a:spcAft>
                <a:spcPts val="0"/>
              </a:spcAft>
              <a:buClr>
                <a:schemeClr val="dk1"/>
              </a:buClr>
              <a:buSzPts val="2700"/>
              <a:buFont typeface="Calibri"/>
              <a:buNone/>
              <a:defRPr sz="2700" b="1">
                <a:solidFill>
                  <a:schemeClr val="dk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erci">
  <p:cSld name="Merci">
    <p:spTree>
      <p:nvGrpSpPr>
        <p:cNvPr id="1" name="Shape 138"/>
        <p:cNvGrpSpPr/>
        <p:nvPr/>
      </p:nvGrpSpPr>
      <p:grpSpPr>
        <a:xfrm>
          <a:off x="0" y="0"/>
          <a:ext cx="0" cy="0"/>
          <a:chOff x="0" y="0"/>
          <a:chExt cx="0" cy="0"/>
        </a:xfrm>
      </p:grpSpPr>
      <p:sp>
        <p:nvSpPr>
          <p:cNvPr id="139" name="Google Shape;139;p22"/>
          <p:cNvSpPr txBox="1">
            <a:spLocks noGrp="1"/>
          </p:cNvSpPr>
          <p:nvPr>
            <p:ph type="body" idx="1"/>
          </p:nvPr>
        </p:nvSpPr>
        <p:spPr>
          <a:xfrm>
            <a:off x="5117197" y="2595872"/>
            <a:ext cx="2584336" cy="2160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2E7A40"/>
              </a:buClr>
              <a:buSzPts val="1400"/>
              <a:buFont typeface="Arial"/>
              <a:buNone/>
              <a:defRPr sz="1400" b="0" i="0" u="none" strike="noStrike" cap="none">
                <a:solidFill>
                  <a:schemeClr val="dk1"/>
                </a:solidFill>
                <a:latin typeface="Calibri"/>
                <a:ea typeface="Calibri"/>
                <a:cs typeface="Calibri"/>
                <a:sym typeface="Calibri"/>
              </a:defRPr>
            </a:lvl1pPr>
            <a:lvl2pPr marL="914400" marR="0" lvl="1" indent="-323850" algn="l" rtl="0">
              <a:lnSpc>
                <a:spcPct val="90000"/>
              </a:lnSpc>
              <a:spcBef>
                <a:spcPts val="400"/>
              </a:spcBef>
              <a:spcAft>
                <a:spcPts val="0"/>
              </a:spcAft>
              <a:buClr>
                <a:srgbClr val="2E7A40"/>
              </a:buClr>
              <a:buSzPts val="1500"/>
              <a:buFont typeface="Arial"/>
              <a:buChar char="•"/>
              <a:defRPr sz="15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rgbClr val="2E7A40"/>
              </a:buClr>
              <a:buSzPts val="1400"/>
              <a:buFont typeface="Arial"/>
              <a:buChar char="•"/>
              <a:defRPr sz="1400" b="0" i="0" u="none" strike="noStrike" cap="none">
                <a:solidFill>
                  <a:schemeClr val="dk1"/>
                </a:solidFill>
                <a:latin typeface="Calibri"/>
                <a:ea typeface="Calibri"/>
                <a:cs typeface="Calibri"/>
                <a:sym typeface="Calibri"/>
              </a:defRPr>
            </a:lvl3pPr>
            <a:lvl4pPr marL="1828800" marR="0" lvl="3" indent="-304800" algn="l" rtl="0">
              <a:lnSpc>
                <a:spcPct val="90000"/>
              </a:lnSpc>
              <a:spcBef>
                <a:spcPts val="400"/>
              </a:spcBef>
              <a:spcAft>
                <a:spcPts val="0"/>
              </a:spcAft>
              <a:buClr>
                <a:srgbClr val="2E7A40"/>
              </a:buClr>
              <a:buSzPts val="1200"/>
              <a:buFont typeface="Arial"/>
              <a:buChar char="•"/>
              <a:defRPr sz="1200" b="0" i="0" u="none" strike="noStrike" cap="none">
                <a:solidFill>
                  <a:schemeClr val="dk1"/>
                </a:solidFill>
                <a:latin typeface="Calibri"/>
                <a:ea typeface="Calibri"/>
                <a:cs typeface="Calibri"/>
                <a:sym typeface="Calibri"/>
              </a:defRPr>
            </a:lvl4pPr>
            <a:lvl5pPr marL="2286000" marR="0" lvl="4" indent="-304800" algn="l" rtl="0">
              <a:lnSpc>
                <a:spcPct val="90000"/>
              </a:lnSpc>
              <a:spcBef>
                <a:spcPts val="400"/>
              </a:spcBef>
              <a:spcAft>
                <a:spcPts val="0"/>
              </a:spcAft>
              <a:buClr>
                <a:srgbClr val="2E7A40"/>
              </a:buClr>
              <a:buSzPts val="1200"/>
              <a:buFont typeface="Arial"/>
              <a:buChar char="•"/>
              <a:defRPr sz="12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40" name="Google Shape;140;p22"/>
          <p:cNvSpPr txBox="1">
            <a:spLocks noGrp="1"/>
          </p:cNvSpPr>
          <p:nvPr>
            <p:ph type="body" idx="2"/>
          </p:nvPr>
        </p:nvSpPr>
        <p:spPr>
          <a:xfrm>
            <a:off x="5117197" y="2879588"/>
            <a:ext cx="2584336" cy="2160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2E7A40"/>
              </a:buClr>
              <a:buSzPts val="1400"/>
              <a:buFont typeface="Arial"/>
              <a:buNone/>
              <a:defRPr sz="1400" b="0" i="0" u="none" strike="noStrike" cap="none">
                <a:solidFill>
                  <a:schemeClr val="dk1"/>
                </a:solidFill>
                <a:latin typeface="Calibri"/>
                <a:ea typeface="Calibri"/>
                <a:cs typeface="Calibri"/>
                <a:sym typeface="Calibri"/>
              </a:defRPr>
            </a:lvl1pPr>
            <a:lvl2pPr marL="914400" marR="0" lvl="1" indent="-323850" algn="l" rtl="0">
              <a:lnSpc>
                <a:spcPct val="90000"/>
              </a:lnSpc>
              <a:spcBef>
                <a:spcPts val="400"/>
              </a:spcBef>
              <a:spcAft>
                <a:spcPts val="0"/>
              </a:spcAft>
              <a:buClr>
                <a:srgbClr val="2E7A40"/>
              </a:buClr>
              <a:buSzPts val="1500"/>
              <a:buFont typeface="Arial"/>
              <a:buChar char="•"/>
              <a:defRPr sz="15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rgbClr val="2E7A40"/>
              </a:buClr>
              <a:buSzPts val="1400"/>
              <a:buFont typeface="Arial"/>
              <a:buChar char="•"/>
              <a:defRPr sz="1400" b="0" i="0" u="none" strike="noStrike" cap="none">
                <a:solidFill>
                  <a:schemeClr val="dk1"/>
                </a:solidFill>
                <a:latin typeface="Calibri"/>
                <a:ea typeface="Calibri"/>
                <a:cs typeface="Calibri"/>
                <a:sym typeface="Calibri"/>
              </a:defRPr>
            </a:lvl3pPr>
            <a:lvl4pPr marL="1828800" marR="0" lvl="3" indent="-304800" algn="l" rtl="0">
              <a:lnSpc>
                <a:spcPct val="90000"/>
              </a:lnSpc>
              <a:spcBef>
                <a:spcPts val="400"/>
              </a:spcBef>
              <a:spcAft>
                <a:spcPts val="0"/>
              </a:spcAft>
              <a:buClr>
                <a:srgbClr val="2E7A40"/>
              </a:buClr>
              <a:buSzPts val="1200"/>
              <a:buFont typeface="Arial"/>
              <a:buChar char="•"/>
              <a:defRPr sz="1200" b="0" i="0" u="none" strike="noStrike" cap="none">
                <a:solidFill>
                  <a:schemeClr val="dk1"/>
                </a:solidFill>
                <a:latin typeface="Calibri"/>
                <a:ea typeface="Calibri"/>
                <a:cs typeface="Calibri"/>
                <a:sym typeface="Calibri"/>
              </a:defRPr>
            </a:lvl4pPr>
            <a:lvl5pPr marL="2286000" marR="0" lvl="4" indent="-304800" algn="l" rtl="0">
              <a:lnSpc>
                <a:spcPct val="90000"/>
              </a:lnSpc>
              <a:spcBef>
                <a:spcPts val="400"/>
              </a:spcBef>
              <a:spcAft>
                <a:spcPts val="0"/>
              </a:spcAft>
              <a:buClr>
                <a:srgbClr val="2E7A40"/>
              </a:buClr>
              <a:buSzPts val="1200"/>
              <a:buFont typeface="Arial"/>
              <a:buChar char="•"/>
              <a:defRPr sz="12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41" name="Google Shape;141;p22"/>
          <p:cNvSpPr txBox="1">
            <a:spLocks noGrp="1"/>
          </p:cNvSpPr>
          <p:nvPr>
            <p:ph type="body" idx="3"/>
          </p:nvPr>
        </p:nvSpPr>
        <p:spPr>
          <a:xfrm>
            <a:off x="5117196" y="3162502"/>
            <a:ext cx="2584337" cy="216803"/>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2E7A40"/>
              </a:buClr>
              <a:buSzPts val="1400"/>
              <a:buFont typeface="Arial"/>
              <a:buNone/>
              <a:defRPr sz="1400" b="0" i="0" u="none" strike="noStrike" cap="none">
                <a:solidFill>
                  <a:schemeClr val="dk1"/>
                </a:solidFill>
                <a:latin typeface="Calibri"/>
                <a:ea typeface="Calibri"/>
                <a:cs typeface="Calibri"/>
                <a:sym typeface="Calibri"/>
              </a:defRPr>
            </a:lvl1pPr>
            <a:lvl2pPr marL="914400" marR="0" lvl="1" indent="-323850" algn="l" rtl="0">
              <a:lnSpc>
                <a:spcPct val="90000"/>
              </a:lnSpc>
              <a:spcBef>
                <a:spcPts val="400"/>
              </a:spcBef>
              <a:spcAft>
                <a:spcPts val="0"/>
              </a:spcAft>
              <a:buClr>
                <a:srgbClr val="2E7A40"/>
              </a:buClr>
              <a:buSzPts val="1500"/>
              <a:buFont typeface="Arial"/>
              <a:buChar char="•"/>
              <a:defRPr sz="15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rgbClr val="2E7A40"/>
              </a:buClr>
              <a:buSzPts val="1400"/>
              <a:buFont typeface="Arial"/>
              <a:buChar char="•"/>
              <a:defRPr sz="1400" b="0" i="0" u="none" strike="noStrike" cap="none">
                <a:solidFill>
                  <a:schemeClr val="dk1"/>
                </a:solidFill>
                <a:latin typeface="Calibri"/>
                <a:ea typeface="Calibri"/>
                <a:cs typeface="Calibri"/>
                <a:sym typeface="Calibri"/>
              </a:defRPr>
            </a:lvl3pPr>
            <a:lvl4pPr marL="1828800" marR="0" lvl="3" indent="-304800" algn="l" rtl="0">
              <a:lnSpc>
                <a:spcPct val="90000"/>
              </a:lnSpc>
              <a:spcBef>
                <a:spcPts val="400"/>
              </a:spcBef>
              <a:spcAft>
                <a:spcPts val="0"/>
              </a:spcAft>
              <a:buClr>
                <a:srgbClr val="2E7A40"/>
              </a:buClr>
              <a:buSzPts val="1200"/>
              <a:buFont typeface="Arial"/>
              <a:buChar char="•"/>
              <a:defRPr sz="1200" b="0" i="0" u="none" strike="noStrike" cap="none">
                <a:solidFill>
                  <a:schemeClr val="dk1"/>
                </a:solidFill>
                <a:latin typeface="Calibri"/>
                <a:ea typeface="Calibri"/>
                <a:cs typeface="Calibri"/>
                <a:sym typeface="Calibri"/>
              </a:defRPr>
            </a:lvl4pPr>
            <a:lvl5pPr marL="2286000" marR="0" lvl="4" indent="-304800" algn="l" rtl="0">
              <a:lnSpc>
                <a:spcPct val="90000"/>
              </a:lnSpc>
              <a:spcBef>
                <a:spcPts val="400"/>
              </a:spcBef>
              <a:spcAft>
                <a:spcPts val="0"/>
              </a:spcAft>
              <a:buClr>
                <a:srgbClr val="2E7A40"/>
              </a:buClr>
              <a:buSzPts val="1200"/>
              <a:buFont typeface="Arial"/>
              <a:buChar char="•"/>
              <a:defRPr sz="12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42" name="Google Shape;142;p22"/>
          <p:cNvSpPr txBox="1">
            <a:spLocks noGrp="1"/>
          </p:cNvSpPr>
          <p:nvPr>
            <p:ph type="body" idx="4"/>
          </p:nvPr>
        </p:nvSpPr>
        <p:spPr>
          <a:xfrm>
            <a:off x="5117197" y="3446218"/>
            <a:ext cx="2584336" cy="2160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2E7A40"/>
              </a:buClr>
              <a:buSzPts val="1400"/>
              <a:buFont typeface="Arial"/>
              <a:buNone/>
              <a:defRPr sz="1400" b="0" i="0" u="none" strike="noStrike" cap="none">
                <a:solidFill>
                  <a:schemeClr val="dk1"/>
                </a:solidFill>
                <a:latin typeface="Calibri"/>
                <a:ea typeface="Calibri"/>
                <a:cs typeface="Calibri"/>
                <a:sym typeface="Calibri"/>
              </a:defRPr>
            </a:lvl1pPr>
            <a:lvl2pPr marL="914400" marR="0" lvl="1" indent="-323850" algn="l" rtl="0">
              <a:lnSpc>
                <a:spcPct val="90000"/>
              </a:lnSpc>
              <a:spcBef>
                <a:spcPts val="400"/>
              </a:spcBef>
              <a:spcAft>
                <a:spcPts val="0"/>
              </a:spcAft>
              <a:buClr>
                <a:srgbClr val="2E7A40"/>
              </a:buClr>
              <a:buSzPts val="1500"/>
              <a:buFont typeface="Arial"/>
              <a:buChar char="•"/>
              <a:defRPr sz="15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rgbClr val="2E7A40"/>
              </a:buClr>
              <a:buSzPts val="1400"/>
              <a:buFont typeface="Arial"/>
              <a:buChar char="•"/>
              <a:defRPr sz="1400" b="0" i="0" u="none" strike="noStrike" cap="none">
                <a:solidFill>
                  <a:schemeClr val="dk1"/>
                </a:solidFill>
                <a:latin typeface="Calibri"/>
                <a:ea typeface="Calibri"/>
                <a:cs typeface="Calibri"/>
                <a:sym typeface="Calibri"/>
              </a:defRPr>
            </a:lvl3pPr>
            <a:lvl4pPr marL="1828800" marR="0" lvl="3" indent="-304800" algn="l" rtl="0">
              <a:lnSpc>
                <a:spcPct val="90000"/>
              </a:lnSpc>
              <a:spcBef>
                <a:spcPts val="400"/>
              </a:spcBef>
              <a:spcAft>
                <a:spcPts val="0"/>
              </a:spcAft>
              <a:buClr>
                <a:srgbClr val="2E7A40"/>
              </a:buClr>
              <a:buSzPts val="1200"/>
              <a:buFont typeface="Arial"/>
              <a:buChar char="•"/>
              <a:defRPr sz="1200" b="0" i="0" u="none" strike="noStrike" cap="none">
                <a:solidFill>
                  <a:schemeClr val="dk1"/>
                </a:solidFill>
                <a:latin typeface="Calibri"/>
                <a:ea typeface="Calibri"/>
                <a:cs typeface="Calibri"/>
                <a:sym typeface="Calibri"/>
              </a:defRPr>
            </a:lvl4pPr>
            <a:lvl5pPr marL="2286000" marR="0" lvl="4" indent="-304800" algn="l" rtl="0">
              <a:lnSpc>
                <a:spcPct val="90000"/>
              </a:lnSpc>
              <a:spcBef>
                <a:spcPts val="400"/>
              </a:spcBef>
              <a:spcAft>
                <a:spcPts val="0"/>
              </a:spcAft>
              <a:buClr>
                <a:srgbClr val="2E7A40"/>
              </a:buClr>
              <a:buSzPts val="1200"/>
              <a:buFont typeface="Arial"/>
              <a:buChar char="•"/>
              <a:defRPr sz="12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43" name="Google Shape;143;p22"/>
          <p:cNvSpPr/>
          <p:nvPr/>
        </p:nvSpPr>
        <p:spPr>
          <a:xfrm>
            <a:off x="4844204" y="2628935"/>
            <a:ext cx="194156" cy="194156"/>
          </a:xfrm>
          <a:custGeom>
            <a:avLst/>
            <a:gdLst/>
            <a:ahLst/>
            <a:cxnLst/>
            <a:rect l="l" t="t"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a:noFill/>
          </a:ln>
        </p:spPr>
        <p:txBody>
          <a:bodyPr spcFirstLastPara="1" wrap="square" lIns="28575" tIns="28575" rIns="28575" bIns="28575"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144" name="Google Shape;144;p22"/>
          <p:cNvSpPr/>
          <p:nvPr/>
        </p:nvSpPr>
        <p:spPr>
          <a:xfrm>
            <a:off x="4880717" y="2923490"/>
            <a:ext cx="121130" cy="222071"/>
          </a:xfrm>
          <a:custGeom>
            <a:avLst/>
            <a:gdLst/>
            <a:ahLst/>
            <a:cxnLst/>
            <a:rect l="l" t="t"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a:noFill/>
          </a:ln>
        </p:spPr>
        <p:txBody>
          <a:bodyPr spcFirstLastPara="1" wrap="square" lIns="28575" tIns="28575" rIns="28575" bIns="28575"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145" name="Google Shape;145;p22"/>
          <p:cNvSpPr/>
          <p:nvPr/>
        </p:nvSpPr>
        <p:spPr>
          <a:xfrm>
            <a:off x="4844204" y="3245959"/>
            <a:ext cx="194156" cy="141205"/>
          </a:xfrm>
          <a:custGeom>
            <a:avLst/>
            <a:gdLst/>
            <a:ahLst/>
            <a:cxnLst/>
            <a:rect l="l" t="t"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a:noFill/>
          </a:ln>
        </p:spPr>
        <p:txBody>
          <a:bodyPr spcFirstLastPara="1" wrap="square" lIns="28575" tIns="28575" rIns="28575" bIns="28575"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146" name="Google Shape;146;p22"/>
          <p:cNvSpPr/>
          <p:nvPr/>
        </p:nvSpPr>
        <p:spPr>
          <a:xfrm>
            <a:off x="4853787" y="3487561"/>
            <a:ext cx="174989" cy="174989"/>
          </a:xfrm>
          <a:custGeom>
            <a:avLst/>
            <a:gdLst/>
            <a:ahLst/>
            <a:cxnLst/>
            <a:rect l="l" t="t"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a:noFill/>
          </a:ln>
        </p:spPr>
        <p:txBody>
          <a:bodyPr spcFirstLastPara="1" wrap="square" lIns="28575" tIns="28575" rIns="28575" bIns="28575"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sp>
        <p:nvSpPr>
          <p:cNvPr id="147" name="Google Shape;147;p22"/>
          <p:cNvSpPr/>
          <p:nvPr/>
        </p:nvSpPr>
        <p:spPr>
          <a:xfrm rot="10800000" flipH="1">
            <a:off x="0" y="-4"/>
            <a:ext cx="7968996" cy="4053083"/>
          </a:xfrm>
          <a:prstGeom prst="rtTriangle">
            <a:avLst/>
          </a:prstGeom>
          <a:solidFill>
            <a:schemeClr val="dk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cxnSp>
        <p:nvCxnSpPr>
          <p:cNvPr id="148" name="Google Shape;148;p22"/>
          <p:cNvCxnSpPr/>
          <p:nvPr/>
        </p:nvCxnSpPr>
        <p:spPr>
          <a:xfrm rot="10800000" flipH="1">
            <a:off x="0" y="0"/>
            <a:ext cx="4523015" cy="2253342"/>
          </a:xfrm>
          <a:prstGeom prst="straightConnector1">
            <a:avLst/>
          </a:prstGeom>
          <a:noFill/>
          <a:ln w="9525" cap="flat" cmpd="sng">
            <a:solidFill>
              <a:srgbClr val="A5A5A5"/>
            </a:solidFill>
            <a:prstDash val="solid"/>
            <a:miter lim="800000"/>
            <a:headEnd type="none" w="sm" len="sm"/>
            <a:tailEnd type="none" w="sm" len="sm"/>
          </a:ln>
        </p:spPr>
      </p:cxnSp>
      <p:cxnSp>
        <p:nvCxnSpPr>
          <p:cNvPr id="149" name="Google Shape;149;p22"/>
          <p:cNvCxnSpPr/>
          <p:nvPr/>
        </p:nvCxnSpPr>
        <p:spPr>
          <a:xfrm rot="10800000" flipH="1">
            <a:off x="6753226" y="2943224"/>
            <a:ext cx="2390775" cy="1266825"/>
          </a:xfrm>
          <a:prstGeom prst="straightConnector1">
            <a:avLst/>
          </a:prstGeom>
          <a:noFill/>
          <a:ln w="9525" cap="flat" cmpd="sng">
            <a:solidFill>
              <a:schemeClr val="accent2"/>
            </a:solidFill>
            <a:prstDash val="solid"/>
            <a:miter lim="800000"/>
            <a:headEnd type="none" w="sm" len="sm"/>
            <a:tailEnd type="none" w="sm" len="sm"/>
          </a:ln>
        </p:spPr>
      </p:cxnSp>
      <p:cxnSp>
        <p:nvCxnSpPr>
          <p:cNvPr id="150" name="Google Shape;150;p22"/>
          <p:cNvCxnSpPr/>
          <p:nvPr/>
        </p:nvCxnSpPr>
        <p:spPr>
          <a:xfrm rot="10800000" flipH="1">
            <a:off x="-13378" y="3525012"/>
            <a:ext cx="1439842" cy="750790"/>
          </a:xfrm>
          <a:prstGeom prst="straightConnector1">
            <a:avLst/>
          </a:prstGeom>
          <a:noFill/>
          <a:ln w="9525" cap="flat" cmpd="sng">
            <a:solidFill>
              <a:schemeClr val="accent1"/>
            </a:solidFill>
            <a:prstDash val="solid"/>
            <a:miter lim="800000"/>
            <a:headEnd type="none" w="sm" len="sm"/>
            <a:tailEnd type="none" w="sm" len="sm"/>
          </a:ln>
        </p:spPr>
      </p:cxnSp>
      <p:sp>
        <p:nvSpPr>
          <p:cNvPr id="151" name="Google Shape;151;p22"/>
          <p:cNvSpPr>
            <a:spLocks noGrp="1"/>
          </p:cNvSpPr>
          <p:nvPr>
            <p:ph type="pic" idx="5"/>
          </p:nvPr>
        </p:nvSpPr>
        <p:spPr>
          <a:xfrm>
            <a:off x="1262549" y="645708"/>
            <a:ext cx="3321392" cy="3852817"/>
          </a:xfrm>
          <a:prstGeom prst="rect">
            <a:avLst/>
          </a:prstGeom>
          <a:noFill/>
          <a:ln>
            <a:noFill/>
          </a:ln>
        </p:spPr>
      </p:sp>
      <p:sp>
        <p:nvSpPr>
          <p:cNvPr id="152" name="Google Shape;152;p22" title="Titre"/>
          <p:cNvSpPr txBox="1">
            <a:spLocks noGrp="1"/>
          </p:cNvSpPr>
          <p:nvPr>
            <p:ph type="ctrTitle"/>
          </p:nvPr>
        </p:nvSpPr>
        <p:spPr>
          <a:xfrm>
            <a:off x="4781791" y="1365767"/>
            <a:ext cx="3640180" cy="1212189"/>
          </a:xfrm>
          <a:prstGeom prst="rect">
            <a:avLst/>
          </a:prstGeom>
          <a:noFill/>
          <a:ln>
            <a:noFill/>
          </a:ln>
        </p:spPr>
        <p:txBody>
          <a:bodyPr spcFirstLastPara="1" wrap="square" lIns="68575" tIns="34275" rIns="68575" bIns="0" anchor="b" anchorCtr="0">
            <a:normAutofit/>
          </a:bodyPr>
          <a:lstStyle>
            <a:lvl1pPr lvl="0" algn="l">
              <a:lnSpc>
                <a:spcPct val="90000"/>
              </a:lnSpc>
              <a:spcBef>
                <a:spcPts val="0"/>
              </a:spcBef>
              <a:spcAft>
                <a:spcPts val="0"/>
              </a:spcAft>
              <a:buClr>
                <a:schemeClr val="accent1"/>
              </a:buClr>
              <a:buSzPts val="3200"/>
              <a:buFont typeface="Calibri"/>
              <a:buNone/>
              <a:defRPr sz="3200" b="1">
                <a:solidFill>
                  <a:schemeClr val="accen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5653">
          <p15:clr>
            <a:srgbClr val="FBAE40"/>
          </p15:clr>
        </p15:guide>
        <p15:guide id="3" pos="103">
          <p15:clr>
            <a:srgbClr val="FBAE40"/>
          </p15:clr>
        </p15:guide>
        <p15:guide id="4" orient="horz" pos="3133">
          <p15:clr>
            <a:srgbClr val="FBAE40"/>
          </p15:clr>
        </p15:guide>
        <p15:guide id="5" orient="horz" pos="107">
          <p15:clr>
            <a:srgbClr val="FBAE40"/>
          </p15:clr>
        </p15:guide>
        <p15:guide id="6" pos="1843">
          <p15:clr>
            <a:srgbClr val="FBAE40"/>
          </p15:clr>
        </p15:guide>
        <p15:guide id="7" pos="329">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Diapositive de titre">
  <p:cSld name="Diapositive de titre">
    <p:spTree>
      <p:nvGrpSpPr>
        <p:cNvPr id="1" name="Shape 153"/>
        <p:cNvGrpSpPr/>
        <p:nvPr/>
      </p:nvGrpSpPr>
      <p:grpSpPr>
        <a:xfrm>
          <a:off x="0" y="0"/>
          <a:ext cx="0" cy="0"/>
          <a:chOff x="0" y="0"/>
          <a:chExt cx="0" cy="0"/>
        </a:xfrm>
      </p:grpSpPr>
      <p:sp>
        <p:nvSpPr>
          <p:cNvPr id="154" name="Google Shape;154;p23"/>
          <p:cNvSpPr/>
          <p:nvPr/>
        </p:nvSpPr>
        <p:spPr>
          <a:xfrm rot="10800000" flipH="1">
            <a:off x="0" y="-4"/>
            <a:ext cx="7968996" cy="4053083"/>
          </a:xfrm>
          <a:prstGeom prst="rtTriangle">
            <a:avLst/>
          </a:prstGeom>
          <a:solidFill>
            <a:schemeClr val="dk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cxnSp>
        <p:nvCxnSpPr>
          <p:cNvPr id="155" name="Google Shape;155;p23"/>
          <p:cNvCxnSpPr/>
          <p:nvPr/>
        </p:nvCxnSpPr>
        <p:spPr>
          <a:xfrm rot="10800000" flipH="1">
            <a:off x="0" y="0"/>
            <a:ext cx="4523015" cy="2253342"/>
          </a:xfrm>
          <a:prstGeom prst="straightConnector1">
            <a:avLst/>
          </a:prstGeom>
          <a:noFill/>
          <a:ln w="9525" cap="flat" cmpd="sng">
            <a:solidFill>
              <a:srgbClr val="A5A5A5"/>
            </a:solidFill>
            <a:prstDash val="solid"/>
            <a:miter lim="800000"/>
            <a:headEnd type="none" w="sm" len="sm"/>
            <a:tailEnd type="none" w="sm" len="sm"/>
          </a:ln>
        </p:spPr>
      </p:cxnSp>
      <p:cxnSp>
        <p:nvCxnSpPr>
          <p:cNvPr id="156" name="Google Shape;156;p23"/>
          <p:cNvCxnSpPr/>
          <p:nvPr/>
        </p:nvCxnSpPr>
        <p:spPr>
          <a:xfrm rot="10800000" flipH="1">
            <a:off x="6753226" y="2943224"/>
            <a:ext cx="2390775" cy="1266825"/>
          </a:xfrm>
          <a:prstGeom prst="straightConnector1">
            <a:avLst/>
          </a:prstGeom>
          <a:noFill/>
          <a:ln w="9525" cap="flat" cmpd="sng">
            <a:solidFill>
              <a:schemeClr val="accent2"/>
            </a:solidFill>
            <a:prstDash val="solid"/>
            <a:miter lim="800000"/>
            <a:headEnd type="none" w="sm" len="sm"/>
            <a:tailEnd type="none" w="sm" len="sm"/>
          </a:ln>
        </p:spPr>
      </p:cxnSp>
      <p:sp>
        <p:nvSpPr>
          <p:cNvPr id="157" name="Google Shape;157;p23" title="Titre"/>
          <p:cNvSpPr txBox="1">
            <a:spLocks noGrp="1"/>
          </p:cNvSpPr>
          <p:nvPr>
            <p:ph type="ctrTitle"/>
          </p:nvPr>
        </p:nvSpPr>
        <p:spPr>
          <a:xfrm>
            <a:off x="4781791" y="1504563"/>
            <a:ext cx="3640180" cy="1212189"/>
          </a:xfrm>
          <a:prstGeom prst="rect">
            <a:avLst/>
          </a:prstGeom>
          <a:noFill/>
          <a:ln>
            <a:noFill/>
          </a:ln>
        </p:spPr>
        <p:txBody>
          <a:bodyPr spcFirstLastPara="1" wrap="square" lIns="68575" tIns="34275" rIns="68575" bIns="0" anchor="b" anchorCtr="0">
            <a:normAutofit/>
          </a:bodyPr>
          <a:lstStyle>
            <a:lvl1pPr lvl="0" algn="l">
              <a:lnSpc>
                <a:spcPct val="90000"/>
              </a:lnSpc>
              <a:spcBef>
                <a:spcPts val="0"/>
              </a:spcBef>
              <a:spcAft>
                <a:spcPts val="0"/>
              </a:spcAft>
              <a:buClr>
                <a:schemeClr val="accent1"/>
              </a:buClr>
              <a:buSzPts val="3200"/>
              <a:buFont typeface="Calibri"/>
              <a:buNone/>
              <a:defRPr sz="3200" b="1">
                <a:solidFill>
                  <a:schemeClr val="accen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58" name="Google Shape;158;p23" title="Sous-titre"/>
          <p:cNvSpPr txBox="1">
            <a:spLocks noGrp="1"/>
          </p:cNvSpPr>
          <p:nvPr>
            <p:ph type="subTitle" idx="1"/>
          </p:nvPr>
        </p:nvSpPr>
        <p:spPr>
          <a:xfrm>
            <a:off x="4781411" y="2730749"/>
            <a:ext cx="3640754" cy="943181"/>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rgbClr val="2E7A40"/>
              </a:buClr>
              <a:buSzPts val="1800"/>
              <a:buFont typeface="Arial"/>
              <a:buNone/>
              <a:defRPr sz="1800" b="0" i="0" u="none" strike="noStrike" cap="none">
                <a:solidFill>
                  <a:schemeClr val="accent6"/>
                </a:solidFill>
                <a:latin typeface="Calibri"/>
                <a:ea typeface="Calibri"/>
                <a:cs typeface="Calibri"/>
                <a:sym typeface="Calibri"/>
              </a:defRPr>
            </a:lvl1pPr>
            <a:lvl2pPr marR="0" lvl="1" algn="ctr" rtl="0">
              <a:lnSpc>
                <a:spcPct val="90000"/>
              </a:lnSpc>
              <a:spcBef>
                <a:spcPts val="400"/>
              </a:spcBef>
              <a:spcAft>
                <a:spcPts val="0"/>
              </a:spcAft>
              <a:buClr>
                <a:srgbClr val="2E7A40"/>
              </a:buClr>
              <a:buSzPts val="1500"/>
              <a:buFont typeface="Arial"/>
              <a:buNone/>
              <a:defRPr sz="1500" b="0" i="0" u="none" strike="noStrike" cap="none">
                <a:solidFill>
                  <a:schemeClr val="dk1"/>
                </a:solidFill>
                <a:latin typeface="Calibri"/>
                <a:ea typeface="Calibri"/>
                <a:cs typeface="Calibri"/>
                <a:sym typeface="Calibri"/>
              </a:defRPr>
            </a:lvl2pPr>
            <a:lvl3pPr marR="0" lvl="2" algn="ctr" rtl="0">
              <a:lnSpc>
                <a:spcPct val="90000"/>
              </a:lnSpc>
              <a:spcBef>
                <a:spcPts val="400"/>
              </a:spcBef>
              <a:spcAft>
                <a:spcPts val="0"/>
              </a:spcAft>
              <a:buClr>
                <a:srgbClr val="2E7A40"/>
              </a:buClr>
              <a:buSzPts val="1400"/>
              <a:buFont typeface="Arial"/>
              <a:buNone/>
              <a:defRPr sz="1400" b="0" i="0" u="none" strike="noStrike" cap="none">
                <a:solidFill>
                  <a:schemeClr val="dk1"/>
                </a:solidFill>
                <a:latin typeface="Calibri"/>
                <a:ea typeface="Calibri"/>
                <a:cs typeface="Calibri"/>
                <a:sym typeface="Calibri"/>
              </a:defRPr>
            </a:lvl3pPr>
            <a:lvl4pPr marR="0" lvl="3" algn="ctr" rtl="0">
              <a:lnSpc>
                <a:spcPct val="90000"/>
              </a:lnSpc>
              <a:spcBef>
                <a:spcPts val="400"/>
              </a:spcBef>
              <a:spcAft>
                <a:spcPts val="0"/>
              </a:spcAft>
              <a:buClr>
                <a:srgbClr val="2E7A40"/>
              </a:buClr>
              <a:buSzPts val="1200"/>
              <a:buFont typeface="Arial"/>
              <a:buNone/>
              <a:defRPr sz="1200" b="0" i="0" u="none" strike="noStrike" cap="none">
                <a:solidFill>
                  <a:schemeClr val="dk1"/>
                </a:solidFill>
                <a:latin typeface="Calibri"/>
                <a:ea typeface="Calibri"/>
                <a:cs typeface="Calibri"/>
                <a:sym typeface="Calibri"/>
              </a:defRPr>
            </a:lvl4pPr>
            <a:lvl5pPr marR="0" lvl="4" algn="ctr" rtl="0">
              <a:lnSpc>
                <a:spcPct val="90000"/>
              </a:lnSpc>
              <a:spcBef>
                <a:spcPts val="400"/>
              </a:spcBef>
              <a:spcAft>
                <a:spcPts val="0"/>
              </a:spcAft>
              <a:buClr>
                <a:srgbClr val="2E7A40"/>
              </a:buClr>
              <a:buSzPts val="1200"/>
              <a:buFont typeface="Arial"/>
              <a:buNone/>
              <a:defRPr sz="1200" b="0" i="0" u="none" strike="noStrike" cap="none">
                <a:solidFill>
                  <a:schemeClr val="dk1"/>
                </a:solidFill>
                <a:latin typeface="Calibri"/>
                <a:ea typeface="Calibri"/>
                <a:cs typeface="Calibri"/>
                <a:sym typeface="Calibri"/>
              </a:defRPr>
            </a:lvl5pPr>
            <a:lvl6pPr marR="0" lvl="5"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6pPr>
            <a:lvl7pPr marR="0" lvl="6"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7pPr>
            <a:lvl8pPr marR="0" lvl="7"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8pPr>
            <a:lvl9pPr marR="0" lvl="8"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9pPr>
          </a:lstStyle>
          <a:p>
            <a:endParaRPr/>
          </a:p>
        </p:txBody>
      </p:sp>
      <p:cxnSp>
        <p:nvCxnSpPr>
          <p:cNvPr id="159" name="Google Shape;159;p23"/>
          <p:cNvCxnSpPr/>
          <p:nvPr/>
        </p:nvCxnSpPr>
        <p:spPr>
          <a:xfrm rot="10800000" flipH="1">
            <a:off x="-13378" y="3525012"/>
            <a:ext cx="1439842" cy="75079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extLst>
    <p:ext uri="{DCECCB84-F9BA-43D5-87BE-67443E8EF086}">
      <p15:sldGuideLst xmlns:p15="http://schemas.microsoft.com/office/powerpoint/2012/main">
        <p15:guide id="1" orient="horz" pos="1620">
          <p15:clr>
            <a:srgbClr val="FBAE40"/>
          </p15:clr>
        </p15:guide>
        <p15:guide id="2" pos="5653">
          <p15:clr>
            <a:srgbClr val="FBAE40"/>
          </p15:clr>
        </p15:guide>
        <p15:guide id="3" pos="103">
          <p15:clr>
            <a:srgbClr val="FBAE40"/>
          </p15:clr>
        </p15:guide>
        <p15:guide id="4" orient="horz" pos="3133">
          <p15:clr>
            <a:srgbClr val="FBAE40"/>
          </p15:clr>
        </p15:guide>
        <p15:guide id="5" orient="horz" pos="107">
          <p15:clr>
            <a:srgbClr val="FBAE40"/>
          </p15:clr>
        </p15:guide>
        <p15:guide id="6" pos="1843">
          <p15:clr>
            <a:srgbClr val="FBAE40"/>
          </p15:clr>
        </p15:guide>
        <p15:guide id="7" pos="329">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En-tête de section">
  <p:cSld name="En-tête de section">
    <p:spTree>
      <p:nvGrpSpPr>
        <p:cNvPr id="1" name="Shape 160"/>
        <p:cNvGrpSpPr/>
        <p:nvPr/>
      </p:nvGrpSpPr>
      <p:grpSpPr>
        <a:xfrm>
          <a:off x="0" y="0"/>
          <a:ext cx="0" cy="0"/>
          <a:chOff x="0" y="0"/>
          <a:chExt cx="0" cy="0"/>
        </a:xfrm>
      </p:grpSpPr>
      <p:sp>
        <p:nvSpPr>
          <p:cNvPr id="161" name="Google Shape;161;p24"/>
          <p:cNvSpPr/>
          <p:nvPr/>
        </p:nvSpPr>
        <p:spPr>
          <a:xfrm rot="10800000" flipH="1">
            <a:off x="0" y="-4"/>
            <a:ext cx="7968996" cy="4053083"/>
          </a:xfrm>
          <a:prstGeom prst="rtTriangle">
            <a:avLst/>
          </a:prstGeom>
          <a:solidFill>
            <a:schemeClr val="dk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62" name="Google Shape;162;p24"/>
          <p:cNvSpPr/>
          <p:nvPr/>
        </p:nvSpPr>
        <p:spPr>
          <a:xfrm rot="-1641210">
            <a:off x="-477993" y="2691132"/>
            <a:ext cx="2895122" cy="1310214"/>
          </a:xfrm>
          <a:prstGeom prst="parallelogram">
            <a:avLst>
              <a:gd name="adj" fmla="val 53218"/>
            </a:avLst>
          </a:pr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cxnSp>
        <p:nvCxnSpPr>
          <p:cNvPr id="163" name="Google Shape;163;p24"/>
          <p:cNvCxnSpPr/>
          <p:nvPr/>
        </p:nvCxnSpPr>
        <p:spPr>
          <a:xfrm rot="10800000" flipH="1">
            <a:off x="0" y="757568"/>
            <a:ext cx="1338943" cy="680629"/>
          </a:xfrm>
          <a:prstGeom prst="straightConnector1">
            <a:avLst/>
          </a:prstGeom>
          <a:noFill/>
          <a:ln w="9525" cap="flat" cmpd="sng">
            <a:solidFill>
              <a:srgbClr val="A5A5A5"/>
            </a:solidFill>
            <a:prstDash val="solid"/>
            <a:miter lim="800000"/>
            <a:headEnd type="none" w="sm" len="sm"/>
            <a:tailEnd type="none" w="sm" len="sm"/>
          </a:ln>
        </p:spPr>
      </p:cxnSp>
      <p:sp>
        <p:nvSpPr>
          <p:cNvPr id="164" name="Google Shape;164;p24" title="Titre"/>
          <p:cNvSpPr txBox="1">
            <a:spLocks noGrp="1"/>
          </p:cNvSpPr>
          <p:nvPr>
            <p:ph type="title"/>
          </p:nvPr>
        </p:nvSpPr>
        <p:spPr>
          <a:xfrm>
            <a:off x="4712882" y="1490565"/>
            <a:ext cx="3683725" cy="1342391"/>
          </a:xfrm>
          <a:prstGeom prst="rect">
            <a:avLst/>
          </a:prstGeom>
          <a:noFill/>
          <a:ln>
            <a:noFill/>
          </a:ln>
        </p:spPr>
        <p:txBody>
          <a:bodyPr spcFirstLastPara="1" wrap="square" lIns="68575" tIns="34275" rIns="68575" bIns="0" anchor="b" anchorCtr="0">
            <a:normAutofit/>
          </a:bodyPr>
          <a:lstStyle>
            <a:lvl1pPr lvl="0" algn="l">
              <a:lnSpc>
                <a:spcPct val="90000"/>
              </a:lnSpc>
              <a:spcBef>
                <a:spcPts val="0"/>
              </a:spcBef>
              <a:spcAft>
                <a:spcPts val="0"/>
              </a:spcAft>
              <a:buClr>
                <a:schemeClr val="accent1"/>
              </a:buClr>
              <a:buSzPts val="3000"/>
              <a:buFont typeface="Calibri"/>
              <a:buNone/>
              <a:defRPr sz="3000" b="1">
                <a:solidFill>
                  <a:schemeClr val="accent1"/>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65" name="Google Shape;165;p24" title="Sous-titre"/>
          <p:cNvSpPr txBox="1">
            <a:spLocks noGrp="1"/>
          </p:cNvSpPr>
          <p:nvPr>
            <p:ph type="body" idx="1"/>
          </p:nvPr>
        </p:nvSpPr>
        <p:spPr>
          <a:xfrm>
            <a:off x="4712882" y="2844035"/>
            <a:ext cx="3683725" cy="682935"/>
          </a:xfrm>
          <a:prstGeom prst="rect">
            <a:avLst/>
          </a:prstGeom>
          <a:noFill/>
          <a:ln>
            <a:noFill/>
          </a:ln>
        </p:spPr>
        <p:txBody>
          <a:bodyPr spcFirstLastPara="1" wrap="square" lIns="68575" tIns="34275" rIns="68575" bIns="34275" anchor="t" anchorCtr="0">
            <a:normAutofit/>
          </a:bodyPr>
          <a:lstStyle>
            <a:lvl1pPr marL="457200" marR="0" lvl="0" indent="-228600" algn="l" rtl="0">
              <a:lnSpc>
                <a:spcPct val="90000"/>
              </a:lnSpc>
              <a:spcBef>
                <a:spcPts val="800"/>
              </a:spcBef>
              <a:spcAft>
                <a:spcPts val="0"/>
              </a:spcAft>
              <a:buClr>
                <a:srgbClr val="2E7A40"/>
              </a:buClr>
              <a:buSzPts val="1500"/>
              <a:buFont typeface="Arial"/>
              <a:buNone/>
              <a:defRPr sz="1500" b="0" i="0" u="none" strike="noStrike" cap="none">
                <a:solidFill>
                  <a:schemeClr val="accent6"/>
                </a:solidFill>
                <a:latin typeface="Calibri"/>
                <a:ea typeface="Calibri"/>
                <a:cs typeface="Calibri"/>
                <a:sym typeface="Calibri"/>
              </a:defRPr>
            </a:lvl1pPr>
            <a:lvl2pPr marL="914400" marR="0" lvl="1" indent="-228600" algn="l" rtl="0">
              <a:lnSpc>
                <a:spcPct val="90000"/>
              </a:lnSpc>
              <a:spcBef>
                <a:spcPts val="400"/>
              </a:spcBef>
              <a:spcAft>
                <a:spcPts val="0"/>
              </a:spcAft>
              <a:buClr>
                <a:srgbClr val="2E7A40"/>
              </a:buClr>
              <a:buSzPts val="1500"/>
              <a:buFont typeface="Arial"/>
              <a:buNone/>
              <a:defRPr sz="1500" b="0" i="0" u="none" strike="noStrike" cap="none">
                <a:solidFill>
                  <a:srgbClr val="909090"/>
                </a:solidFill>
                <a:latin typeface="Calibri"/>
                <a:ea typeface="Calibri"/>
                <a:cs typeface="Calibri"/>
                <a:sym typeface="Calibri"/>
              </a:defRPr>
            </a:lvl2pPr>
            <a:lvl3pPr marL="1371600" marR="0" lvl="2" indent="-228600" algn="l" rtl="0">
              <a:lnSpc>
                <a:spcPct val="90000"/>
              </a:lnSpc>
              <a:spcBef>
                <a:spcPts val="400"/>
              </a:spcBef>
              <a:spcAft>
                <a:spcPts val="0"/>
              </a:spcAft>
              <a:buClr>
                <a:srgbClr val="2E7A40"/>
              </a:buClr>
              <a:buSzPts val="1400"/>
              <a:buFont typeface="Arial"/>
              <a:buNone/>
              <a:defRPr sz="1400" b="0" i="0" u="none" strike="noStrike" cap="none">
                <a:solidFill>
                  <a:srgbClr val="909090"/>
                </a:solidFill>
                <a:latin typeface="Calibri"/>
                <a:ea typeface="Calibri"/>
                <a:cs typeface="Calibri"/>
                <a:sym typeface="Calibri"/>
              </a:defRPr>
            </a:lvl3pPr>
            <a:lvl4pPr marL="1828800" marR="0" lvl="3" indent="-228600" algn="l" rtl="0">
              <a:lnSpc>
                <a:spcPct val="90000"/>
              </a:lnSpc>
              <a:spcBef>
                <a:spcPts val="400"/>
              </a:spcBef>
              <a:spcAft>
                <a:spcPts val="0"/>
              </a:spcAft>
              <a:buClr>
                <a:srgbClr val="2E7A40"/>
              </a:buClr>
              <a:buSzPts val="1200"/>
              <a:buFont typeface="Arial"/>
              <a:buNone/>
              <a:defRPr sz="1200" b="0" i="0" u="none" strike="noStrike" cap="none">
                <a:solidFill>
                  <a:srgbClr val="909090"/>
                </a:solidFill>
                <a:latin typeface="Calibri"/>
                <a:ea typeface="Calibri"/>
                <a:cs typeface="Calibri"/>
                <a:sym typeface="Calibri"/>
              </a:defRPr>
            </a:lvl4pPr>
            <a:lvl5pPr marL="2286000" marR="0" lvl="4" indent="-228600" algn="l" rtl="0">
              <a:lnSpc>
                <a:spcPct val="90000"/>
              </a:lnSpc>
              <a:spcBef>
                <a:spcPts val="400"/>
              </a:spcBef>
              <a:spcAft>
                <a:spcPts val="0"/>
              </a:spcAft>
              <a:buClr>
                <a:srgbClr val="2E7A40"/>
              </a:buClr>
              <a:buSzPts val="1200"/>
              <a:buFont typeface="Arial"/>
              <a:buNone/>
              <a:defRPr sz="1200" b="0" i="0" u="none" strike="noStrike" cap="none">
                <a:solidFill>
                  <a:srgbClr val="909090"/>
                </a:solidFill>
                <a:latin typeface="Calibri"/>
                <a:ea typeface="Calibri"/>
                <a:cs typeface="Calibri"/>
                <a:sym typeface="Calibri"/>
              </a:defRPr>
            </a:lvl5pPr>
            <a:lvl6pPr marL="2743200" marR="0" lvl="5" indent="-228600" algn="l" rtl="0">
              <a:lnSpc>
                <a:spcPct val="90000"/>
              </a:lnSpc>
              <a:spcBef>
                <a:spcPts val="400"/>
              </a:spcBef>
              <a:spcAft>
                <a:spcPts val="0"/>
              </a:spcAft>
              <a:buClr>
                <a:srgbClr val="909090"/>
              </a:buClr>
              <a:buSzPts val="1200"/>
              <a:buFont typeface="Arial"/>
              <a:buNone/>
              <a:defRPr sz="1200" b="0" i="0" u="none" strike="noStrike" cap="none">
                <a:solidFill>
                  <a:srgbClr val="909090"/>
                </a:solidFill>
                <a:latin typeface="Calibri"/>
                <a:ea typeface="Calibri"/>
                <a:cs typeface="Calibri"/>
                <a:sym typeface="Calibri"/>
              </a:defRPr>
            </a:lvl6pPr>
            <a:lvl7pPr marL="3200400" marR="0" lvl="6" indent="-228600" algn="l" rtl="0">
              <a:lnSpc>
                <a:spcPct val="90000"/>
              </a:lnSpc>
              <a:spcBef>
                <a:spcPts val="400"/>
              </a:spcBef>
              <a:spcAft>
                <a:spcPts val="0"/>
              </a:spcAft>
              <a:buClr>
                <a:srgbClr val="909090"/>
              </a:buClr>
              <a:buSzPts val="1200"/>
              <a:buFont typeface="Arial"/>
              <a:buNone/>
              <a:defRPr sz="1200" b="0" i="0" u="none" strike="noStrike" cap="none">
                <a:solidFill>
                  <a:srgbClr val="909090"/>
                </a:solidFill>
                <a:latin typeface="Calibri"/>
                <a:ea typeface="Calibri"/>
                <a:cs typeface="Calibri"/>
                <a:sym typeface="Calibri"/>
              </a:defRPr>
            </a:lvl7pPr>
            <a:lvl8pPr marL="3657600" marR="0" lvl="7" indent="-228600" algn="l" rtl="0">
              <a:lnSpc>
                <a:spcPct val="90000"/>
              </a:lnSpc>
              <a:spcBef>
                <a:spcPts val="400"/>
              </a:spcBef>
              <a:spcAft>
                <a:spcPts val="0"/>
              </a:spcAft>
              <a:buClr>
                <a:srgbClr val="909090"/>
              </a:buClr>
              <a:buSzPts val="1200"/>
              <a:buFont typeface="Arial"/>
              <a:buNone/>
              <a:defRPr sz="1200" b="0" i="0" u="none" strike="noStrike" cap="none">
                <a:solidFill>
                  <a:srgbClr val="909090"/>
                </a:solidFill>
                <a:latin typeface="Calibri"/>
                <a:ea typeface="Calibri"/>
                <a:cs typeface="Calibri"/>
                <a:sym typeface="Calibri"/>
              </a:defRPr>
            </a:lvl8pPr>
            <a:lvl9pPr marL="4114800" marR="0" lvl="8" indent="-228600" algn="l" rtl="0">
              <a:lnSpc>
                <a:spcPct val="90000"/>
              </a:lnSpc>
              <a:spcBef>
                <a:spcPts val="400"/>
              </a:spcBef>
              <a:spcAft>
                <a:spcPts val="0"/>
              </a:spcAft>
              <a:buClr>
                <a:srgbClr val="909090"/>
              </a:buClr>
              <a:buSzPts val="1200"/>
              <a:buFont typeface="Arial"/>
              <a:buNone/>
              <a:defRPr sz="1200" b="0" i="0" u="none" strike="noStrike" cap="none">
                <a:solidFill>
                  <a:srgbClr val="909090"/>
                </a:solidFill>
                <a:latin typeface="Calibri"/>
                <a:ea typeface="Calibri"/>
                <a:cs typeface="Calibri"/>
                <a:sym typeface="Calibri"/>
              </a:defRPr>
            </a:lvl9pPr>
          </a:lstStyle>
          <a:p>
            <a:endParaRPr/>
          </a:p>
        </p:txBody>
      </p:sp>
      <p:cxnSp>
        <p:nvCxnSpPr>
          <p:cNvPr id="166" name="Google Shape;166;p24"/>
          <p:cNvCxnSpPr/>
          <p:nvPr/>
        </p:nvCxnSpPr>
        <p:spPr>
          <a:xfrm rot="10800000" flipH="1">
            <a:off x="6753226" y="2943224"/>
            <a:ext cx="2390775" cy="1266825"/>
          </a:xfrm>
          <a:prstGeom prst="straightConnector1">
            <a:avLst/>
          </a:prstGeom>
          <a:noFill/>
          <a:ln w="9525" cap="flat" cmpd="sng">
            <a:solidFill>
              <a:schemeClr val="accent2"/>
            </a:solidFill>
            <a:prstDash val="solid"/>
            <a:miter lim="800000"/>
            <a:headEnd type="none" w="sm" len="sm"/>
            <a:tailEnd type="none" w="sm" len="sm"/>
          </a:ln>
        </p:spPr>
      </p:cxnSp>
      <p:sp>
        <p:nvSpPr>
          <p:cNvPr id="167" name="Google Shape;167;p24"/>
          <p:cNvSpPr/>
          <p:nvPr/>
        </p:nvSpPr>
        <p:spPr>
          <a:xfrm>
            <a:off x="5815584" y="0"/>
            <a:ext cx="1693926" cy="557114"/>
          </a:xfrm>
          <a:prstGeom prst="parallelogram">
            <a:avLst>
              <a:gd name="adj" fmla="val 195850"/>
            </a:avLst>
          </a:prstGeom>
          <a:solidFill>
            <a:schemeClr val="accent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cxnSp>
        <p:nvCxnSpPr>
          <p:cNvPr id="168" name="Google Shape;168;p24"/>
          <p:cNvCxnSpPr/>
          <p:nvPr/>
        </p:nvCxnSpPr>
        <p:spPr>
          <a:xfrm rot="10800000" flipH="1">
            <a:off x="0" y="306422"/>
            <a:ext cx="4946515" cy="2552361"/>
          </a:xfrm>
          <a:prstGeom prst="straightConnector1">
            <a:avLst/>
          </a:prstGeom>
          <a:noFill/>
          <a:ln w="9525" cap="flat" cmpd="sng">
            <a:solidFill>
              <a:srgbClr val="A5A5A5"/>
            </a:solidFill>
            <a:prstDash val="solid"/>
            <a:miter lim="800000"/>
            <a:headEnd type="none" w="sm" len="sm"/>
            <a:tailEnd type="none" w="sm" len="sm"/>
          </a:ln>
        </p:spPr>
      </p:cxnSp>
      <p:cxnSp>
        <p:nvCxnSpPr>
          <p:cNvPr id="169" name="Google Shape;169;p24"/>
          <p:cNvCxnSpPr/>
          <p:nvPr/>
        </p:nvCxnSpPr>
        <p:spPr>
          <a:xfrm rot="10800000" flipH="1">
            <a:off x="-13378" y="3950208"/>
            <a:ext cx="1439842" cy="750790"/>
          </a:xfrm>
          <a:prstGeom prst="straightConnector1">
            <a:avLst/>
          </a:prstGeom>
          <a:noFill/>
          <a:ln w="9525" cap="flat" cmpd="sng">
            <a:solidFill>
              <a:schemeClr val="accent1"/>
            </a:solidFill>
            <a:prstDash val="solid"/>
            <a:miter lim="800000"/>
            <a:headEnd type="none" w="sm" len="sm"/>
            <a:tailEnd type="none" w="sm" len="sm"/>
          </a:ln>
        </p:spPr>
      </p:cxnSp>
      <p:sp>
        <p:nvSpPr>
          <p:cNvPr id="170" name="Google Shape;170;p24"/>
          <p:cNvSpPr/>
          <p:nvPr/>
        </p:nvSpPr>
        <p:spPr>
          <a:xfrm rot="-1641210">
            <a:off x="-104276" y="2555284"/>
            <a:ext cx="1078799" cy="177435"/>
          </a:xfrm>
          <a:prstGeom prst="parallelogram">
            <a:avLst>
              <a:gd name="adj" fmla="val 53218"/>
            </a:avLst>
          </a:prstGeom>
          <a:solidFill>
            <a:schemeClr val="l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Tree>
  </p:cSld>
  <p:clrMapOvr>
    <a:masterClrMapping/>
  </p:clrMapOvr>
  <p:extLst>
    <p:ext uri="{DCECCB84-F9BA-43D5-87BE-67443E8EF086}">
      <p15:sldGuideLst xmlns:p15="http://schemas.microsoft.com/office/powerpoint/2012/main">
        <p15:guide id="1" orient="horz" pos="1637">
          <p15:clr>
            <a:srgbClr val="FBAE40"/>
          </p15:clr>
        </p15:guide>
        <p15:guide id="2" pos="2880">
          <p15:clr>
            <a:srgbClr val="FBAE40"/>
          </p15:clr>
        </p15:guide>
        <p15:guide id="3" pos="107">
          <p15:clr>
            <a:srgbClr val="FBAE40"/>
          </p15:clr>
        </p15:guide>
        <p15:guide id="4" orient="horz" pos="3127">
          <p15:clr>
            <a:srgbClr val="FBAE40"/>
          </p15:clr>
        </p15:guide>
        <p15:guide id="5" pos="5653">
          <p15:clr>
            <a:srgbClr val="FBAE40"/>
          </p15:clr>
        </p15:guide>
        <p15:guide id="6" orient="horz" pos="10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re et contenu">
  <p:cSld name="Titre et contenu">
    <p:spTree>
      <p:nvGrpSpPr>
        <p:cNvPr id="1" name="Shape 171"/>
        <p:cNvGrpSpPr/>
        <p:nvPr/>
      </p:nvGrpSpPr>
      <p:grpSpPr>
        <a:xfrm>
          <a:off x="0" y="0"/>
          <a:ext cx="0" cy="0"/>
          <a:chOff x="0" y="0"/>
          <a:chExt cx="0" cy="0"/>
        </a:xfrm>
      </p:grpSpPr>
      <p:cxnSp>
        <p:nvCxnSpPr>
          <p:cNvPr id="172" name="Google Shape;172;p25"/>
          <p:cNvCxnSpPr/>
          <p:nvPr/>
        </p:nvCxnSpPr>
        <p:spPr>
          <a:xfrm rot="10800000">
            <a:off x="-6935" y="2725475"/>
            <a:ext cx="1434464" cy="1179742"/>
          </a:xfrm>
          <a:prstGeom prst="straightConnector1">
            <a:avLst/>
          </a:prstGeom>
          <a:noFill/>
          <a:ln w="9525" cap="flat" cmpd="sng">
            <a:solidFill>
              <a:schemeClr val="accent2"/>
            </a:solidFill>
            <a:prstDash val="solid"/>
            <a:miter lim="800000"/>
            <a:headEnd type="none" w="sm" len="sm"/>
            <a:tailEnd type="none" w="sm" len="sm"/>
          </a:ln>
        </p:spPr>
      </p:cxnSp>
      <p:grpSp>
        <p:nvGrpSpPr>
          <p:cNvPr id="173" name="Google Shape;173;p25"/>
          <p:cNvGrpSpPr/>
          <p:nvPr/>
        </p:nvGrpSpPr>
        <p:grpSpPr>
          <a:xfrm flipH="1">
            <a:off x="5670996" y="0"/>
            <a:ext cx="3572983" cy="2655755"/>
            <a:chOff x="-124265" y="-2"/>
            <a:chExt cx="4763978" cy="3367272"/>
          </a:xfrm>
        </p:grpSpPr>
        <p:sp>
          <p:nvSpPr>
            <p:cNvPr id="174" name="Google Shape;174;p25"/>
            <p:cNvSpPr/>
            <p:nvPr/>
          </p:nvSpPr>
          <p:spPr>
            <a:xfrm>
              <a:off x="0" y="-1"/>
              <a:ext cx="4639713" cy="3367271"/>
            </a:xfrm>
            <a:prstGeom prst="diagStripe">
              <a:avLst>
                <a:gd name="adj" fmla="val 51202"/>
              </a:avLst>
            </a:prstGeom>
            <a:solidFill>
              <a:schemeClr val="dk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dk1"/>
                </a:solidFill>
                <a:latin typeface="Calibri"/>
                <a:ea typeface="Calibri"/>
                <a:cs typeface="Calibri"/>
                <a:sym typeface="Calibri"/>
              </a:endParaRPr>
            </a:p>
          </p:txBody>
        </p:sp>
        <p:cxnSp>
          <p:nvCxnSpPr>
            <p:cNvPr id="175" name="Google Shape;175;p25"/>
            <p:cNvCxnSpPr/>
            <p:nvPr/>
          </p:nvCxnSpPr>
          <p:spPr>
            <a:xfrm rot="10800000" flipH="1">
              <a:off x="1433638" y="-2"/>
              <a:ext cx="1240971" cy="916595"/>
            </a:xfrm>
            <a:prstGeom prst="straightConnector1">
              <a:avLst/>
            </a:prstGeom>
            <a:noFill/>
            <a:ln w="9525" cap="flat" cmpd="sng">
              <a:solidFill>
                <a:srgbClr val="BFBFBF"/>
              </a:solidFill>
              <a:prstDash val="solid"/>
              <a:miter lim="800000"/>
              <a:headEnd type="none" w="sm" len="sm"/>
              <a:tailEnd type="none" w="sm" len="sm"/>
            </a:ln>
          </p:spPr>
        </p:cxnSp>
        <p:sp>
          <p:nvSpPr>
            <p:cNvPr id="176" name="Google Shape;176;p25"/>
            <p:cNvSpPr/>
            <p:nvPr/>
          </p:nvSpPr>
          <p:spPr>
            <a:xfrm rot="-2178838">
              <a:off x="-192127" y="1140864"/>
              <a:ext cx="1354398" cy="214994"/>
            </a:xfrm>
            <a:prstGeom prst="parallelogram">
              <a:avLst>
                <a:gd name="adj" fmla="val 72003"/>
              </a:avLst>
            </a:pr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grpSp>
      <p:sp>
        <p:nvSpPr>
          <p:cNvPr id="177" name="Google Shape;177;p25"/>
          <p:cNvSpPr txBox="1"/>
          <p:nvPr/>
        </p:nvSpPr>
        <p:spPr>
          <a:xfrm>
            <a:off x="8304284" y="176799"/>
            <a:ext cx="610985" cy="461665"/>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fr" sz="2600" b="1" i="0" u="none" strike="noStrike" cap="none">
                <a:solidFill>
                  <a:schemeClr val="accent6"/>
                </a:solidFill>
                <a:latin typeface="Arial Black"/>
                <a:ea typeface="Arial Black"/>
                <a:cs typeface="Arial Black"/>
                <a:sym typeface="Arial Black"/>
              </a:rPr>
              <a:t>FR</a:t>
            </a:r>
            <a:endParaRPr sz="1100"/>
          </a:p>
        </p:txBody>
      </p:sp>
      <p:sp>
        <p:nvSpPr>
          <p:cNvPr id="178" name="Google Shape;178;p25"/>
          <p:cNvSpPr/>
          <p:nvPr/>
        </p:nvSpPr>
        <p:spPr>
          <a:xfrm flipH="1">
            <a:off x="5009931" y="1"/>
            <a:ext cx="1085850" cy="479298"/>
          </a:xfrm>
          <a:prstGeom prst="parallelogram">
            <a:avLst>
              <a:gd name="adj" fmla="val 135617"/>
            </a:avLst>
          </a:prstGeom>
          <a:solidFill>
            <a:schemeClr val="accent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79" name="Google Shape;179;p25"/>
          <p:cNvSpPr txBox="1">
            <a:spLocks noGrp="1"/>
          </p:cNvSpPr>
          <p:nvPr>
            <p:ph type="ftr" idx="11"/>
          </p:nvPr>
        </p:nvSpPr>
        <p:spPr>
          <a:xfrm>
            <a:off x="253897" y="4767263"/>
            <a:ext cx="30861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80" name="Google Shape;180;p25"/>
          <p:cNvSpPr txBox="1">
            <a:spLocks noGrp="1"/>
          </p:cNvSpPr>
          <p:nvPr>
            <p:ph type="sldNum" idx="12"/>
          </p:nvPr>
        </p:nvSpPr>
        <p:spPr>
          <a:xfrm>
            <a:off x="8360228" y="4767263"/>
            <a:ext cx="55517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
              <a:t>‹N°›</a:t>
            </a:fld>
            <a:endParaRPr/>
          </a:p>
        </p:txBody>
      </p:sp>
      <p:sp>
        <p:nvSpPr>
          <p:cNvPr id="181" name="Google Shape;181;p25" title="Titre "/>
          <p:cNvSpPr txBox="1">
            <a:spLocks noGrp="1"/>
          </p:cNvSpPr>
          <p:nvPr>
            <p:ph type="title"/>
          </p:nvPr>
        </p:nvSpPr>
        <p:spPr>
          <a:xfrm>
            <a:off x="389008" y="156771"/>
            <a:ext cx="6249917" cy="860977"/>
          </a:xfrm>
          <a:prstGeom prst="rect">
            <a:avLst/>
          </a:prstGeom>
          <a:noFill/>
          <a:ln>
            <a:noFill/>
          </a:ln>
        </p:spPr>
        <p:txBody>
          <a:bodyPr spcFirstLastPara="1" wrap="square" lIns="68575" tIns="34275" rIns="68575" bIns="0" anchor="b" anchorCtr="0">
            <a:normAutofit/>
          </a:bodyPr>
          <a:lstStyle>
            <a:lvl1pPr lvl="0" algn="l">
              <a:lnSpc>
                <a:spcPct val="90000"/>
              </a:lnSpc>
              <a:spcBef>
                <a:spcPts val="0"/>
              </a:spcBef>
              <a:spcAft>
                <a:spcPts val="0"/>
              </a:spcAft>
              <a:buClr>
                <a:schemeClr val="accent1"/>
              </a:buClr>
              <a:buSzPts val="3300"/>
              <a:buFont typeface="Calibri"/>
              <a:buNone/>
              <a:defRPr sz="3300" b="1">
                <a:solidFill>
                  <a:schemeClr val="accen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82" name="Google Shape;182;p25"/>
          <p:cNvSpPr txBox="1">
            <a:spLocks noGrp="1"/>
          </p:cNvSpPr>
          <p:nvPr>
            <p:ph type="body" idx="1"/>
          </p:nvPr>
        </p:nvSpPr>
        <p:spPr>
          <a:xfrm>
            <a:off x="389008" y="1253943"/>
            <a:ext cx="8126342" cy="3378779"/>
          </a:xfrm>
          <a:prstGeom prst="rect">
            <a:avLst/>
          </a:prstGeom>
          <a:noFill/>
          <a:ln>
            <a:noFill/>
          </a:ln>
        </p:spPr>
        <p:txBody>
          <a:bodyPr spcFirstLastPara="1" wrap="square" lIns="68575" tIns="34275" rIns="68575" bIns="34275" anchor="t" anchorCtr="0">
            <a:noAutofit/>
          </a:bodyPr>
          <a:lstStyle>
            <a:lvl1pPr marL="457200" marR="0" lvl="0" indent="-342900" algn="l" rtl="0">
              <a:lnSpc>
                <a:spcPct val="90000"/>
              </a:lnSpc>
              <a:spcBef>
                <a:spcPts val="800"/>
              </a:spcBef>
              <a:spcAft>
                <a:spcPts val="0"/>
              </a:spcAft>
              <a:buClr>
                <a:schemeClr val="accent2"/>
              </a:buClr>
              <a:buSzPts val="1800"/>
              <a:buFont typeface="Arial"/>
              <a:buChar char="•"/>
              <a:defRPr sz="1800" b="0" i="0" u="none" strike="noStrike" cap="none">
                <a:solidFill>
                  <a:schemeClr val="dk1"/>
                </a:solidFill>
                <a:latin typeface="Calibri"/>
                <a:ea typeface="Calibri"/>
                <a:cs typeface="Calibri"/>
                <a:sym typeface="Calibri"/>
              </a:defRPr>
            </a:lvl1pPr>
            <a:lvl2pPr marL="914400" marR="0" lvl="1" indent="-323850" algn="l" rtl="0">
              <a:lnSpc>
                <a:spcPct val="90000"/>
              </a:lnSpc>
              <a:spcBef>
                <a:spcPts val="400"/>
              </a:spcBef>
              <a:spcAft>
                <a:spcPts val="0"/>
              </a:spcAft>
              <a:buClr>
                <a:schemeClr val="accent2"/>
              </a:buClr>
              <a:buSzPts val="1500"/>
              <a:buFont typeface="Arial"/>
              <a:buChar char="•"/>
              <a:defRPr sz="15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2"/>
              </a:buClr>
              <a:buSzPts val="1400"/>
              <a:buFont typeface="Arial"/>
              <a:buChar char="•"/>
              <a:defRPr sz="1400" b="0" i="0" u="none" strike="noStrike" cap="none">
                <a:solidFill>
                  <a:schemeClr val="dk1"/>
                </a:solidFill>
                <a:latin typeface="Calibri"/>
                <a:ea typeface="Calibri"/>
                <a:cs typeface="Calibri"/>
                <a:sym typeface="Calibri"/>
              </a:defRPr>
            </a:lvl3pPr>
            <a:lvl4pPr marL="1828800" marR="0" lvl="3" indent="-304800" algn="l" rtl="0">
              <a:lnSpc>
                <a:spcPct val="90000"/>
              </a:lnSpc>
              <a:spcBef>
                <a:spcPts val="400"/>
              </a:spcBef>
              <a:spcAft>
                <a:spcPts val="0"/>
              </a:spcAft>
              <a:buClr>
                <a:schemeClr val="accent2"/>
              </a:buClr>
              <a:buSzPts val="1200"/>
              <a:buFont typeface="Arial"/>
              <a:buChar char="•"/>
              <a:defRPr sz="1200" b="0" i="0" u="none" strike="noStrike" cap="none">
                <a:solidFill>
                  <a:schemeClr val="dk1"/>
                </a:solidFill>
                <a:latin typeface="Calibri"/>
                <a:ea typeface="Calibri"/>
                <a:cs typeface="Calibri"/>
                <a:sym typeface="Calibri"/>
              </a:defRPr>
            </a:lvl4pPr>
            <a:lvl5pPr marL="2286000" marR="0" lvl="4" indent="-304800" algn="l" rtl="0">
              <a:lnSpc>
                <a:spcPct val="90000"/>
              </a:lnSpc>
              <a:spcBef>
                <a:spcPts val="400"/>
              </a:spcBef>
              <a:spcAft>
                <a:spcPts val="0"/>
              </a:spcAft>
              <a:buClr>
                <a:schemeClr val="accent2"/>
              </a:buClr>
              <a:buSzPts val="1200"/>
              <a:buFont typeface="Arial"/>
              <a:buChar char="•"/>
              <a:defRPr sz="12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3" pos="295">
          <p15:clr>
            <a:srgbClr val="FBAE40"/>
          </p15:clr>
        </p15:guide>
        <p15:guide id="4" pos="5567">
          <p15:clr>
            <a:srgbClr val="FBAE40"/>
          </p15:clr>
        </p15:guide>
        <p15:guide id="5" orient="horz" pos="583">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Deux contenus">
  <p:cSld name="Deux contenus">
    <p:spTree>
      <p:nvGrpSpPr>
        <p:cNvPr id="1" name="Shape 183"/>
        <p:cNvGrpSpPr/>
        <p:nvPr/>
      </p:nvGrpSpPr>
      <p:grpSpPr>
        <a:xfrm>
          <a:off x="0" y="0"/>
          <a:ext cx="0" cy="0"/>
          <a:chOff x="0" y="0"/>
          <a:chExt cx="0" cy="0"/>
        </a:xfrm>
      </p:grpSpPr>
      <p:cxnSp>
        <p:nvCxnSpPr>
          <p:cNvPr id="184" name="Google Shape;184;p26"/>
          <p:cNvCxnSpPr/>
          <p:nvPr/>
        </p:nvCxnSpPr>
        <p:spPr>
          <a:xfrm rot="10800000">
            <a:off x="-6935" y="2725475"/>
            <a:ext cx="1434464" cy="1179742"/>
          </a:xfrm>
          <a:prstGeom prst="straightConnector1">
            <a:avLst/>
          </a:prstGeom>
          <a:noFill/>
          <a:ln w="9525" cap="flat" cmpd="sng">
            <a:solidFill>
              <a:schemeClr val="accent2"/>
            </a:solidFill>
            <a:prstDash val="solid"/>
            <a:miter lim="800000"/>
            <a:headEnd type="none" w="sm" len="sm"/>
            <a:tailEnd type="none" w="sm" len="sm"/>
          </a:ln>
        </p:spPr>
      </p:cxnSp>
      <p:grpSp>
        <p:nvGrpSpPr>
          <p:cNvPr id="185" name="Google Shape;185;p26"/>
          <p:cNvGrpSpPr/>
          <p:nvPr/>
        </p:nvGrpSpPr>
        <p:grpSpPr>
          <a:xfrm flipH="1">
            <a:off x="5670996" y="0"/>
            <a:ext cx="3572983" cy="2655755"/>
            <a:chOff x="-124265" y="-2"/>
            <a:chExt cx="4763978" cy="3367272"/>
          </a:xfrm>
        </p:grpSpPr>
        <p:sp>
          <p:nvSpPr>
            <p:cNvPr id="186" name="Google Shape;186;p26"/>
            <p:cNvSpPr/>
            <p:nvPr/>
          </p:nvSpPr>
          <p:spPr>
            <a:xfrm>
              <a:off x="0" y="-1"/>
              <a:ext cx="4639713" cy="3367271"/>
            </a:xfrm>
            <a:prstGeom prst="diagStripe">
              <a:avLst>
                <a:gd name="adj" fmla="val 51202"/>
              </a:avLst>
            </a:prstGeom>
            <a:solidFill>
              <a:schemeClr val="dk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dk1"/>
                </a:solidFill>
                <a:latin typeface="Calibri"/>
                <a:ea typeface="Calibri"/>
                <a:cs typeface="Calibri"/>
                <a:sym typeface="Calibri"/>
              </a:endParaRPr>
            </a:p>
          </p:txBody>
        </p:sp>
        <p:cxnSp>
          <p:nvCxnSpPr>
            <p:cNvPr id="187" name="Google Shape;187;p26"/>
            <p:cNvCxnSpPr/>
            <p:nvPr/>
          </p:nvCxnSpPr>
          <p:spPr>
            <a:xfrm rot="10800000" flipH="1">
              <a:off x="1433638" y="-2"/>
              <a:ext cx="1240971" cy="916595"/>
            </a:xfrm>
            <a:prstGeom prst="straightConnector1">
              <a:avLst/>
            </a:prstGeom>
            <a:noFill/>
            <a:ln w="9525" cap="flat" cmpd="sng">
              <a:solidFill>
                <a:srgbClr val="BFBFBF"/>
              </a:solidFill>
              <a:prstDash val="solid"/>
              <a:miter lim="800000"/>
              <a:headEnd type="none" w="sm" len="sm"/>
              <a:tailEnd type="none" w="sm" len="sm"/>
            </a:ln>
          </p:spPr>
        </p:cxnSp>
        <p:sp>
          <p:nvSpPr>
            <p:cNvPr id="188" name="Google Shape;188;p26"/>
            <p:cNvSpPr/>
            <p:nvPr/>
          </p:nvSpPr>
          <p:spPr>
            <a:xfrm rot="-2178838">
              <a:off x="-192127" y="1140864"/>
              <a:ext cx="1354398" cy="214994"/>
            </a:xfrm>
            <a:prstGeom prst="parallelogram">
              <a:avLst>
                <a:gd name="adj" fmla="val 72003"/>
              </a:avLst>
            </a:pr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grpSp>
      <p:sp>
        <p:nvSpPr>
          <p:cNvPr id="189" name="Google Shape;189;p26"/>
          <p:cNvSpPr txBox="1"/>
          <p:nvPr/>
        </p:nvSpPr>
        <p:spPr>
          <a:xfrm>
            <a:off x="8304284" y="176799"/>
            <a:ext cx="610985" cy="461665"/>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fr" sz="2600" b="1" i="0" u="none" strike="noStrike" cap="none">
                <a:solidFill>
                  <a:schemeClr val="accent6"/>
                </a:solidFill>
                <a:latin typeface="Arial Black"/>
                <a:ea typeface="Arial Black"/>
                <a:cs typeface="Arial Black"/>
                <a:sym typeface="Arial Black"/>
              </a:rPr>
              <a:t>FR</a:t>
            </a:r>
            <a:endParaRPr sz="1100"/>
          </a:p>
        </p:txBody>
      </p:sp>
      <p:sp>
        <p:nvSpPr>
          <p:cNvPr id="190" name="Google Shape;190;p26"/>
          <p:cNvSpPr/>
          <p:nvPr/>
        </p:nvSpPr>
        <p:spPr>
          <a:xfrm flipH="1">
            <a:off x="5009931" y="1"/>
            <a:ext cx="1085850" cy="479298"/>
          </a:xfrm>
          <a:prstGeom prst="parallelogram">
            <a:avLst>
              <a:gd name="adj" fmla="val 135617"/>
            </a:avLst>
          </a:prstGeom>
          <a:solidFill>
            <a:schemeClr val="accent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191" name="Google Shape;191;p26"/>
          <p:cNvSpPr txBox="1">
            <a:spLocks noGrp="1"/>
          </p:cNvSpPr>
          <p:nvPr>
            <p:ph type="ftr" idx="11"/>
          </p:nvPr>
        </p:nvSpPr>
        <p:spPr>
          <a:xfrm>
            <a:off x="253897" y="4767263"/>
            <a:ext cx="30861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92" name="Google Shape;192;p26"/>
          <p:cNvSpPr txBox="1">
            <a:spLocks noGrp="1"/>
          </p:cNvSpPr>
          <p:nvPr>
            <p:ph type="sldNum" idx="12"/>
          </p:nvPr>
        </p:nvSpPr>
        <p:spPr>
          <a:xfrm>
            <a:off x="8360228" y="4767263"/>
            <a:ext cx="55517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
              <a:t>‹N°›</a:t>
            </a:fld>
            <a:endParaRPr/>
          </a:p>
        </p:txBody>
      </p:sp>
      <p:sp>
        <p:nvSpPr>
          <p:cNvPr id="193" name="Google Shape;193;p26" title="Titre "/>
          <p:cNvSpPr txBox="1">
            <a:spLocks noGrp="1"/>
          </p:cNvSpPr>
          <p:nvPr>
            <p:ph type="title"/>
          </p:nvPr>
        </p:nvSpPr>
        <p:spPr>
          <a:xfrm>
            <a:off x="389008" y="156771"/>
            <a:ext cx="6249917" cy="860977"/>
          </a:xfrm>
          <a:prstGeom prst="rect">
            <a:avLst/>
          </a:prstGeom>
          <a:noFill/>
          <a:ln>
            <a:noFill/>
          </a:ln>
        </p:spPr>
        <p:txBody>
          <a:bodyPr spcFirstLastPara="1" wrap="square" lIns="68575" tIns="34275" rIns="68575" bIns="0" anchor="b" anchorCtr="0">
            <a:normAutofit/>
          </a:bodyPr>
          <a:lstStyle>
            <a:lvl1pPr lvl="0" algn="l">
              <a:lnSpc>
                <a:spcPct val="90000"/>
              </a:lnSpc>
              <a:spcBef>
                <a:spcPts val="0"/>
              </a:spcBef>
              <a:spcAft>
                <a:spcPts val="0"/>
              </a:spcAft>
              <a:buClr>
                <a:schemeClr val="accent1"/>
              </a:buClr>
              <a:buSzPts val="3300"/>
              <a:buFont typeface="Calibri"/>
              <a:buNone/>
              <a:defRPr sz="3300" b="1">
                <a:solidFill>
                  <a:schemeClr val="accen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94" name="Google Shape;194;p26"/>
          <p:cNvSpPr txBox="1">
            <a:spLocks noGrp="1"/>
          </p:cNvSpPr>
          <p:nvPr>
            <p:ph type="body" idx="1"/>
          </p:nvPr>
        </p:nvSpPr>
        <p:spPr>
          <a:xfrm>
            <a:off x="397265" y="1238283"/>
            <a:ext cx="3886200" cy="3394439"/>
          </a:xfrm>
          <a:prstGeom prst="rect">
            <a:avLst/>
          </a:prstGeom>
          <a:noFill/>
          <a:ln>
            <a:noFill/>
          </a:ln>
        </p:spPr>
        <p:txBody>
          <a:bodyPr spcFirstLastPara="1" wrap="square" lIns="68575" tIns="34275" rIns="68575" bIns="34275" anchor="t" anchorCtr="0">
            <a:noAutofit/>
          </a:bodyPr>
          <a:lstStyle>
            <a:lvl1pPr marL="457200" marR="0" lvl="0" indent="-342900" algn="l" rtl="0">
              <a:lnSpc>
                <a:spcPct val="90000"/>
              </a:lnSpc>
              <a:spcBef>
                <a:spcPts val="800"/>
              </a:spcBef>
              <a:spcAft>
                <a:spcPts val="0"/>
              </a:spcAft>
              <a:buClr>
                <a:schemeClr val="accent2"/>
              </a:buClr>
              <a:buSzPts val="1800"/>
              <a:buFont typeface="Arial"/>
              <a:buChar char="•"/>
              <a:defRPr sz="1800" b="0" i="0" u="none" strike="noStrike" cap="none">
                <a:solidFill>
                  <a:schemeClr val="dk1"/>
                </a:solidFill>
                <a:latin typeface="Calibri"/>
                <a:ea typeface="Calibri"/>
                <a:cs typeface="Calibri"/>
                <a:sym typeface="Calibri"/>
              </a:defRPr>
            </a:lvl1pPr>
            <a:lvl2pPr marL="914400" marR="0" lvl="1" indent="-323850" algn="l" rtl="0">
              <a:lnSpc>
                <a:spcPct val="90000"/>
              </a:lnSpc>
              <a:spcBef>
                <a:spcPts val="400"/>
              </a:spcBef>
              <a:spcAft>
                <a:spcPts val="0"/>
              </a:spcAft>
              <a:buClr>
                <a:schemeClr val="accent2"/>
              </a:buClr>
              <a:buSzPts val="1500"/>
              <a:buFont typeface="Arial"/>
              <a:buChar char="•"/>
              <a:defRPr sz="15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2"/>
              </a:buClr>
              <a:buSzPts val="1400"/>
              <a:buFont typeface="Arial"/>
              <a:buChar char="•"/>
              <a:defRPr sz="1400" b="0" i="0" u="none" strike="noStrike" cap="none">
                <a:solidFill>
                  <a:schemeClr val="dk1"/>
                </a:solidFill>
                <a:latin typeface="Calibri"/>
                <a:ea typeface="Calibri"/>
                <a:cs typeface="Calibri"/>
                <a:sym typeface="Calibri"/>
              </a:defRPr>
            </a:lvl3pPr>
            <a:lvl4pPr marL="1828800" marR="0" lvl="3" indent="-304800" algn="l" rtl="0">
              <a:lnSpc>
                <a:spcPct val="90000"/>
              </a:lnSpc>
              <a:spcBef>
                <a:spcPts val="400"/>
              </a:spcBef>
              <a:spcAft>
                <a:spcPts val="0"/>
              </a:spcAft>
              <a:buClr>
                <a:schemeClr val="accent2"/>
              </a:buClr>
              <a:buSzPts val="1200"/>
              <a:buFont typeface="Arial"/>
              <a:buChar char="•"/>
              <a:defRPr sz="1200" b="0" i="0" u="none" strike="noStrike" cap="none">
                <a:solidFill>
                  <a:schemeClr val="dk1"/>
                </a:solidFill>
                <a:latin typeface="Calibri"/>
                <a:ea typeface="Calibri"/>
                <a:cs typeface="Calibri"/>
                <a:sym typeface="Calibri"/>
              </a:defRPr>
            </a:lvl4pPr>
            <a:lvl5pPr marL="2286000" marR="0" lvl="4" indent="-304800" algn="l" rtl="0">
              <a:lnSpc>
                <a:spcPct val="90000"/>
              </a:lnSpc>
              <a:spcBef>
                <a:spcPts val="400"/>
              </a:spcBef>
              <a:spcAft>
                <a:spcPts val="0"/>
              </a:spcAft>
              <a:buClr>
                <a:schemeClr val="accent2"/>
              </a:buClr>
              <a:buSzPts val="1200"/>
              <a:buFont typeface="Arial"/>
              <a:buChar char="•"/>
              <a:defRPr sz="12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95" name="Google Shape;195;p26"/>
          <p:cNvSpPr txBox="1">
            <a:spLocks noGrp="1"/>
          </p:cNvSpPr>
          <p:nvPr>
            <p:ph type="body" idx="2"/>
          </p:nvPr>
        </p:nvSpPr>
        <p:spPr>
          <a:xfrm>
            <a:off x="4629150" y="1238283"/>
            <a:ext cx="3886200" cy="3394439"/>
          </a:xfrm>
          <a:prstGeom prst="rect">
            <a:avLst/>
          </a:prstGeom>
          <a:noFill/>
          <a:ln>
            <a:noFill/>
          </a:ln>
        </p:spPr>
        <p:txBody>
          <a:bodyPr spcFirstLastPara="1" wrap="square" lIns="68575" tIns="34275" rIns="68575" bIns="34275" anchor="t" anchorCtr="0">
            <a:noAutofit/>
          </a:bodyPr>
          <a:lstStyle>
            <a:lvl1pPr marL="457200" marR="0" lvl="0" indent="-342900" algn="l" rtl="0">
              <a:lnSpc>
                <a:spcPct val="90000"/>
              </a:lnSpc>
              <a:spcBef>
                <a:spcPts val="800"/>
              </a:spcBef>
              <a:spcAft>
                <a:spcPts val="0"/>
              </a:spcAft>
              <a:buClr>
                <a:schemeClr val="accent2"/>
              </a:buClr>
              <a:buSzPts val="1800"/>
              <a:buFont typeface="Arial"/>
              <a:buChar char="•"/>
              <a:defRPr sz="1800" b="0" i="0" u="none" strike="noStrike" cap="none">
                <a:solidFill>
                  <a:schemeClr val="dk1"/>
                </a:solidFill>
                <a:latin typeface="Calibri"/>
                <a:ea typeface="Calibri"/>
                <a:cs typeface="Calibri"/>
                <a:sym typeface="Calibri"/>
              </a:defRPr>
            </a:lvl1pPr>
            <a:lvl2pPr marL="914400" marR="0" lvl="1" indent="-323850" algn="l" rtl="0">
              <a:lnSpc>
                <a:spcPct val="90000"/>
              </a:lnSpc>
              <a:spcBef>
                <a:spcPts val="400"/>
              </a:spcBef>
              <a:spcAft>
                <a:spcPts val="0"/>
              </a:spcAft>
              <a:buClr>
                <a:schemeClr val="accent2"/>
              </a:buClr>
              <a:buSzPts val="1500"/>
              <a:buFont typeface="Arial"/>
              <a:buChar char="•"/>
              <a:defRPr sz="15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2"/>
              </a:buClr>
              <a:buSzPts val="1400"/>
              <a:buFont typeface="Arial"/>
              <a:buChar char="•"/>
              <a:defRPr sz="1400" b="0" i="0" u="none" strike="noStrike" cap="none">
                <a:solidFill>
                  <a:schemeClr val="dk1"/>
                </a:solidFill>
                <a:latin typeface="Calibri"/>
                <a:ea typeface="Calibri"/>
                <a:cs typeface="Calibri"/>
                <a:sym typeface="Calibri"/>
              </a:defRPr>
            </a:lvl3pPr>
            <a:lvl4pPr marL="1828800" marR="0" lvl="3" indent="-304800" algn="l" rtl="0">
              <a:lnSpc>
                <a:spcPct val="90000"/>
              </a:lnSpc>
              <a:spcBef>
                <a:spcPts val="400"/>
              </a:spcBef>
              <a:spcAft>
                <a:spcPts val="0"/>
              </a:spcAft>
              <a:buClr>
                <a:schemeClr val="accent2"/>
              </a:buClr>
              <a:buSzPts val="1200"/>
              <a:buFont typeface="Arial"/>
              <a:buChar char="•"/>
              <a:defRPr sz="1200" b="0" i="0" u="none" strike="noStrike" cap="none">
                <a:solidFill>
                  <a:schemeClr val="dk1"/>
                </a:solidFill>
                <a:latin typeface="Calibri"/>
                <a:ea typeface="Calibri"/>
                <a:cs typeface="Calibri"/>
                <a:sym typeface="Calibri"/>
              </a:defRPr>
            </a:lvl4pPr>
            <a:lvl5pPr marL="2286000" marR="0" lvl="4" indent="-304800" algn="l" rtl="0">
              <a:lnSpc>
                <a:spcPct val="90000"/>
              </a:lnSpc>
              <a:spcBef>
                <a:spcPts val="400"/>
              </a:spcBef>
              <a:spcAft>
                <a:spcPts val="0"/>
              </a:spcAft>
              <a:buClr>
                <a:schemeClr val="accent2"/>
              </a:buClr>
              <a:buSzPts val="1200"/>
              <a:buFont typeface="Arial"/>
              <a:buChar char="•"/>
              <a:defRPr sz="12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3" pos="295">
          <p15:clr>
            <a:srgbClr val="FBAE40"/>
          </p15:clr>
        </p15:guide>
        <p15:guide id="4" pos="5567">
          <p15:clr>
            <a:srgbClr val="FBAE40"/>
          </p15:clr>
        </p15:guide>
        <p15:guide id="5" orient="horz" pos="583">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omparaison">
  <p:cSld name="Comparaison">
    <p:spTree>
      <p:nvGrpSpPr>
        <p:cNvPr id="1" name="Shape 196"/>
        <p:cNvGrpSpPr/>
        <p:nvPr/>
      </p:nvGrpSpPr>
      <p:grpSpPr>
        <a:xfrm>
          <a:off x="0" y="0"/>
          <a:ext cx="0" cy="0"/>
          <a:chOff x="0" y="0"/>
          <a:chExt cx="0" cy="0"/>
        </a:xfrm>
      </p:grpSpPr>
      <p:cxnSp>
        <p:nvCxnSpPr>
          <p:cNvPr id="197" name="Google Shape;197;p27"/>
          <p:cNvCxnSpPr/>
          <p:nvPr/>
        </p:nvCxnSpPr>
        <p:spPr>
          <a:xfrm rot="10800000">
            <a:off x="-6935" y="2725475"/>
            <a:ext cx="1434464" cy="1179742"/>
          </a:xfrm>
          <a:prstGeom prst="straightConnector1">
            <a:avLst/>
          </a:prstGeom>
          <a:noFill/>
          <a:ln w="9525" cap="flat" cmpd="sng">
            <a:solidFill>
              <a:schemeClr val="accent2"/>
            </a:solidFill>
            <a:prstDash val="solid"/>
            <a:miter lim="800000"/>
            <a:headEnd type="none" w="sm" len="sm"/>
            <a:tailEnd type="none" w="sm" len="sm"/>
          </a:ln>
        </p:spPr>
      </p:cxnSp>
      <p:grpSp>
        <p:nvGrpSpPr>
          <p:cNvPr id="198" name="Google Shape;198;p27"/>
          <p:cNvGrpSpPr/>
          <p:nvPr/>
        </p:nvGrpSpPr>
        <p:grpSpPr>
          <a:xfrm flipH="1">
            <a:off x="5670996" y="0"/>
            <a:ext cx="3572983" cy="2655755"/>
            <a:chOff x="-124265" y="-2"/>
            <a:chExt cx="4763978" cy="3367272"/>
          </a:xfrm>
        </p:grpSpPr>
        <p:sp>
          <p:nvSpPr>
            <p:cNvPr id="199" name="Google Shape;199;p27"/>
            <p:cNvSpPr/>
            <p:nvPr/>
          </p:nvSpPr>
          <p:spPr>
            <a:xfrm>
              <a:off x="0" y="-1"/>
              <a:ext cx="4639713" cy="3367271"/>
            </a:xfrm>
            <a:prstGeom prst="diagStripe">
              <a:avLst>
                <a:gd name="adj" fmla="val 51202"/>
              </a:avLst>
            </a:prstGeom>
            <a:solidFill>
              <a:schemeClr val="dk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dk1"/>
                </a:solidFill>
                <a:latin typeface="Calibri"/>
                <a:ea typeface="Calibri"/>
                <a:cs typeface="Calibri"/>
                <a:sym typeface="Calibri"/>
              </a:endParaRPr>
            </a:p>
          </p:txBody>
        </p:sp>
        <p:cxnSp>
          <p:nvCxnSpPr>
            <p:cNvPr id="200" name="Google Shape;200;p27"/>
            <p:cNvCxnSpPr/>
            <p:nvPr/>
          </p:nvCxnSpPr>
          <p:spPr>
            <a:xfrm rot="10800000" flipH="1">
              <a:off x="1433638" y="-2"/>
              <a:ext cx="1240971" cy="916595"/>
            </a:xfrm>
            <a:prstGeom prst="straightConnector1">
              <a:avLst/>
            </a:prstGeom>
            <a:noFill/>
            <a:ln w="9525" cap="flat" cmpd="sng">
              <a:solidFill>
                <a:srgbClr val="BFBFBF"/>
              </a:solidFill>
              <a:prstDash val="solid"/>
              <a:miter lim="800000"/>
              <a:headEnd type="none" w="sm" len="sm"/>
              <a:tailEnd type="none" w="sm" len="sm"/>
            </a:ln>
          </p:spPr>
        </p:cxnSp>
        <p:sp>
          <p:nvSpPr>
            <p:cNvPr id="201" name="Google Shape;201;p27"/>
            <p:cNvSpPr/>
            <p:nvPr/>
          </p:nvSpPr>
          <p:spPr>
            <a:xfrm rot="-2178838">
              <a:off x="-192127" y="1140864"/>
              <a:ext cx="1354398" cy="214994"/>
            </a:xfrm>
            <a:prstGeom prst="parallelogram">
              <a:avLst>
                <a:gd name="adj" fmla="val 72003"/>
              </a:avLst>
            </a:pr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grpSp>
      <p:sp>
        <p:nvSpPr>
          <p:cNvPr id="202" name="Google Shape;202;p27"/>
          <p:cNvSpPr txBox="1"/>
          <p:nvPr/>
        </p:nvSpPr>
        <p:spPr>
          <a:xfrm>
            <a:off x="8304284" y="176799"/>
            <a:ext cx="610985" cy="461665"/>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fr" sz="2600" b="1" i="0" u="none" strike="noStrike" cap="none">
                <a:solidFill>
                  <a:schemeClr val="accent6"/>
                </a:solidFill>
                <a:latin typeface="Arial Black"/>
                <a:ea typeface="Arial Black"/>
                <a:cs typeface="Arial Black"/>
                <a:sym typeface="Arial Black"/>
              </a:rPr>
              <a:t>FR</a:t>
            </a:r>
            <a:endParaRPr sz="1100"/>
          </a:p>
        </p:txBody>
      </p:sp>
      <p:sp>
        <p:nvSpPr>
          <p:cNvPr id="203" name="Google Shape;203;p27"/>
          <p:cNvSpPr/>
          <p:nvPr/>
        </p:nvSpPr>
        <p:spPr>
          <a:xfrm flipH="1">
            <a:off x="5009931" y="1"/>
            <a:ext cx="1085850" cy="479298"/>
          </a:xfrm>
          <a:prstGeom prst="parallelogram">
            <a:avLst>
              <a:gd name="adj" fmla="val 135617"/>
            </a:avLst>
          </a:prstGeom>
          <a:solidFill>
            <a:schemeClr val="accent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04" name="Google Shape;204;p27"/>
          <p:cNvSpPr txBox="1">
            <a:spLocks noGrp="1"/>
          </p:cNvSpPr>
          <p:nvPr>
            <p:ph type="ftr" idx="11"/>
          </p:nvPr>
        </p:nvSpPr>
        <p:spPr>
          <a:xfrm>
            <a:off x="253897" y="4767263"/>
            <a:ext cx="30861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05" name="Google Shape;205;p27"/>
          <p:cNvSpPr txBox="1">
            <a:spLocks noGrp="1"/>
          </p:cNvSpPr>
          <p:nvPr>
            <p:ph type="sldNum" idx="12"/>
          </p:nvPr>
        </p:nvSpPr>
        <p:spPr>
          <a:xfrm>
            <a:off x="8360228" y="4767263"/>
            <a:ext cx="55517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
              <a:t>‹N°›</a:t>
            </a:fld>
            <a:endParaRPr/>
          </a:p>
        </p:txBody>
      </p:sp>
      <p:sp>
        <p:nvSpPr>
          <p:cNvPr id="206" name="Google Shape;206;p27" title="Titre "/>
          <p:cNvSpPr txBox="1">
            <a:spLocks noGrp="1"/>
          </p:cNvSpPr>
          <p:nvPr>
            <p:ph type="title"/>
          </p:nvPr>
        </p:nvSpPr>
        <p:spPr>
          <a:xfrm>
            <a:off x="389008" y="156771"/>
            <a:ext cx="6249917" cy="860977"/>
          </a:xfrm>
          <a:prstGeom prst="rect">
            <a:avLst/>
          </a:prstGeom>
          <a:noFill/>
          <a:ln>
            <a:noFill/>
          </a:ln>
        </p:spPr>
        <p:txBody>
          <a:bodyPr spcFirstLastPara="1" wrap="square" lIns="68575" tIns="34275" rIns="68575" bIns="0" anchor="b" anchorCtr="0">
            <a:normAutofit/>
          </a:bodyPr>
          <a:lstStyle>
            <a:lvl1pPr lvl="0" algn="l">
              <a:lnSpc>
                <a:spcPct val="90000"/>
              </a:lnSpc>
              <a:spcBef>
                <a:spcPts val="0"/>
              </a:spcBef>
              <a:spcAft>
                <a:spcPts val="0"/>
              </a:spcAft>
              <a:buClr>
                <a:schemeClr val="accent1"/>
              </a:buClr>
              <a:buSzPts val="3300"/>
              <a:buFont typeface="Calibri"/>
              <a:buNone/>
              <a:defRPr sz="3300" b="1">
                <a:solidFill>
                  <a:schemeClr val="accen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07" name="Google Shape;207;p27"/>
          <p:cNvSpPr txBox="1">
            <a:spLocks noGrp="1"/>
          </p:cNvSpPr>
          <p:nvPr>
            <p:ph type="body" idx="1"/>
          </p:nvPr>
        </p:nvSpPr>
        <p:spPr>
          <a:xfrm>
            <a:off x="389008" y="1260872"/>
            <a:ext cx="4036876" cy="617934"/>
          </a:xfrm>
          <a:prstGeom prst="rect">
            <a:avLst/>
          </a:prstGeom>
          <a:noFill/>
          <a:ln>
            <a:noFill/>
          </a:ln>
        </p:spPr>
        <p:txBody>
          <a:bodyPr spcFirstLastPara="1" wrap="square" lIns="68575" tIns="34275" rIns="68575" bIns="34275" anchor="b" anchorCtr="0">
            <a:noAutofit/>
          </a:bodyPr>
          <a:lstStyle>
            <a:lvl1pPr marL="457200" marR="0" lvl="0" indent="-228600" algn="l" rtl="0">
              <a:lnSpc>
                <a:spcPct val="90000"/>
              </a:lnSpc>
              <a:spcBef>
                <a:spcPts val="800"/>
              </a:spcBef>
              <a:spcAft>
                <a:spcPts val="0"/>
              </a:spcAft>
              <a:buClr>
                <a:srgbClr val="2E7A40"/>
              </a:buClr>
              <a:buSzPts val="1800"/>
              <a:buFont typeface="Arial"/>
              <a:buNone/>
              <a:defRPr sz="1800" b="1" i="0" u="none" strike="noStrike" cap="none">
                <a:solidFill>
                  <a:schemeClr val="accent6"/>
                </a:solidFill>
                <a:latin typeface="Calibri"/>
                <a:ea typeface="Calibri"/>
                <a:cs typeface="Calibri"/>
                <a:sym typeface="Calibri"/>
              </a:defRPr>
            </a:lvl1pPr>
            <a:lvl2pPr marL="914400" marR="0" lvl="1" indent="-323850" algn="l" rtl="0">
              <a:lnSpc>
                <a:spcPct val="90000"/>
              </a:lnSpc>
              <a:spcBef>
                <a:spcPts val="400"/>
              </a:spcBef>
              <a:spcAft>
                <a:spcPts val="0"/>
              </a:spcAft>
              <a:buClr>
                <a:srgbClr val="2E7A40"/>
              </a:buClr>
              <a:buSzPts val="1500"/>
              <a:buFont typeface="Arial"/>
              <a:buChar char="•"/>
              <a:defRPr sz="15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rgbClr val="2E7A40"/>
              </a:buClr>
              <a:buSzPts val="1400"/>
              <a:buFont typeface="Arial"/>
              <a:buChar char="•"/>
              <a:defRPr sz="1400" b="0" i="0" u="none" strike="noStrike" cap="none">
                <a:solidFill>
                  <a:schemeClr val="dk1"/>
                </a:solidFill>
                <a:latin typeface="Calibri"/>
                <a:ea typeface="Calibri"/>
                <a:cs typeface="Calibri"/>
                <a:sym typeface="Calibri"/>
              </a:defRPr>
            </a:lvl3pPr>
            <a:lvl4pPr marL="1828800" marR="0" lvl="3" indent="-304800" algn="l" rtl="0">
              <a:lnSpc>
                <a:spcPct val="90000"/>
              </a:lnSpc>
              <a:spcBef>
                <a:spcPts val="400"/>
              </a:spcBef>
              <a:spcAft>
                <a:spcPts val="0"/>
              </a:spcAft>
              <a:buClr>
                <a:srgbClr val="2E7A40"/>
              </a:buClr>
              <a:buSzPts val="1200"/>
              <a:buFont typeface="Arial"/>
              <a:buChar char="•"/>
              <a:defRPr sz="1200" b="0" i="0" u="none" strike="noStrike" cap="none">
                <a:solidFill>
                  <a:schemeClr val="dk1"/>
                </a:solidFill>
                <a:latin typeface="Calibri"/>
                <a:ea typeface="Calibri"/>
                <a:cs typeface="Calibri"/>
                <a:sym typeface="Calibri"/>
              </a:defRPr>
            </a:lvl4pPr>
            <a:lvl5pPr marL="2286000" marR="0" lvl="4" indent="-304800" algn="l" rtl="0">
              <a:lnSpc>
                <a:spcPct val="90000"/>
              </a:lnSpc>
              <a:spcBef>
                <a:spcPts val="400"/>
              </a:spcBef>
              <a:spcAft>
                <a:spcPts val="0"/>
              </a:spcAft>
              <a:buClr>
                <a:srgbClr val="2E7A40"/>
              </a:buClr>
              <a:buSzPts val="1200"/>
              <a:buFont typeface="Arial"/>
              <a:buChar char="•"/>
              <a:defRPr sz="12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208" name="Google Shape;208;p27"/>
          <p:cNvSpPr txBox="1">
            <a:spLocks noGrp="1"/>
          </p:cNvSpPr>
          <p:nvPr>
            <p:ph type="body" idx="2"/>
          </p:nvPr>
        </p:nvSpPr>
        <p:spPr>
          <a:xfrm>
            <a:off x="4629150" y="1260872"/>
            <a:ext cx="3887391" cy="617934"/>
          </a:xfrm>
          <a:prstGeom prst="rect">
            <a:avLst/>
          </a:prstGeom>
          <a:noFill/>
          <a:ln>
            <a:noFill/>
          </a:ln>
        </p:spPr>
        <p:txBody>
          <a:bodyPr spcFirstLastPara="1" wrap="square" lIns="68575" tIns="34275" rIns="68575" bIns="34275" anchor="b" anchorCtr="0">
            <a:noAutofit/>
          </a:bodyPr>
          <a:lstStyle>
            <a:lvl1pPr marL="457200" marR="0" lvl="0" indent="-228600" algn="l" rtl="0">
              <a:lnSpc>
                <a:spcPct val="90000"/>
              </a:lnSpc>
              <a:spcBef>
                <a:spcPts val="800"/>
              </a:spcBef>
              <a:spcAft>
                <a:spcPts val="0"/>
              </a:spcAft>
              <a:buClr>
                <a:srgbClr val="2E7A40"/>
              </a:buClr>
              <a:buSzPts val="1800"/>
              <a:buFont typeface="Arial"/>
              <a:buNone/>
              <a:defRPr sz="1800" b="1" i="0" u="none" strike="noStrike" cap="none">
                <a:solidFill>
                  <a:schemeClr val="accent6"/>
                </a:solidFill>
                <a:latin typeface="Calibri"/>
                <a:ea typeface="Calibri"/>
                <a:cs typeface="Calibri"/>
                <a:sym typeface="Calibri"/>
              </a:defRPr>
            </a:lvl1pPr>
            <a:lvl2pPr marL="914400" marR="0" lvl="1" indent="-228600" algn="l" rtl="0">
              <a:lnSpc>
                <a:spcPct val="90000"/>
              </a:lnSpc>
              <a:spcBef>
                <a:spcPts val="400"/>
              </a:spcBef>
              <a:spcAft>
                <a:spcPts val="0"/>
              </a:spcAft>
              <a:buClr>
                <a:srgbClr val="2E7A40"/>
              </a:buClr>
              <a:buSzPts val="1500"/>
              <a:buFont typeface="Arial"/>
              <a:buNone/>
              <a:defRPr sz="15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rgbClr val="2E7A40"/>
              </a:buClr>
              <a:buSzPts val="1400"/>
              <a:buFont typeface="Arial"/>
              <a:buNone/>
              <a:defRPr sz="14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rgbClr val="2E7A40"/>
              </a:buClr>
              <a:buSzPts val="1200"/>
              <a:buFont typeface="Arial"/>
              <a:buNone/>
              <a:defRPr sz="12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rgbClr val="2E7A40"/>
              </a:buClr>
              <a:buSzPts val="1200"/>
              <a:buFont typeface="Arial"/>
              <a:buNone/>
              <a:defRPr sz="12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Calibri"/>
                <a:ea typeface="Calibri"/>
                <a:cs typeface="Calibri"/>
                <a:sym typeface="Calibri"/>
              </a:defRPr>
            </a:lvl9pPr>
          </a:lstStyle>
          <a:p>
            <a:endParaRPr/>
          </a:p>
        </p:txBody>
      </p:sp>
      <p:sp>
        <p:nvSpPr>
          <p:cNvPr id="209" name="Google Shape;209;p27"/>
          <p:cNvSpPr txBox="1">
            <a:spLocks noGrp="1"/>
          </p:cNvSpPr>
          <p:nvPr>
            <p:ph type="body" idx="3"/>
          </p:nvPr>
        </p:nvSpPr>
        <p:spPr>
          <a:xfrm>
            <a:off x="4629150" y="1878806"/>
            <a:ext cx="3887391" cy="2763441"/>
          </a:xfrm>
          <a:prstGeom prst="rect">
            <a:avLst/>
          </a:prstGeom>
          <a:noFill/>
          <a:ln>
            <a:noFill/>
          </a:ln>
        </p:spPr>
        <p:txBody>
          <a:bodyPr spcFirstLastPara="1" wrap="square" lIns="68575" tIns="34275" rIns="68575" bIns="34275" anchor="t" anchorCtr="0">
            <a:noAutofit/>
          </a:bodyPr>
          <a:lstStyle>
            <a:lvl1pPr marL="457200" marR="0" lvl="0" indent="-342900" algn="l" rtl="0">
              <a:lnSpc>
                <a:spcPct val="90000"/>
              </a:lnSpc>
              <a:spcBef>
                <a:spcPts val="800"/>
              </a:spcBef>
              <a:spcAft>
                <a:spcPts val="0"/>
              </a:spcAft>
              <a:buClr>
                <a:schemeClr val="accent2"/>
              </a:buClr>
              <a:buSzPts val="1800"/>
              <a:buFont typeface="Arial"/>
              <a:buChar char="•"/>
              <a:defRPr sz="1800" b="0" i="0" u="none" strike="noStrike" cap="none">
                <a:solidFill>
                  <a:schemeClr val="dk1"/>
                </a:solidFill>
                <a:latin typeface="Calibri"/>
                <a:ea typeface="Calibri"/>
                <a:cs typeface="Calibri"/>
                <a:sym typeface="Calibri"/>
              </a:defRPr>
            </a:lvl1pPr>
            <a:lvl2pPr marL="914400" marR="0" lvl="1" indent="-323850" algn="l" rtl="0">
              <a:lnSpc>
                <a:spcPct val="90000"/>
              </a:lnSpc>
              <a:spcBef>
                <a:spcPts val="400"/>
              </a:spcBef>
              <a:spcAft>
                <a:spcPts val="0"/>
              </a:spcAft>
              <a:buClr>
                <a:schemeClr val="accent2"/>
              </a:buClr>
              <a:buSzPts val="1500"/>
              <a:buFont typeface="Arial"/>
              <a:buChar char="•"/>
              <a:defRPr sz="15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2"/>
              </a:buClr>
              <a:buSzPts val="1400"/>
              <a:buFont typeface="Arial"/>
              <a:buChar char="•"/>
              <a:defRPr sz="1400" b="0" i="0" u="none" strike="noStrike" cap="none">
                <a:solidFill>
                  <a:schemeClr val="dk1"/>
                </a:solidFill>
                <a:latin typeface="Calibri"/>
                <a:ea typeface="Calibri"/>
                <a:cs typeface="Calibri"/>
                <a:sym typeface="Calibri"/>
              </a:defRPr>
            </a:lvl3pPr>
            <a:lvl4pPr marL="1828800" marR="0" lvl="3" indent="-304800" algn="l" rtl="0">
              <a:lnSpc>
                <a:spcPct val="90000"/>
              </a:lnSpc>
              <a:spcBef>
                <a:spcPts val="400"/>
              </a:spcBef>
              <a:spcAft>
                <a:spcPts val="0"/>
              </a:spcAft>
              <a:buClr>
                <a:schemeClr val="accent2"/>
              </a:buClr>
              <a:buSzPts val="1200"/>
              <a:buFont typeface="Arial"/>
              <a:buChar char="•"/>
              <a:defRPr sz="1200" b="0" i="0" u="none" strike="noStrike" cap="none">
                <a:solidFill>
                  <a:schemeClr val="dk1"/>
                </a:solidFill>
                <a:latin typeface="Calibri"/>
                <a:ea typeface="Calibri"/>
                <a:cs typeface="Calibri"/>
                <a:sym typeface="Calibri"/>
              </a:defRPr>
            </a:lvl4pPr>
            <a:lvl5pPr marL="2286000" marR="0" lvl="4" indent="-304800" algn="l" rtl="0">
              <a:lnSpc>
                <a:spcPct val="90000"/>
              </a:lnSpc>
              <a:spcBef>
                <a:spcPts val="400"/>
              </a:spcBef>
              <a:spcAft>
                <a:spcPts val="0"/>
              </a:spcAft>
              <a:buClr>
                <a:schemeClr val="accent2"/>
              </a:buClr>
              <a:buSzPts val="1200"/>
              <a:buFont typeface="Arial"/>
              <a:buChar char="•"/>
              <a:defRPr sz="12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210" name="Google Shape;210;p27"/>
          <p:cNvSpPr txBox="1">
            <a:spLocks noGrp="1"/>
          </p:cNvSpPr>
          <p:nvPr>
            <p:ph type="body" idx="4"/>
          </p:nvPr>
        </p:nvSpPr>
        <p:spPr>
          <a:xfrm>
            <a:off x="389008" y="1878806"/>
            <a:ext cx="4043812" cy="2763441"/>
          </a:xfrm>
          <a:prstGeom prst="rect">
            <a:avLst/>
          </a:prstGeom>
          <a:noFill/>
          <a:ln>
            <a:noFill/>
          </a:ln>
        </p:spPr>
        <p:txBody>
          <a:bodyPr spcFirstLastPara="1" wrap="square" lIns="68575" tIns="34275" rIns="68575" bIns="34275" anchor="t" anchorCtr="0">
            <a:noAutofit/>
          </a:bodyPr>
          <a:lstStyle>
            <a:lvl1pPr marL="457200" marR="0" lvl="0" indent="-342900" algn="l" rtl="0">
              <a:lnSpc>
                <a:spcPct val="90000"/>
              </a:lnSpc>
              <a:spcBef>
                <a:spcPts val="800"/>
              </a:spcBef>
              <a:spcAft>
                <a:spcPts val="0"/>
              </a:spcAft>
              <a:buClr>
                <a:schemeClr val="accent2"/>
              </a:buClr>
              <a:buSzPts val="1800"/>
              <a:buFont typeface="Arial"/>
              <a:buChar char="•"/>
              <a:defRPr sz="1800" b="0" i="0" u="none" strike="noStrike" cap="none">
                <a:solidFill>
                  <a:schemeClr val="dk1"/>
                </a:solidFill>
                <a:latin typeface="Calibri"/>
                <a:ea typeface="Calibri"/>
                <a:cs typeface="Calibri"/>
                <a:sym typeface="Calibri"/>
              </a:defRPr>
            </a:lvl1pPr>
            <a:lvl2pPr marL="914400" marR="0" lvl="1" indent="-323850" algn="l" rtl="0">
              <a:lnSpc>
                <a:spcPct val="90000"/>
              </a:lnSpc>
              <a:spcBef>
                <a:spcPts val="400"/>
              </a:spcBef>
              <a:spcAft>
                <a:spcPts val="0"/>
              </a:spcAft>
              <a:buClr>
                <a:schemeClr val="accent2"/>
              </a:buClr>
              <a:buSzPts val="1500"/>
              <a:buFont typeface="Arial"/>
              <a:buChar char="•"/>
              <a:defRPr sz="15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2"/>
              </a:buClr>
              <a:buSzPts val="1400"/>
              <a:buFont typeface="Arial"/>
              <a:buChar char="•"/>
              <a:defRPr sz="1400" b="0" i="0" u="none" strike="noStrike" cap="none">
                <a:solidFill>
                  <a:schemeClr val="dk1"/>
                </a:solidFill>
                <a:latin typeface="Calibri"/>
                <a:ea typeface="Calibri"/>
                <a:cs typeface="Calibri"/>
                <a:sym typeface="Calibri"/>
              </a:defRPr>
            </a:lvl3pPr>
            <a:lvl4pPr marL="1828800" marR="0" lvl="3" indent="-304800" algn="l" rtl="0">
              <a:lnSpc>
                <a:spcPct val="90000"/>
              </a:lnSpc>
              <a:spcBef>
                <a:spcPts val="400"/>
              </a:spcBef>
              <a:spcAft>
                <a:spcPts val="0"/>
              </a:spcAft>
              <a:buClr>
                <a:schemeClr val="accent2"/>
              </a:buClr>
              <a:buSzPts val="1200"/>
              <a:buFont typeface="Arial"/>
              <a:buChar char="•"/>
              <a:defRPr sz="1200" b="0" i="0" u="none" strike="noStrike" cap="none">
                <a:solidFill>
                  <a:schemeClr val="dk1"/>
                </a:solidFill>
                <a:latin typeface="Calibri"/>
                <a:ea typeface="Calibri"/>
                <a:cs typeface="Calibri"/>
                <a:sym typeface="Calibri"/>
              </a:defRPr>
            </a:lvl4pPr>
            <a:lvl5pPr marL="2286000" marR="0" lvl="4" indent="-304800" algn="l" rtl="0">
              <a:lnSpc>
                <a:spcPct val="90000"/>
              </a:lnSpc>
              <a:spcBef>
                <a:spcPts val="400"/>
              </a:spcBef>
              <a:spcAft>
                <a:spcPts val="0"/>
              </a:spcAft>
              <a:buClr>
                <a:schemeClr val="accent2"/>
              </a:buClr>
              <a:buSzPts val="1200"/>
              <a:buFont typeface="Arial"/>
              <a:buChar char="•"/>
              <a:defRPr sz="12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guide id="3" pos="295">
          <p15:clr>
            <a:srgbClr val="FBAE40"/>
          </p15:clr>
        </p15:guide>
        <p15:guide id="4" pos="5567">
          <p15:clr>
            <a:srgbClr val="FBAE40"/>
          </p15:clr>
        </p15:guide>
        <p15:guide id="5" orient="horz" pos="583">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ontenu avec légende">
  <p:cSld name="Contenu avec légende">
    <p:spTree>
      <p:nvGrpSpPr>
        <p:cNvPr id="1" name="Shape 211"/>
        <p:cNvGrpSpPr/>
        <p:nvPr/>
      </p:nvGrpSpPr>
      <p:grpSpPr>
        <a:xfrm>
          <a:off x="0" y="0"/>
          <a:ext cx="0" cy="0"/>
          <a:chOff x="0" y="0"/>
          <a:chExt cx="0" cy="0"/>
        </a:xfrm>
      </p:grpSpPr>
      <p:sp>
        <p:nvSpPr>
          <p:cNvPr id="212" name="Google Shape;212;p28"/>
          <p:cNvSpPr/>
          <p:nvPr/>
        </p:nvSpPr>
        <p:spPr>
          <a:xfrm rot="10800000" flipH="1">
            <a:off x="0" y="-4"/>
            <a:ext cx="7968996" cy="4053083"/>
          </a:xfrm>
          <a:prstGeom prst="rtTriangle">
            <a:avLst/>
          </a:prstGeom>
          <a:solidFill>
            <a:schemeClr val="dk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cxnSp>
        <p:nvCxnSpPr>
          <p:cNvPr id="213" name="Google Shape;213;p28"/>
          <p:cNvCxnSpPr/>
          <p:nvPr/>
        </p:nvCxnSpPr>
        <p:spPr>
          <a:xfrm rot="10800000" flipH="1">
            <a:off x="0" y="0"/>
            <a:ext cx="4523015" cy="2253342"/>
          </a:xfrm>
          <a:prstGeom prst="straightConnector1">
            <a:avLst/>
          </a:prstGeom>
          <a:noFill/>
          <a:ln w="9525" cap="flat" cmpd="sng">
            <a:solidFill>
              <a:srgbClr val="A5A5A5"/>
            </a:solidFill>
            <a:prstDash val="solid"/>
            <a:miter lim="800000"/>
            <a:headEnd type="none" w="sm" len="sm"/>
            <a:tailEnd type="none" w="sm" len="sm"/>
          </a:ln>
        </p:spPr>
      </p:cxnSp>
      <p:cxnSp>
        <p:nvCxnSpPr>
          <p:cNvPr id="214" name="Google Shape;214;p28"/>
          <p:cNvCxnSpPr/>
          <p:nvPr/>
        </p:nvCxnSpPr>
        <p:spPr>
          <a:xfrm rot="10800000" flipH="1">
            <a:off x="6753226" y="2943224"/>
            <a:ext cx="2390775" cy="1266825"/>
          </a:xfrm>
          <a:prstGeom prst="straightConnector1">
            <a:avLst/>
          </a:prstGeom>
          <a:noFill/>
          <a:ln w="9525" cap="flat" cmpd="sng">
            <a:solidFill>
              <a:schemeClr val="accent2"/>
            </a:solidFill>
            <a:prstDash val="solid"/>
            <a:miter lim="800000"/>
            <a:headEnd type="none" w="sm" len="sm"/>
            <a:tailEnd type="none" w="sm" len="sm"/>
          </a:ln>
        </p:spPr>
      </p:cxnSp>
      <p:sp>
        <p:nvSpPr>
          <p:cNvPr id="215" name="Google Shape;215;p28" title="Titre"/>
          <p:cNvSpPr txBox="1">
            <a:spLocks noGrp="1"/>
          </p:cNvSpPr>
          <p:nvPr>
            <p:ph type="ctrTitle"/>
          </p:nvPr>
        </p:nvSpPr>
        <p:spPr>
          <a:xfrm>
            <a:off x="539377" y="3280527"/>
            <a:ext cx="3983637" cy="995273"/>
          </a:xfrm>
          <a:prstGeom prst="rect">
            <a:avLst/>
          </a:prstGeom>
          <a:noFill/>
          <a:ln>
            <a:noFill/>
          </a:ln>
        </p:spPr>
        <p:txBody>
          <a:bodyPr spcFirstLastPara="1" wrap="square" lIns="68575" tIns="34275" rIns="68575" bIns="0" anchor="b" anchorCtr="0">
            <a:normAutofit/>
          </a:bodyPr>
          <a:lstStyle>
            <a:lvl1pPr lvl="0" algn="r">
              <a:lnSpc>
                <a:spcPct val="90000"/>
              </a:lnSpc>
              <a:spcBef>
                <a:spcPts val="0"/>
              </a:spcBef>
              <a:spcAft>
                <a:spcPts val="0"/>
              </a:spcAft>
              <a:buClr>
                <a:schemeClr val="accent1"/>
              </a:buClr>
              <a:buSzPts val="3200"/>
              <a:buFont typeface="Arial"/>
              <a:buNone/>
              <a:defRPr sz="3200" b="1">
                <a:solidFill>
                  <a:schemeClr val="accen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cxnSp>
        <p:nvCxnSpPr>
          <p:cNvPr id="216" name="Google Shape;216;p28"/>
          <p:cNvCxnSpPr/>
          <p:nvPr/>
        </p:nvCxnSpPr>
        <p:spPr>
          <a:xfrm rot="10800000" flipH="1">
            <a:off x="-13378" y="3525012"/>
            <a:ext cx="1439842" cy="750790"/>
          </a:xfrm>
          <a:prstGeom prst="straightConnector1">
            <a:avLst/>
          </a:prstGeom>
          <a:noFill/>
          <a:ln w="9525" cap="flat" cmpd="sng">
            <a:solidFill>
              <a:schemeClr val="accent1"/>
            </a:solidFill>
            <a:prstDash val="solid"/>
            <a:miter lim="800000"/>
            <a:headEnd type="none" w="sm" len="sm"/>
            <a:tailEnd type="none" w="sm" len="sm"/>
          </a:ln>
        </p:spPr>
      </p:cxnSp>
      <p:sp>
        <p:nvSpPr>
          <p:cNvPr id="217" name="Google Shape;217;p28"/>
          <p:cNvSpPr txBox="1">
            <a:spLocks noGrp="1"/>
          </p:cNvSpPr>
          <p:nvPr>
            <p:ph type="body" idx="1"/>
          </p:nvPr>
        </p:nvSpPr>
        <p:spPr>
          <a:xfrm>
            <a:off x="539377" y="4275802"/>
            <a:ext cx="3983637" cy="698629"/>
          </a:xfrm>
          <a:prstGeom prst="rect">
            <a:avLst/>
          </a:prstGeom>
          <a:noFill/>
          <a:ln>
            <a:noFill/>
          </a:ln>
        </p:spPr>
        <p:txBody>
          <a:bodyPr spcFirstLastPara="1" wrap="square" lIns="68575" tIns="34275" rIns="68575" bIns="34275" anchor="t" anchorCtr="0">
            <a:noAutofit/>
          </a:bodyPr>
          <a:lstStyle>
            <a:lvl1pPr marL="457200" marR="0" lvl="0" indent="-228600" algn="r" rtl="0">
              <a:lnSpc>
                <a:spcPct val="90000"/>
              </a:lnSpc>
              <a:spcBef>
                <a:spcPts val="800"/>
              </a:spcBef>
              <a:spcAft>
                <a:spcPts val="0"/>
              </a:spcAft>
              <a:buClr>
                <a:srgbClr val="2E7A40"/>
              </a:buClr>
              <a:buSzPts val="1200"/>
              <a:buFont typeface="Arial"/>
              <a:buNone/>
              <a:defRPr sz="1200" b="0" i="0" u="none" strike="noStrike" cap="none">
                <a:solidFill>
                  <a:schemeClr val="accent6"/>
                </a:solidFill>
                <a:latin typeface="Calibri"/>
                <a:ea typeface="Calibri"/>
                <a:cs typeface="Calibri"/>
                <a:sym typeface="Calibri"/>
              </a:defRPr>
            </a:lvl1pPr>
            <a:lvl2pPr marL="914400" marR="0" lvl="1" indent="-228600" algn="l" rtl="0">
              <a:lnSpc>
                <a:spcPct val="90000"/>
              </a:lnSpc>
              <a:spcBef>
                <a:spcPts val="400"/>
              </a:spcBef>
              <a:spcAft>
                <a:spcPts val="0"/>
              </a:spcAft>
              <a:buClr>
                <a:srgbClr val="2E7A40"/>
              </a:buClr>
              <a:buSzPts val="1100"/>
              <a:buFont typeface="Arial"/>
              <a:buNone/>
              <a:defRPr sz="11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rgbClr val="2E7A40"/>
              </a:buClr>
              <a:buSzPts val="900"/>
              <a:buFont typeface="Arial"/>
              <a:buNone/>
              <a:defRPr sz="9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rgbClr val="2E7A40"/>
              </a:buClr>
              <a:buSzPts val="800"/>
              <a:buFont typeface="Arial"/>
              <a:buNone/>
              <a:defRPr sz="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rgbClr val="2E7A40"/>
              </a:buClr>
              <a:buSzPts val="800"/>
              <a:buFont typeface="Arial"/>
              <a:buNone/>
              <a:defRPr sz="8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218" name="Google Shape;218;p28"/>
          <p:cNvSpPr txBox="1">
            <a:spLocks noGrp="1"/>
          </p:cNvSpPr>
          <p:nvPr>
            <p:ph type="body" idx="2"/>
          </p:nvPr>
        </p:nvSpPr>
        <p:spPr>
          <a:xfrm>
            <a:off x="4620987" y="1718035"/>
            <a:ext cx="4352754" cy="3256397"/>
          </a:xfrm>
          <a:prstGeom prst="rect">
            <a:avLst/>
          </a:prstGeom>
          <a:noFill/>
          <a:ln>
            <a:noFill/>
          </a:ln>
        </p:spPr>
        <p:txBody>
          <a:bodyPr spcFirstLastPara="1" wrap="square" lIns="68575" tIns="34275" rIns="68575" bIns="34275" anchor="t" anchorCtr="0">
            <a:noAutofit/>
          </a:bodyPr>
          <a:lstStyle>
            <a:lvl1pPr marL="457200" marR="0" lvl="0" indent="-342900" algn="l" rtl="0">
              <a:lnSpc>
                <a:spcPct val="90000"/>
              </a:lnSpc>
              <a:spcBef>
                <a:spcPts val="800"/>
              </a:spcBef>
              <a:spcAft>
                <a:spcPts val="0"/>
              </a:spcAft>
              <a:buClr>
                <a:schemeClr val="accent2"/>
              </a:buClr>
              <a:buSzPts val="1800"/>
              <a:buFont typeface="Arial"/>
              <a:buChar char="•"/>
              <a:defRPr sz="1800" b="0" i="0" u="none" strike="noStrike" cap="none">
                <a:solidFill>
                  <a:schemeClr val="dk1"/>
                </a:solidFill>
                <a:latin typeface="Calibri"/>
                <a:ea typeface="Calibri"/>
                <a:cs typeface="Calibri"/>
                <a:sym typeface="Calibri"/>
              </a:defRPr>
            </a:lvl1pPr>
            <a:lvl2pPr marL="914400" marR="0" lvl="1" indent="-323850" algn="l" rtl="0">
              <a:lnSpc>
                <a:spcPct val="90000"/>
              </a:lnSpc>
              <a:spcBef>
                <a:spcPts val="400"/>
              </a:spcBef>
              <a:spcAft>
                <a:spcPts val="0"/>
              </a:spcAft>
              <a:buClr>
                <a:schemeClr val="accent2"/>
              </a:buClr>
              <a:buSzPts val="1500"/>
              <a:buFont typeface="Arial"/>
              <a:buChar char="•"/>
              <a:defRPr sz="15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2"/>
              </a:buClr>
              <a:buSzPts val="1400"/>
              <a:buFont typeface="Arial"/>
              <a:buChar char="•"/>
              <a:defRPr sz="1400" b="0" i="0" u="none" strike="noStrike" cap="none">
                <a:solidFill>
                  <a:schemeClr val="dk1"/>
                </a:solidFill>
                <a:latin typeface="Calibri"/>
                <a:ea typeface="Calibri"/>
                <a:cs typeface="Calibri"/>
                <a:sym typeface="Calibri"/>
              </a:defRPr>
            </a:lvl3pPr>
            <a:lvl4pPr marL="1828800" marR="0" lvl="3" indent="-304800" algn="l" rtl="0">
              <a:lnSpc>
                <a:spcPct val="90000"/>
              </a:lnSpc>
              <a:spcBef>
                <a:spcPts val="400"/>
              </a:spcBef>
              <a:spcAft>
                <a:spcPts val="0"/>
              </a:spcAft>
              <a:buClr>
                <a:schemeClr val="accent2"/>
              </a:buClr>
              <a:buSzPts val="1200"/>
              <a:buFont typeface="Arial"/>
              <a:buChar char="•"/>
              <a:defRPr sz="1200" b="0" i="0" u="none" strike="noStrike" cap="none">
                <a:solidFill>
                  <a:schemeClr val="dk1"/>
                </a:solidFill>
                <a:latin typeface="Calibri"/>
                <a:ea typeface="Calibri"/>
                <a:cs typeface="Calibri"/>
                <a:sym typeface="Calibri"/>
              </a:defRPr>
            </a:lvl4pPr>
            <a:lvl5pPr marL="2286000" marR="0" lvl="4" indent="-304800" algn="l" rtl="0">
              <a:lnSpc>
                <a:spcPct val="90000"/>
              </a:lnSpc>
              <a:spcBef>
                <a:spcPts val="400"/>
              </a:spcBef>
              <a:spcAft>
                <a:spcPts val="0"/>
              </a:spcAft>
              <a:buClr>
                <a:schemeClr val="accent2"/>
              </a:buClr>
              <a:buSzPts val="1200"/>
              <a:buFont typeface="Arial"/>
              <a:buChar char="•"/>
              <a:defRPr sz="1200" b="0" i="0" u="none" strike="noStrike" cap="none">
                <a:solidFill>
                  <a:schemeClr val="dk1"/>
                </a:solidFill>
                <a:latin typeface="Calibri"/>
                <a:ea typeface="Calibri"/>
                <a:cs typeface="Calibri"/>
                <a:sym typeface="Calibri"/>
              </a:defRPr>
            </a:lvl5pPr>
            <a:lvl6pPr marL="2743200" marR="0" lvl="5"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FBAE40"/>
          </p15:clr>
        </p15:guide>
        <p15:guide id="2" pos="5653">
          <p15:clr>
            <a:srgbClr val="FBAE40"/>
          </p15:clr>
        </p15:guide>
        <p15:guide id="3" pos="103">
          <p15:clr>
            <a:srgbClr val="FBAE40"/>
          </p15:clr>
        </p15:guide>
        <p15:guide id="4" orient="horz" pos="3133">
          <p15:clr>
            <a:srgbClr val="FBAE40"/>
          </p15:clr>
        </p15:guide>
        <p15:guide id="5" orient="horz" pos="107">
          <p15:clr>
            <a:srgbClr val="FBAE40"/>
          </p15:clr>
        </p15:guide>
        <p15:guide id="6" pos="1843">
          <p15:clr>
            <a:srgbClr val="FBAE40"/>
          </p15:clr>
        </p15:guide>
        <p15:guide id="7" pos="329">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Image avec légende">
  <p:cSld name="Image avec légende">
    <p:spTree>
      <p:nvGrpSpPr>
        <p:cNvPr id="1" name="Shape 219"/>
        <p:cNvGrpSpPr/>
        <p:nvPr/>
      </p:nvGrpSpPr>
      <p:grpSpPr>
        <a:xfrm>
          <a:off x="0" y="0"/>
          <a:ext cx="0" cy="0"/>
          <a:chOff x="0" y="0"/>
          <a:chExt cx="0" cy="0"/>
        </a:xfrm>
      </p:grpSpPr>
      <p:sp>
        <p:nvSpPr>
          <p:cNvPr id="220" name="Google Shape;220;p29"/>
          <p:cNvSpPr/>
          <p:nvPr/>
        </p:nvSpPr>
        <p:spPr>
          <a:xfrm rot="10800000" flipH="1">
            <a:off x="0" y="-4"/>
            <a:ext cx="7968996" cy="4053083"/>
          </a:xfrm>
          <a:prstGeom prst="rtTriangle">
            <a:avLst/>
          </a:prstGeom>
          <a:solidFill>
            <a:schemeClr val="dk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cxnSp>
        <p:nvCxnSpPr>
          <p:cNvPr id="221" name="Google Shape;221;p29"/>
          <p:cNvCxnSpPr/>
          <p:nvPr/>
        </p:nvCxnSpPr>
        <p:spPr>
          <a:xfrm rot="10800000" flipH="1">
            <a:off x="0" y="0"/>
            <a:ext cx="4523015" cy="2253342"/>
          </a:xfrm>
          <a:prstGeom prst="straightConnector1">
            <a:avLst/>
          </a:prstGeom>
          <a:noFill/>
          <a:ln w="9525" cap="flat" cmpd="sng">
            <a:solidFill>
              <a:srgbClr val="A5A5A5"/>
            </a:solidFill>
            <a:prstDash val="solid"/>
            <a:miter lim="800000"/>
            <a:headEnd type="none" w="sm" len="sm"/>
            <a:tailEnd type="none" w="sm" len="sm"/>
          </a:ln>
        </p:spPr>
      </p:cxnSp>
      <p:cxnSp>
        <p:nvCxnSpPr>
          <p:cNvPr id="222" name="Google Shape;222;p29"/>
          <p:cNvCxnSpPr/>
          <p:nvPr/>
        </p:nvCxnSpPr>
        <p:spPr>
          <a:xfrm rot="10800000" flipH="1">
            <a:off x="6753226" y="2943224"/>
            <a:ext cx="2390775" cy="1266825"/>
          </a:xfrm>
          <a:prstGeom prst="straightConnector1">
            <a:avLst/>
          </a:prstGeom>
          <a:noFill/>
          <a:ln w="9525" cap="flat" cmpd="sng">
            <a:solidFill>
              <a:schemeClr val="accent2"/>
            </a:solidFill>
            <a:prstDash val="solid"/>
            <a:miter lim="800000"/>
            <a:headEnd type="none" w="sm" len="sm"/>
            <a:tailEnd type="none" w="sm" len="sm"/>
          </a:ln>
        </p:spPr>
      </p:cxnSp>
      <p:sp>
        <p:nvSpPr>
          <p:cNvPr id="223" name="Google Shape;223;p29" title="Titre"/>
          <p:cNvSpPr txBox="1">
            <a:spLocks noGrp="1"/>
          </p:cNvSpPr>
          <p:nvPr>
            <p:ph type="ctrTitle"/>
          </p:nvPr>
        </p:nvSpPr>
        <p:spPr>
          <a:xfrm>
            <a:off x="539377" y="3280527"/>
            <a:ext cx="3983637" cy="995273"/>
          </a:xfrm>
          <a:prstGeom prst="rect">
            <a:avLst/>
          </a:prstGeom>
          <a:noFill/>
          <a:ln>
            <a:noFill/>
          </a:ln>
        </p:spPr>
        <p:txBody>
          <a:bodyPr spcFirstLastPara="1" wrap="square" lIns="68575" tIns="34275" rIns="68575" bIns="0" anchor="b" anchorCtr="0">
            <a:normAutofit/>
          </a:bodyPr>
          <a:lstStyle>
            <a:lvl1pPr lvl="0" algn="r">
              <a:lnSpc>
                <a:spcPct val="90000"/>
              </a:lnSpc>
              <a:spcBef>
                <a:spcPts val="0"/>
              </a:spcBef>
              <a:spcAft>
                <a:spcPts val="0"/>
              </a:spcAft>
              <a:buClr>
                <a:schemeClr val="accent1"/>
              </a:buClr>
              <a:buSzPts val="3200"/>
              <a:buFont typeface="Arial"/>
              <a:buNone/>
              <a:defRPr sz="3200" b="1">
                <a:solidFill>
                  <a:schemeClr val="accen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cxnSp>
        <p:nvCxnSpPr>
          <p:cNvPr id="224" name="Google Shape;224;p29"/>
          <p:cNvCxnSpPr/>
          <p:nvPr/>
        </p:nvCxnSpPr>
        <p:spPr>
          <a:xfrm rot="10800000" flipH="1">
            <a:off x="-13378" y="3525012"/>
            <a:ext cx="1439842" cy="750790"/>
          </a:xfrm>
          <a:prstGeom prst="straightConnector1">
            <a:avLst/>
          </a:prstGeom>
          <a:noFill/>
          <a:ln w="9525" cap="flat" cmpd="sng">
            <a:solidFill>
              <a:schemeClr val="accent1"/>
            </a:solidFill>
            <a:prstDash val="solid"/>
            <a:miter lim="800000"/>
            <a:headEnd type="none" w="sm" len="sm"/>
            <a:tailEnd type="none" w="sm" len="sm"/>
          </a:ln>
        </p:spPr>
      </p:cxnSp>
      <p:sp>
        <p:nvSpPr>
          <p:cNvPr id="225" name="Google Shape;225;p29"/>
          <p:cNvSpPr txBox="1">
            <a:spLocks noGrp="1"/>
          </p:cNvSpPr>
          <p:nvPr>
            <p:ph type="body" idx="1"/>
          </p:nvPr>
        </p:nvSpPr>
        <p:spPr>
          <a:xfrm>
            <a:off x="539377" y="4275802"/>
            <a:ext cx="3983637" cy="698629"/>
          </a:xfrm>
          <a:prstGeom prst="rect">
            <a:avLst/>
          </a:prstGeom>
          <a:noFill/>
          <a:ln>
            <a:noFill/>
          </a:ln>
        </p:spPr>
        <p:txBody>
          <a:bodyPr spcFirstLastPara="1" wrap="square" lIns="68575" tIns="34275" rIns="68575" bIns="34275" anchor="t" anchorCtr="0">
            <a:noAutofit/>
          </a:bodyPr>
          <a:lstStyle>
            <a:lvl1pPr marL="457200" marR="0" lvl="0" indent="-228600" algn="r" rtl="0">
              <a:lnSpc>
                <a:spcPct val="90000"/>
              </a:lnSpc>
              <a:spcBef>
                <a:spcPts val="800"/>
              </a:spcBef>
              <a:spcAft>
                <a:spcPts val="0"/>
              </a:spcAft>
              <a:buClr>
                <a:srgbClr val="2E7A40"/>
              </a:buClr>
              <a:buSzPts val="1200"/>
              <a:buFont typeface="Arial"/>
              <a:buNone/>
              <a:defRPr sz="1200" b="0" i="0" u="none" strike="noStrike" cap="none">
                <a:solidFill>
                  <a:schemeClr val="accent6"/>
                </a:solidFill>
                <a:latin typeface="Calibri"/>
                <a:ea typeface="Calibri"/>
                <a:cs typeface="Calibri"/>
                <a:sym typeface="Calibri"/>
              </a:defRPr>
            </a:lvl1pPr>
            <a:lvl2pPr marL="914400" marR="0" lvl="1" indent="-228600" algn="l" rtl="0">
              <a:lnSpc>
                <a:spcPct val="90000"/>
              </a:lnSpc>
              <a:spcBef>
                <a:spcPts val="400"/>
              </a:spcBef>
              <a:spcAft>
                <a:spcPts val="0"/>
              </a:spcAft>
              <a:buClr>
                <a:srgbClr val="2E7A40"/>
              </a:buClr>
              <a:buSzPts val="1100"/>
              <a:buFont typeface="Arial"/>
              <a:buNone/>
              <a:defRPr sz="11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400"/>
              </a:spcBef>
              <a:spcAft>
                <a:spcPts val="0"/>
              </a:spcAft>
              <a:buClr>
                <a:srgbClr val="2E7A40"/>
              </a:buClr>
              <a:buSzPts val="900"/>
              <a:buFont typeface="Arial"/>
              <a:buNone/>
              <a:defRPr sz="9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400"/>
              </a:spcBef>
              <a:spcAft>
                <a:spcPts val="0"/>
              </a:spcAft>
              <a:buClr>
                <a:srgbClr val="2E7A40"/>
              </a:buClr>
              <a:buSzPts val="800"/>
              <a:buFont typeface="Arial"/>
              <a:buNone/>
              <a:defRPr sz="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400"/>
              </a:spcBef>
              <a:spcAft>
                <a:spcPts val="0"/>
              </a:spcAft>
              <a:buClr>
                <a:srgbClr val="2E7A40"/>
              </a:buClr>
              <a:buSzPts val="800"/>
              <a:buFont typeface="Arial"/>
              <a:buNone/>
              <a:defRPr sz="8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Calibri"/>
                <a:ea typeface="Calibri"/>
                <a:cs typeface="Calibri"/>
                <a:sym typeface="Calibri"/>
              </a:defRPr>
            </a:lvl9pPr>
          </a:lstStyle>
          <a:p>
            <a:endParaRPr/>
          </a:p>
        </p:txBody>
      </p:sp>
      <p:sp>
        <p:nvSpPr>
          <p:cNvPr id="226" name="Google Shape;226;p29"/>
          <p:cNvSpPr>
            <a:spLocks noGrp="1"/>
          </p:cNvSpPr>
          <p:nvPr>
            <p:ph type="pic" idx="2"/>
          </p:nvPr>
        </p:nvSpPr>
        <p:spPr>
          <a:xfrm>
            <a:off x="4687477" y="1703895"/>
            <a:ext cx="4286263" cy="3270535"/>
          </a:xfrm>
          <a:prstGeom prst="rect">
            <a:avLst/>
          </a:prstGeom>
          <a:noFill/>
          <a:ln>
            <a:noFill/>
          </a:ln>
        </p:spPr>
      </p:sp>
    </p:spTree>
  </p:cSld>
  <p:clrMapOvr>
    <a:masterClrMapping/>
  </p:clrMapOvr>
  <p:extLst>
    <p:ext uri="{DCECCB84-F9BA-43D5-87BE-67443E8EF086}">
      <p15:sldGuideLst xmlns:p15="http://schemas.microsoft.com/office/powerpoint/2012/main">
        <p15:guide id="1" orient="horz" pos="1620">
          <p15:clr>
            <a:srgbClr val="FBAE40"/>
          </p15:clr>
        </p15:guide>
        <p15:guide id="2" pos="5653">
          <p15:clr>
            <a:srgbClr val="FBAE40"/>
          </p15:clr>
        </p15:guide>
        <p15:guide id="3" pos="103">
          <p15:clr>
            <a:srgbClr val="FBAE40"/>
          </p15:clr>
        </p15:guide>
        <p15:guide id="4" orient="horz" pos="3133">
          <p15:clr>
            <a:srgbClr val="FBAE40"/>
          </p15:clr>
        </p15:guide>
        <p15:guide id="5" orient="horz" pos="107">
          <p15:clr>
            <a:srgbClr val="FBAE40"/>
          </p15:clr>
        </p15:guide>
        <p15:guide id="6" pos="1843">
          <p15:clr>
            <a:srgbClr val="FBAE40"/>
          </p15:clr>
        </p15:guide>
        <p15:guide id="7" pos="32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Vide">
  <p:cSld name="Vide">
    <p:spTree>
      <p:nvGrpSpPr>
        <p:cNvPr id="1" name="Shape 227"/>
        <p:cNvGrpSpPr/>
        <p:nvPr/>
      </p:nvGrpSpPr>
      <p:grpSpPr>
        <a:xfrm>
          <a:off x="0" y="0"/>
          <a:ext cx="0" cy="0"/>
          <a:chOff x="0" y="0"/>
          <a:chExt cx="0" cy="0"/>
        </a:xfrm>
      </p:grpSpPr>
      <p:sp>
        <p:nvSpPr>
          <p:cNvPr id="228" name="Google Shape;228;p30"/>
          <p:cNvSpPr txBox="1"/>
          <p:nvPr/>
        </p:nvSpPr>
        <p:spPr>
          <a:xfrm>
            <a:off x="8304284" y="176799"/>
            <a:ext cx="610985" cy="461665"/>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fr" sz="2600" b="1" i="0" u="none" strike="noStrike" cap="none">
                <a:solidFill>
                  <a:schemeClr val="accent1"/>
                </a:solidFill>
                <a:latin typeface="Arial Black"/>
                <a:ea typeface="Arial Black"/>
                <a:cs typeface="Arial Black"/>
                <a:sym typeface="Arial Black"/>
              </a:rPr>
              <a:t>FR</a:t>
            </a:r>
            <a:endParaRPr sz="1100"/>
          </a:p>
        </p:txBody>
      </p:sp>
      <p:grpSp>
        <p:nvGrpSpPr>
          <p:cNvPr id="229" name="Google Shape;229;p30"/>
          <p:cNvGrpSpPr/>
          <p:nvPr/>
        </p:nvGrpSpPr>
        <p:grpSpPr>
          <a:xfrm flipH="1">
            <a:off x="5670996" y="0"/>
            <a:ext cx="3572983" cy="2655755"/>
            <a:chOff x="-124265" y="-2"/>
            <a:chExt cx="4763978" cy="3367272"/>
          </a:xfrm>
        </p:grpSpPr>
        <p:sp>
          <p:nvSpPr>
            <p:cNvPr id="230" name="Google Shape;230;p30"/>
            <p:cNvSpPr/>
            <p:nvPr/>
          </p:nvSpPr>
          <p:spPr>
            <a:xfrm>
              <a:off x="0" y="-1"/>
              <a:ext cx="4639713" cy="3367271"/>
            </a:xfrm>
            <a:prstGeom prst="diagStripe">
              <a:avLst>
                <a:gd name="adj" fmla="val 51202"/>
              </a:avLst>
            </a:prstGeom>
            <a:solidFill>
              <a:schemeClr val="dk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dk1"/>
                </a:solidFill>
                <a:latin typeface="Calibri"/>
                <a:ea typeface="Calibri"/>
                <a:cs typeface="Calibri"/>
                <a:sym typeface="Calibri"/>
              </a:endParaRPr>
            </a:p>
          </p:txBody>
        </p:sp>
        <p:cxnSp>
          <p:nvCxnSpPr>
            <p:cNvPr id="231" name="Google Shape;231;p30"/>
            <p:cNvCxnSpPr/>
            <p:nvPr/>
          </p:nvCxnSpPr>
          <p:spPr>
            <a:xfrm rot="10800000" flipH="1">
              <a:off x="1433638" y="-2"/>
              <a:ext cx="1240971" cy="916595"/>
            </a:xfrm>
            <a:prstGeom prst="straightConnector1">
              <a:avLst/>
            </a:prstGeom>
            <a:noFill/>
            <a:ln w="9525" cap="flat" cmpd="sng">
              <a:solidFill>
                <a:srgbClr val="BFBFBF"/>
              </a:solidFill>
              <a:prstDash val="solid"/>
              <a:miter lim="800000"/>
              <a:headEnd type="none" w="sm" len="sm"/>
              <a:tailEnd type="none" w="sm" len="sm"/>
            </a:ln>
          </p:spPr>
        </p:cxnSp>
        <p:sp>
          <p:nvSpPr>
            <p:cNvPr id="232" name="Google Shape;232;p30"/>
            <p:cNvSpPr/>
            <p:nvPr/>
          </p:nvSpPr>
          <p:spPr>
            <a:xfrm rot="-2178838">
              <a:off x="-192127" y="1140864"/>
              <a:ext cx="1354398" cy="214994"/>
            </a:xfrm>
            <a:prstGeom prst="parallelogram">
              <a:avLst>
                <a:gd name="adj" fmla="val 72003"/>
              </a:avLst>
            </a:pr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grpSp>
      <p:sp>
        <p:nvSpPr>
          <p:cNvPr id="233" name="Google Shape;233;p30"/>
          <p:cNvSpPr/>
          <p:nvPr/>
        </p:nvSpPr>
        <p:spPr>
          <a:xfrm flipH="1">
            <a:off x="5009931" y="1"/>
            <a:ext cx="1085850" cy="479298"/>
          </a:xfrm>
          <a:prstGeom prst="parallelogram">
            <a:avLst>
              <a:gd name="adj" fmla="val 135617"/>
            </a:avLst>
          </a:prstGeom>
          <a:solidFill>
            <a:schemeClr val="accent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34" name="Google Shape;234;p30"/>
          <p:cNvSpPr txBox="1">
            <a:spLocks noGrp="1"/>
          </p:cNvSpPr>
          <p:nvPr>
            <p:ph type="ftr" idx="11"/>
          </p:nvPr>
        </p:nvSpPr>
        <p:spPr>
          <a:xfrm>
            <a:off x="253897" y="4767263"/>
            <a:ext cx="30861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35" name="Google Shape;235;p30"/>
          <p:cNvSpPr txBox="1">
            <a:spLocks noGrp="1"/>
          </p:cNvSpPr>
          <p:nvPr>
            <p:ph type="sldNum" idx="12"/>
          </p:nvPr>
        </p:nvSpPr>
        <p:spPr>
          <a:xfrm>
            <a:off x="8360228" y="4767263"/>
            <a:ext cx="55517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extLst>
    <p:ext uri="{DCECCB84-F9BA-43D5-87BE-67443E8EF086}">
      <p15:sldGuideLst xmlns:p15="http://schemas.microsoft.com/office/powerpoint/2012/main">
        <p15:guide id="1" orient="horz" pos="107">
          <p15:clr>
            <a:srgbClr val="FBAE40"/>
          </p15:clr>
        </p15:guide>
        <p15:guide id="2" pos="2880">
          <p15:clr>
            <a:srgbClr val="FBAE40"/>
          </p15:clr>
        </p15:guide>
        <p15:guide id="3" pos="583">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re uniquement">
  <p:cSld name="Titre uniquement">
    <p:spTree>
      <p:nvGrpSpPr>
        <p:cNvPr id="1" name="Shape 236"/>
        <p:cNvGrpSpPr/>
        <p:nvPr/>
      </p:nvGrpSpPr>
      <p:grpSpPr>
        <a:xfrm>
          <a:off x="0" y="0"/>
          <a:ext cx="0" cy="0"/>
          <a:chOff x="0" y="0"/>
          <a:chExt cx="0" cy="0"/>
        </a:xfrm>
      </p:grpSpPr>
      <p:sp>
        <p:nvSpPr>
          <p:cNvPr id="237" name="Google Shape;237;p31"/>
          <p:cNvSpPr txBox="1"/>
          <p:nvPr/>
        </p:nvSpPr>
        <p:spPr>
          <a:xfrm>
            <a:off x="8304284" y="176799"/>
            <a:ext cx="610985" cy="461665"/>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fr" sz="2600" b="1" i="0" u="none" strike="noStrike" cap="none">
                <a:solidFill>
                  <a:schemeClr val="accent1"/>
                </a:solidFill>
                <a:latin typeface="Arial Black"/>
                <a:ea typeface="Arial Black"/>
                <a:cs typeface="Arial Black"/>
                <a:sym typeface="Arial Black"/>
              </a:rPr>
              <a:t>FR</a:t>
            </a:r>
            <a:endParaRPr sz="1100"/>
          </a:p>
        </p:txBody>
      </p:sp>
      <p:grpSp>
        <p:nvGrpSpPr>
          <p:cNvPr id="238" name="Google Shape;238;p31"/>
          <p:cNvGrpSpPr/>
          <p:nvPr/>
        </p:nvGrpSpPr>
        <p:grpSpPr>
          <a:xfrm flipH="1">
            <a:off x="5670996" y="0"/>
            <a:ext cx="3572983" cy="2655755"/>
            <a:chOff x="-124265" y="-2"/>
            <a:chExt cx="4763978" cy="3367272"/>
          </a:xfrm>
        </p:grpSpPr>
        <p:sp>
          <p:nvSpPr>
            <p:cNvPr id="239" name="Google Shape;239;p31"/>
            <p:cNvSpPr/>
            <p:nvPr/>
          </p:nvSpPr>
          <p:spPr>
            <a:xfrm>
              <a:off x="0" y="-1"/>
              <a:ext cx="4639713" cy="3367271"/>
            </a:xfrm>
            <a:prstGeom prst="diagStripe">
              <a:avLst>
                <a:gd name="adj" fmla="val 51202"/>
              </a:avLst>
            </a:prstGeom>
            <a:solidFill>
              <a:schemeClr val="dk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dk1"/>
                </a:solidFill>
                <a:latin typeface="Calibri"/>
                <a:ea typeface="Calibri"/>
                <a:cs typeface="Calibri"/>
                <a:sym typeface="Calibri"/>
              </a:endParaRPr>
            </a:p>
          </p:txBody>
        </p:sp>
        <p:cxnSp>
          <p:nvCxnSpPr>
            <p:cNvPr id="240" name="Google Shape;240;p31"/>
            <p:cNvCxnSpPr/>
            <p:nvPr/>
          </p:nvCxnSpPr>
          <p:spPr>
            <a:xfrm rot="10800000" flipH="1">
              <a:off x="1433638" y="-2"/>
              <a:ext cx="1240971" cy="916595"/>
            </a:xfrm>
            <a:prstGeom prst="straightConnector1">
              <a:avLst/>
            </a:prstGeom>
            <a:noFill/>
            <a:ln w="9525" cap="flat" cmpd="sng">
              <a:solidFill>
                <a:srgbClr val="BFBFBF"/>
              </a:solidFill>
              <a:prstDash val="solid"/>
              <a:miter lim="800000"/>
              <a:headEnd type="none" w="sm" len="sm"/>
              <a:tailEnd type="none" w="sm" len="sm"/>
            </a:ln>
          </p:spPr>
        </p:cxnSp>
        <p:sp>
          <p:nvSpPr>
            <p:cNvPr id="241" name="Google Shape;241;p31"/>
            <p:cNvSpPr/>
            <p:nvPr/>
          </p:nvSpPr>
          <p:spPr>
            <a:xfrm rot="-2178838">
              <a:off x="-192127" y="1140864"/>
              <a:ext cx="1354398" cy="214994"/>
            </a:xfrm>
            <a:prstGeom prst="parallelogram">
              <a:avLst>
                <a:gd name="adj" fmla="val 72003"/>
              </a:avLst>
            </a:pr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grpSp>
      <p:sp>
        <p:nvSpPr>
          <p:cNvPr id="242" name="Google Shape;242;p31"/>
          <p:cNvSpPr/>
          <p:nvPr/>
        </p:nvSpPr>
        <p:spPr>
          <a:xfrm flipH="1">
            <a:off x="5009931" y="1"/>
            <a:ext cx="1085850" cy="479298"/>
          </a:xfrm>
          <a:prstGeom prst="parallelogram">
            <a:avLst>
              <a:gd name="adj" fmla="val 135617"/>
            </a:avLst>
          </a:prstGeom>
          <a:solidFill>
            <a:schemeClr val="accent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43" name="Google Shape;243;p31" title="Titre "/>
          <p:cNvSpPr txBox="1">
            <a:spLocks noGrp="1"/>
          </p:cNvSpPr>
          <p:nvPr>
            <p:ph type="title"/>
          </p:nvPr>
        </p:nvSpPr>
        <p:spPr>
          <a:xfrm>
            <a:off x="389008" y="156771"/>
            <a:ext cx="6249917" cy="911674"/>
          </a:xfrm>
          <a:prstGeom prst="rect">
            <a:avLst/>
          </a:prstGeom>
          <a:noFill/>
          <a:ln>
            <a:noFill/>
          </a:ln>
        </p:spPr>
        <p:txBody>
          <a:bodyPr spcFirstLastPara="1" wrap="square" lIns="68575" tIns="34275" rIns="68575" bIns="0" anchor="b" anchorCtr="0">
            <a:normAutofit/>
          </a:bodyPr>
          <a:lstStyle>
            <a:lvl1pPr lvl="0" algn="l">
              <a:lnSpc>
                <a:spcPct val="90000"/>
              </a:lnSpc>
              <a:spcBef>
                <a:spcPts val="0"/>
              </a:spcBef>
              <a:spcAft>
                <a:spcPts val="0"/>
              </a:spcAft>
              <a:buClr>
                <a:schemeClr val="accent1"/>
              </a:buClr>
              <a:buSzPts val="3300"/>
              <a:buFont typeface="Calibri"/>
              <a:buNone/>
              <a:defRPr sz="3300" b="1">
                <a:solidFill>
                  <a:schemeClr val="accent1"/>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44" name="Google Shape;244;p31"/>
          <p:cNvSpPr txBox="1">
            <a:spLocks noGrp="1"/>
          </p:cNvSpPr>
          <p:nvPr>
            <p:ph type="ftr" idx="11"/>
          </p:nvPr>
        </p:nvSpPr>
        <p:spPr>
          <a:xfrm>
            <a:off x="253897" y="4767263"/>
            <a:ext cx="30861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45" name="Google Shape;245;p31"/>
          <p:cNvSpPr txBox="1">
            <a:spLocks noGrp="1"/>
          </p:cNvSpPr>
          <p:nvPr>
            <p:ph type="sldNum" idx="12"/>
          </p:nvPr>
        </p:nvSpPr>
        <p:spPr>
          <a:xfrm>
            <a:off x="8360228" y="4767263"/>
            <a:ext cx="55517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extLst>
    <p:ext uri="{DCECCB84-F9BA-43D5-87BE-67443E8EF086}">
      <p15:sldGuideLst xmlns:p15="http://schemas.microsoft.com/office/powerpoint/2012/main">
        <p15:guide id="1" orient="horz" pos="107">
          <p15:clr>
            <a:srgbClr val="FBAE40"/>
          </p15:clr>
        </p15:guide>
        <p15:guide id="2" pos="2880">
          <p15:clr>
            <a:srgbClr val="FBAE40"/>
          </p15:clr>
        </p15:guide>
        <p15:guide id="3" pos="583">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Disposition personnalisée">
  <p:cSld name="Disposition personnalisée">
    <p:spTree>
      <p:nvGrpSpPr>
        <p:cNvPr id="1" name="Shape 246"/>
        <p:cNvGrpSpPr/>
        <p:nvPr/>
      </p:nvGrpSpPr>
      <p:grpSpPr>
        <a:xfrm>
          <a:off x="0" y="0"/>
          <a:ext cx="0" cy="0"/>
          <a:chOff x="0" y="0"/>
          <a:chExt cx="0" cy="0"/>
        </a:xfrm>
      </p:grpSpPr>
      <p:sp>
        <p:nvSpPr>
          <p:cNvPr id="247" name="Google Shape;247;p32"/>
          <p:cNvSpPr txBox="1">
            <a:spLocks noGrp="1"/>
          </p:cNvSpPr>
          <p:nvPr>
            <p:ph type="title"/>
          </p:nvPr>
        </p:nvSpPr>
        <p:spPr>
          <a:xfrm>
            <a:off x="389008" y="156772"/>
            <a:ext cx="8126342" cy="860976"/>
          </a:xfrm>
          <a:prstGeom prst="rect">
            <a:avLst/>
          </a:prstGeom>
          <a:noFill/>
          <a:ln>
            <a:noFill/>
          </a:ln>
        </p:spPr>
        <p:txBody>
          <a:bodyPr spcFirstLastPara="1" wrap="square" lIns="68575" tIns="34275" rIns="68575" bIns="0" anchor="b" anchorCtr="0">
            <a:normAutofit/>
          </a:bodyPr>
          <a:lstStyle>
            <a:lvl1pPr lvl="0" algn="l">
              <a:lnSpc>
                <a:spcPct val="90000"/>
              </a:lnSpc>
              <a:spcBef>
                <a:spcPts val="0"/>
              </a:spcBef>
              <a:spcAft>
                <a:spcPts val="0"/>
              </a:spcAft>
              <a:buClr>
                <a:schemeClr val="accent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ftr" idx="11"/>
          </p:nvPr>
        </p:nvSpPr>
        <p:spPr>
          <a:xfrm>
            <a:off x="253897" y="4767263"/>
            <a:ext cx="30861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chemeClr val="lt2"/>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2" name="Google Shape;52;p13"/>
          <p:cNvSpPr txBox="1">
            <a:spLocks noGrp="1"/>
          </p:cNvSpPr>
          <p:nvPr>
            <p:ph type="sldNum" idx="12"/>
          </p:nvPr>
        </p:nvSpPr>
        <p:spPr>
          <a:xfrm>
            <a:off x="8360228" y="4767263"/>
            <a:ext cx="55517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chemeClr val="lt2"/>
                </a:solidFill>
                <a:latin typeface="Calibri"/>
                <a:ea typeface="Calibri"/>
                <a:cs typeface="Calibri"/>
                <a:sym typeface="Calibri"/>
              </a:defRPr>
            </a:lvl1pPr>
            <a:lvl2pPr marL="0" marR="0" lvl="1" indent="0" algn="r" rtl="0">
              <a:spcBef>
                <a:spcPts val="0"/>
              </a:spcBef>
              <a:buNone/>
              <a:defRPr sz="900" b="0" i="0" u="none" strike="noStrike" cap="none">
                <a:solidFill>
                  <a:schemeClr val="lt2"/>
                </a:solidFill>
                <a:latin typeface="Calibri"/>
                <a:ea typeface="Calibri"/>
                <a:cs typeface="Calibri"/>
                <a:sym typeface="Calibri"/>
              </a:defRPr>
            </a:lvl2pPr>
            <a:lvl3pPr marL="0" marR="0" lvl="2" indent="0" algn="r" rtl="0">
              <a:spcBef>
                <a:spcPts val="0"/>
              </a:spcBef>
              <a:buNone/>
              <a:defRPr sz="900" b="0" i="0" u="none" strike="noStrike" cap="none">
                <a:solidFill>
                  <a:schemeClr val="lt2"/>
                </a:solidFill>
                <a:latin typeface="Calibri"/>
                <a:ea typeface="Calibri"/>
                <a:cs typeface="Calibri"/>
                <a:sym typeface="Calibri"/>
              </a:defRPr>
            </a:lvl3pPr>
            <a:lvl4pPr marL="0" marR="0" lvl="3" indent="0" algn="r" rtl="0">
              <a:spcBef>
                <a:spcPts val="0"/>
              </a:spcBef>
              <a:buNone/>
              <a:defRPr sz="900" b="0" i="0" u="none" strike="noStrike" cap="none">
                <a:solidFill>
                  <a:schemeClr val="lt2"/>
                </a:solidFill>
                <a:latin typeface="Calibri"/>
                <a:ea typeface="Calibri"/>
                <a:cs typeface="Calibri"/>
                <a:sym typeface="Calibri"/>
              </a:defRPr>
            </a:lvl4pPr>
            <a:lvl5pPr marL="0" marR="0" lvl="4" indent="0" algn="r" rtl="0">
              <a:spcBef>
                <a:spcPts val="0"/>
              </a:spcBef>
              <a:buNone/>
              <a:defRPr sz="900" b="0" i="0" u="none" strike="noStrike" cap="none">
                <a:solidFill>
                  <a:schemeClr val="lt2"/>
                </a:solidFill>
                <a:latin typeface="Calibri"/>
                <a:ea typeface="Calibri"/>
                <a:cs typeface="Calibri"/>
                <a:sym typeface="Calibri"/>
              </a:defRPr>
            </a:lvl5pPr>
            <a:lvl6pPr marL="0" marR="0" lvl="5" indent="0" algn="r" rtl="0">
              <a:spcBef>
                <a:spcPts val="0"/>
              </a:spcBef>
              <a:buNone/>
              <a:defRPr sz="900" b="0" i="0" u="none" strike="noStrike" cap="none">
                <a:solidFill>
                  <a:schemeClr val="lt2"/>
                </a:solidFill>
                <a:latin typeface="Calibri"/>
                <a:ea typeface="Calibri"/>
                <a:cs typeface="Calibri"/>
                <a:sym typeface="Calibri"/>
              </a:defRPr>
            </a:lvl6pPr>
            <a:lvl7pPr marL="0" marR="0" lvl="6" indent="0" algn="r" rtl="0">
              <a:spcBef>
                <a:spcPts val="0"/>
              </a:spcBef>
              <a:buNone/>
              <a:defRPr sz="900" b="0" i="0" u="none" strike="noStrike" cap="none">
                <a:solidFill>
                  <a:schemeClr val="lt2"/>
                </a:solidFill>
                <a:latin typeface="Calibri"/>
                <a:ea typeface="Calibri"/>
                <a:cs typeface="Calibri"/>
                <a:sym typeface="Calibri"/>
              </a:defRPr>
            </a:lvl7pPr>
            <a:lvl8pPr marL="0" marR="0" lvl="7" indent="0" algn="r" rtl="0">
              <a:spcBef>
                <a:spcPts val="0"/>
              </a:spcBef>
              <a:buNone/>
              <a:defRPr sz="900" b="0" i="0" u="none" strike="noStrike" cap="none">
                <a:solidFill>
                  <a:schemeClr val="lt2"/>
                </a:solidFill>
                <a:latin typeface="Calibri"/>
                <a:ea typeface="Calibri"/>
                <a:cs typeface="Calibri"/>
                <a:sym typeface="Calibri"/>
              </a:defRPr>
            </a:lvl8pPr>
            <a:lvl9pPr marL="0" marR="0" lvl="8" indent="0" algn="r" rtl="0">
              <a:spcBef>
                <a:spcPts val="0"/>
              </a:spcBef>
              <a:buNone/>
              <a:defRPr sz="900" b="0" i="0" u="none" strike="noStrike" cap="none">
                <a:solidFill>
                  <a:schemeClr val="lt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
              <a:t>‹N°›</a:t>
            </a:fld>
            <a:endParaRPr/>
          </a:p>
        </p:txBody>
      </p:sp>
      <p:sp>
        <p:nvSpPr>
          <p:cNvPr id="53" name="Google Shape;53;p13"/>
          <p:cNvSpPr txBox="1">
            <a:spLocks noGrp="1"/>
          </p:cNvSpPr>
          <p:nvPr>
            <p:ph type="title"/>
          </p:nvPr>
        </p:nvSpPr>
        <p:spPr>
          <a:xfrm>
            <a:off x="389008" y="156772"/>
            <a:ext cx="8126342" cy="860976"/>
          </a:xfrm>
          <a:prstGeom prst="rect">
            <a:avLst/>
          </a:prstGeom>
          <a:noFill/>
          <a:ln>
            <a:noFill/>
          </a:ln>
        </p:spPr>
        <p:txBody>
          <a:bodyPr spcFirstLastPara="1" wrap="square" lIns="68575" tIns="34275" rIns="68575" bIns="0" anchor="b" anchorCtr="0">
            <a:normAutofit/>
          </a:bodyPr>
          <a:lstStyle>
            <a:lvl1pPr marR="0" lvl="0" algn="l" rtl="0">
              <a:lnSpc>
                <a:spcPct val="90000"/>
              </a:lnSpc>
              <a:spcBef>
                <a:spcPts val="0"/>
              </a:spcBef>
              <a:spcAft>
                <a:spcPts val="0"/>
              </a:spcAft>
              <a:buClr>
                <a:schemeClr val="accent1"/>
              </a:buClr>
              <a:buSzPts val="3300"/>
              <a:buFont typeface="Calibri"/>
              <a:buNone/>
              <a:defRPr sz="3300" b="1" i="0" u="none" strike="noStrike" cap="none">
                <a:solidFill>
                  <a:schemeClr val="accent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3.png"/><Relationship Id="rId12" Type="http://schemas.openxmlformats.org/officeDocument/2006/relationships/customXml" Target="../ink/ink5.xml"/><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customXml" Target="../ink/ink2.xml"/><Relationship Id="rId11" Type="http://schemas.openxmlformats.org/officeDocument/2006/relationships/image" Target="../media/image5.png"/><Relationship Id="rId5" Type="http://schemas.openxmlformats.org/officeDocument/2006/relationships/image" Target="../media/image2.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4.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4.xml"/><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7.png"/><Relationship Id="rId7"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14.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4.xml"/><Relationship Id="rId5" Type="http://schemas.openxmlformats.org/officeDocument/2006/relationships/image" Target="../media/image32.png"/><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image" Target="../media/image7.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4.xml"/><Relationship Id="rId5" Type="http://schemas.openxmlformats.org/officeDocument/2006/relationships/image" Target="../media/image7.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customXml" Target="../ink/ink9.xml"/><Relationship Id="rId3" Type="http://schemas.openxmlformats.org/officeDocument/2006/relationships/image" Target="../media/image7.png"/><Relationship Id="rId7" Type="http://schemas.openxmlformats.org/officeDocument/2006/relationships/customXml" Target="../ink/ink8.xml"/><Relationship Id="rId2" Type="http://schemas.openxmlformats.org/officeDocument/2006/relationships/notesSlide" Target="../notesSlides/notesSlide8.xml"/><Relationship Id="rId1" Type="http://schemas.openxmlformats.org/officeDocument/2006/relationships/slideLayout" Target="../slideLayouts/slideLayout14.xml"/><Relationship Id="rId6" Type="http://schemas.openxmlformats.org/officeDocument/2006/relationships/customXml" Target="../ink/ink7.xml"/><Relationship Id="rId11" Type="http://schemas.openxmlformats.org/officeDocument/2006/relationships/image" Target="../media/image17.png"/><Relationship Id="rId5" Type="http://schemas.openxmlformats.org/officeDocument/2006/relationships/image" Target="../media/image15.png"/><Relationship Id="rId10" Type="http://schemas.openxmlformats.org/officeDocument/2006/relationships/image" Target="../media/image16.png"/><Relationship Id="rId4" Type="http://schemas.openxmlformats.org/officeDocument/2006/relationships/customXml" Target="../ink/ink6.xml"/><Relationship Id="rId9" Type="http://schemas.openxmlformats.org/officeDocument/2006/relationships/customXml" Target="../ink/ink10.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4.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5" name="Google Shape;255;p33"/>
          <p:cNvSpPr txBox="1">
            <a:spLocks noGrp="1"/>
          </p:cNvSpPr>
          <p:nvPr>
            <p:ph type="ctrTitle"/>
          </p:nvPr>
        </p:nvSpPr>
        <p:spPr>
          <a:xfrm>
            <a:off x="4171977" y="1055397"/>
            <a:ext cx="4859621" cy="1675352"/>
          </a:xfrm>
          <a:prstGeom prst="rect">
            <a:avLst/>
          </a:prstGeom>
          <a:noFill/>
          <a:ln>
            <a:noFill/>
          </a:ln>
        </p:spPr>
        <p:txBody>
          <a:bodyPr spcFirstLastPara="1" wrap="square" lIns="68575" tIns="34275" rIns="68575" bIns="0" anchor="b" anchorCtr="0">
            <a:normAutofit/>
          </a:bodyPr>
          <a:lstStyle/>
          <a:p>
            <a:pPr marL="0" lvl="0" indent="0" algn="l" rtl="0">
              <a:lnSpc>
                <a:spcPct val="90000"/>
              </a:lnSpc>
              <a:spcBef>
                <a:spcPts val="0"/>
              </a:spcBef>
              <a:spcAft>
                <a:spcPts val="0"/>
              </a:spcAft>
              <a:buClr>
                <a:schemeClr val="accent1"/>
              </a:buClr>
              <a:buSzPct val="100000"/>
              <a:buFont typeface="Calibri"/>
              <a:buNone/>
            </a:pPr>
            <a:r>
              <a:rPr lang="fr-FR" dirty="0"/>
              <a:t>Analyse des indicateurs de l’égalité femmes/hommes en respect du RGPD</a:t>
            </a:r>
          </a:p>
        </p:txBody>
      </p:sp>
      <p:sp>
        <p:nvSpPr>
          <p:cNvPr id="256" name="Google Shape;256;p33"/>
          <p:cNvSpPr txBox="1">
            <a:spLocks noGrp="1"/>
          </p:cNvSpPr>
          <p:nvPr>
            <p:ph type="subTitle" idx="1"/>
          </p:nvPr>
        </p:nvSpPr>
        <p:spPr>
          <a:xfrm>
            <a:off x="4781411" y="2730749"/>
            <a:ext cx="3640754" cy="943181"/>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SzPts val="1800"/>
              <a:buNone/>
            </a:pPr>
            <a:r>
              <a:rPr lang="fr" dirty="0"/>
              <a:t>Elodie Blondeau</a:t>
            </a:r>
          </a:p>
          <a:p>
            <a:pPr marL="0" lvl="0" indent="0" algn="l" rtl="0">
              <a:lnSpc>
                <a:spcPct val="90000"/>
              </a:lnSpc>
              <a:spcBef>
                <a:spcPts val="0"/>
              </a:spcBef>
              <a:spcAft>
                <a:spcPts val="0"/>
              </a:spcAft>
              <a:buSzPts val="1800"/>
              <a:buNone/>
            </a:pPr>
            <a:r>
              <a:rPr lang="fr" dirty="0"/>
              <a:t>Parcours Data Analyst</a:t>
            </a:r>
          </a:p>
          <a:p>
            <a:pPr marL="0" lvl="0" indent="0" algn="l" rtl="0">
              <a:lnSpc>
                <a:spcPct val="90000"/>
              </a:lnSpc>
              <a:spcBef>
                <a:spcPts val="0"/>
              </a:spcBef>
              <a:spcAft>
                <a:spcPts val="0"/>
              </a:spcAft>
              <a:buSzPts val="1800"/>
              <a:buNone/>
            </a:pPr>
            <a:r>
              <a:rPr lang="fr" dirty="0"/>
              <a:t>Février 2025</a:t>
            </a:r>
            <a:endParaRPr dirty="0"/>
          </a:p>
        </p:txBody>
      </p:sp>
      <p:pic>
        <p:nvPicPr>
          <p:cNvPr id="2" name="Image 1">
            <a:extLst>
              <a:ext uri="{FF2B5EF4-FFF2-40B4-BE49-F238E27FC236}">
                <a16:creationId xmlns:a16="http://schemas.microsoft.com/office/drawing/2014/main" id="{B41E229E-4F7E-AAA7-1E90-6AA4C4CA2F52}"/>
              </a:ext>
            </a:extLst>
          </p:cNvPr>
          <p:cNvPicPr>
            <a:picLocks noChangeAspect="1"/>
          </p:cNvPicPr>
          <p:nvPr/>
        </p:nvPicPr>
        <p:blipFill>
          <a:blip r:embed="rId3"/>
          <a:srcRect b="11111"/>
          <a:stretch/>
        </p:blipFill>
        <p:spPr>
          <a:xfrm>
            <a:off x="790574" y="1358900"/>
            <a:ext cx="3226669" cy="2101850"/>
          </a:xfrm>
          <a:prstGeom prst="rect">
            <a:avLst/>
          </a:prstGeom>
        </p:spPr>
      </p:pic>
      <mc:AlternateContent xmlns:mc="http://schemas.openxmlformats.org/markup-compatibility/2006">
        <mc:Choice xmlns:p14="http://schemas.microsoft.com/office/powerpoint/2010/main" Requires="p14">
          <p:contentPart p14:bwMode="auto" r:id="rId4">
            <p14:nvContentPartPr>
              <p14:cNvPr id="3" name="Encre 2">
                <a:extLst>
                  <a:ext uri="{FF2B5EF4-FFF2-40B4-BE49-F238E27FC236}">
                    <a16:creationId xmlns:a16="http://schemas.microsoft.com/office/drawing/2014/main" id="{17369943-4EAA-DDC0-683F-731976D67D92}"/>
                  </a:ext>
                </a:extLst>
              </p14:cNvPr>
              <p14:cNvContentPartPr/>
              <p14:nvPr/>
            </p14:nvContentPartPr>
            <p14:xfrm>
              <a:off x="945300" y="1727030"/>
              <a:ext cx="83880" cy="81000"/>
            </p14:xfrm>
          </p:contentPart>
        </mc:Choice>
        <mc:Fallback>
          <p:pic>
            <p:nvPicPr>
              <p:cNvPr id="3" name="Encre 2">
                <a:extLst>
                  <a:ext uri="{FF2B5EF4-FFF2-40B4-BE49-F238E27FC236}">
                    <a16:creationId xmlns:a16="http://schemas.microsoft.com/office/drawing/2014/main" id="{17369943-4EAA-DDC0-683F-731976D67D92}"/>
                  </a:ext>
                </a:extLst>
              </p:cNvPr>
              <p:cNvPicPr/>
              <p:nvPr/>
            </p:nvPicPr>
            <p:blipFill>
              <a:blip r:embed="rId5"/>
              <a:stretch>
                <a:fillRect/>
              </a:stretch>
            </p:blipFill>
            <p:spPr>
              <a:xfrm>
                <a:off x="891300" y="1619390"/>
                <a:ext cx="191520" cy="2966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Encre 3">
                <a:extLst>
                  <a:ext uri="{FF2B5EF4-FFF2-40B4-BE49-F238E27FC236}">
                    <a16:creationId xmlns:a16="http://schemas.microsoft.com/office/drawing/2014/main" id="{E81F0CE9-5AAF-ABC6-1F5D-686517C278E4}"/>
                  </a:ext>
                </a:extLst>
              </p14:cNvPr>
              <p14:cNvContentPartPr/>
              <p14:nvPr/>
            </p14:nvContentPartPr>
            <p14:xfrm>
              <a:off x="915780" y="1766270"/>
              <a:ext cx="291240" cy="305640"/>
            </p14:xfrm>
          </p:contentPart>
        </mc:Choice>
        <mc:Fallback>
          <p:pic>
            <p:nvPicPr>
              <p:cNvPr id="4" name="Encre 3">
                <a:extLst>
                  <a:ext uri="{FF2B5EF4-FFF2-40B4-BE49-F238E27FC236}">
                    <a16:creationId xmlns:a16="http://schemas.microsoft.com/office/drawing/2014/main" id="{E81F0CE9-5AAF-ABC6-1F5D-686517C278E4}"/>
                  </a:ext>
                </a:extLst>
              </p:cNvPr>
              <p:cNvPicPr/>
              <p:nvPr/>
            </p:nvPicPr>
            <p:blipFill>
              <a:blip r:embed="rId7"/>
              <a:stretch>
                <a:fillRect/>
              </a:stretch>
            </p:blipFill>
            <p:spPr>
              <a:xfrm>
                <a:off x="862140" y="1658270"/>
                <a:ext cx="398880" cy="5212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Encre 4">
                <a:extLst>
                  <a:ext uri="{FF2B5EF4-FFF2-40B4-BE49-F238E27FC236}">
                    <a16:creationId xmlns:a16="http://schemas.microsoft.com/office/drawing/2014/main" id="{721EEE4D-6602-9074-4D44-10386458FCCF}"/>
                  </a:ext>
                </a:extLst>
              </p14:cNvPr>
              <p14:cNvContentPartPr/>
              <p14:nvPr/>
            </p14:nvContentPartPr>
            <p14:xfrm>
              <a:off x="983820" y="1822070"/>
              <a:ext cx="255240" cy="27360"/>
            </p14:xfrm>
          </p:contentPart>
        </mc:Choice>
        <mc:Fallback>
          <p:pic>
            <p:nvPicPr>
              <p:cNvPr id="5" name="Encre 4">
                <a:extLst>
                  <a:ext uri="{FF2B5EF4-FFF2-40B4-BE49-F238E27FC236}">
                    <a16:creationId xmlns:a16="http://schemas.microsoft.com/office/drawing/2014/main" id="{721EEE4D-6602-9074-4D44-10386458FCCF}"/>
                  </a:ext>
                </a:extLst>
              </p:cNvPr>
              <p:cNvPicPr/>
              <p:nvPr/>
            </p:nvPicPr>
            <p:blipFill>
              <a:blip r:embed="rId9"/>
              <a:stretch>
                <a:fillRect/>
              </a:stretch>
            </p:blipFill>
            <p:spPr>
              <a:xfrm>
                <a:off x="930180" y="1714430"/>
                <a:ext cx="362880" cy="243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Encre 5">
                <a:extLst>
                  <a:ext uri="{FF2B5EF4-FFF2-40B4-BE49-F238E27FC236}">
                    <a16:creationId xmlns:a16="http://schemas.microsoft.com/office/drawing/2014/main" id="{0A5D552B-7B54-88C7-B319-8841E8CB7D91}"/>
                  </a:ext>
                </a:extLst>
              </p14:cNvPr>
              <p14:cNvContentPartPr/>
              <p14:nvPr/>
            </p14:nvContentPartPr>
            <p14:xfrm>
              <a:off x="894540" y="1669790"/>
              <a:ext cx="134280" cy="286200"/>
            </p14:xfrm>
          </p:contentPart>
        </mc:Choice>
        <mc:Fallback>
          <p:pic>
            <p:nvPicPr>
              <p:cNvPr id="6" name="Encre 5">
                <a:extLst>
                  <a:ext uri="{FF2B5EF4-FFF2-40B4-BE49-F238E27FC236}">
                    <a16:creationId xmlns:a16="http://schemas.microsoft.com/office/drawing/2014/main" id="{0A5D552B-7B54-88C7-B319-8841E8CB7D91}"/>
                  </a:ext>
                </a:extLst>
              </p:cNvPr>
              <p:cNvPicPr/>
              <p:nvPr/>
            </p:nvPicPr>
            <p:blipFill>
              <a:blip r:embed="rId11"/>
              <a:stretch>
                <a:fillRect/>
              </a:stretch>
            </p:blipFill>
            <p:spPr>
              <a:xfrm>
                <a:off x="840900" y="1562150"/>
                <a:ext cx="241920" cy="5018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 name="Encre 6">
                <a:extLst>
                  <a:ext uri="{FF2B5EF4-FFF2-40B4-BE49-F238E27FC236}">
                    <a16:creationId xmlns:a16="http://schemas.microsoft.com/office/drawing/2014/main" id="{48ED9B3F-1C8B-B52C-62C2-825B7C64F8C7}"/>
                  </a:ext>
                </a:extLst>
              </p14:cNvPr>
              <p14:cNvContentPartPr/>
              <p14:nvPr/>
            </p14:nvContentPartPr>
            <p14:xfrm>
              <a:off x="2557020" y="1644230"/>
              <a:ext cx="465480" cy="965520"/>
            </p14:xfrm>
          </p:contentPart>
        </mc:Choice>
        <mc:Fallback>
          <p:pic>
            <p:nvPicPr>
              <p:cNvPr id="7" name="Encre 6">
                <a:extLst>
                  <a:ext uri="{FF2B5EF4-FFF2-40B4-BE49-F238E27FC236}">
                    <a16:creationId xmlns:a16="http://schemas.microsoft.com/office/drawing/2014/main" id="{48ED9B3F-1C8B-B52C-62C2-825B7C64F8C7}"/>
                  </a:ext>
                </a:extLst>
              </p:cNvPr>
              <p:cNvPicPr/>
              <p:nvPr/>
            </p:nvPicPr>
            <p:blipFill>
              <a:blip r:embed="rId13"/>
              <a:stretch>
                <a:fillRect/>
              </a:stretch>
            </p:blipFill>
            <p:spPr>
              <a:xfrm>
                <a:off x="2503380" y="1536590"/>
                <a:ext cx="573120" cy="1181160"/>
              </a:xfrm>
              <a:prstGeom prst="rect">
                <a:avLst/>
              </a:prstGeom>
            </p:spPr>
          </p:pic>
        </mc:Fallback>
      </mc:AlternateContent>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4">
          <a:extLst>
            <a:ext uri="{FF2B5EF4-FFF2-40B4-BE49-F238E27FC236}">
              <a16:creationId xmlns:a16="http://schemas.microsoft.com/office/drawing/2014/main" id="{F48BF349-2DB8-0A16-0D80-55B5E459C3F3}"/>
            </a:ext>
          </a:extLst>
        </p:cNvPr>
        <p:cNvGrpSpPr/>
        <p:nvPr/>
      </p:nvGrpSpPr>
      <p:grpSpPr>
        <a:xfrm>
          <a:off x="0" y="0"/>
          <a:ext cx="0" cy="0"/>
          <a:chOff x="0" y="0"/>
          <a:chExt cx="0" cy="0"/>
        </a:xfrm>
      </p:grpSpPr>
      <p:sp>
        <p:nvSpPr>
          <p:cNvPr id="285" name="Google Shape;285;p36">
            <a:extLst>
              <a:ext uri="{FF2B5EF4-FFF2-40B4-BE49-F238E27FC236}">
                <a16:creationId xmlns:a16="http://schemas.microsoft.com/office/drawing/2014/main" id="{354EFFD8-3E4E-982F-AB25-7F767DA9D65D}"/>
              </a:ext>
            </a:extLst>
          </p:cNvPr>
          <p:cNvSpPr txBox="1">
            <a:spLocks noGrp="1"/>
          </p:cNvSpPr>
          <p:nvPr>
            <p:ph type="title"/>
          </p:nvPr>
        </p:nvSpPr>
        <p:spPr>
          <a:xfrm>
            <a:off x="389008" y="156771"/>
            <a:ext cx="4689794" cy="860977"/>
          </a:xfrm>
          <a:prstGeom prst="rect">
            <a:avLst/>
          </a:prstGeom>
          <a:noFill/>
          <a:ln>
            <a:noFill/>
          </a:ln>
        </p:spPr>
        <p:txBody>
          <a:bodyPr spcFirstLastPara="1" wrap="square" lIns="68575" tIns="34275" rIns="68575" bIns="0" anchor="ctr" anchorCtr="0">
            <a:normAutofit/>
          </a:bodyPr>
          <a:lstStyle/>
          <a:p>
            <a:pPr marL="0" lvl="0" indent="0" algn="l" rtl="0">
              <a:lnSpc>
                <a:spcPct val="90000"/>
              </a:lnSpc>
              <a:spcBef>
                <a:spcPts val="0"/>
              </a:spcBef>
              <a:spcAft>
                <a:spcPts val="0"/>
              </a:spcAft>
              <a:buClr>
                <a:schemeClr val="accent1"/>
              </a:buClr>
              <a:buSzPts val="3300"/>
              <a:buFont typeface="Calibri"/>
              <a:buNone/>
            </a:pPr>
            <a:r>
              <a:rPr lang="fr" b="0" dirty="0"/>
              <a:t>Qualification</a:t>
            </a:r>
            <a:endParaRPr b="0" dirty="0"/>
          </a:p>
        </p:txBody>
      </p:sp>
      <p:sp>
        <p:nvSpPr>
          <p:cNvPr id="286" name="Google Shape;286;p36">
            <a:extLst>
              <a:ext uri="{FF2B5EF4-FFF2-40B4-BE49-F238E27FC236}">
                <a16:creationId xmlns:a16="http://schemas.microsoft.com/office/drawing/2014/main" id="{00913E8F-BA49-C09F-7AAE-917667E8E487}"/>
              </a:ext>
            </a:extLst>
          </p:cNvPr>
          <p:cNvSpPr txBox="1">
            <a:spLocks noGrp="1"/>
          </p:cNvSpPr>
          <p:nvPr>
            <p:ph type="body" idx="2"/>
          </p:nvPr>
        </p:nvSpPr>
        <p:spPr>
          <a:xfrm>
            <a:off x="390523" y="1314450"/>
            <a:ext cx="6397627" cy="3269417"/>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SzPts val="1800"/>
              <a:buNone/>
            </a:pPr>
            <a:endParaRPr lang="fr-FR" dirty="0">
              <a:solidFill>
                <a:schemeClr val="accent6">
                  <a:lumMod val="60000"/>
                  <a:lumOff val="40000"/>
                </a:schemeClr>
              </a:solidFill>
            </a:endParaRPr>
          </a:p>
          <a:p>
            <a:pPr marL="0" lvl="0" indent="0" algn="l" rtl="0">
              <a:lnSpc>
                <a:spcPct val="90000"/>
              </a:lnSpc>
              <a:spcBef>
                <a:spcPts val="0"/>
              </a:spcBef>
              <a:spcAft>
                <a:spcPts val="0"/>
              </a:spcAft>
              <a:buSzPts val="1800"/>
              <a:buNone/>
            </a:pPr>
            <a:endParaRPr lang="fr-FR" dirty="0">
              <a:solidFill>
                <a:schemeClr val="accent6">
                  <a:lumMod val="60000"/>
                  <a:lumOff val="40000"/>
                </a:schemeClr>
              </a:solidFill>
            </a:endParaRPr>
          </a:p>
          <a:p>
            <a:pPr marL="0" lvl="0" indent="0" algn="l" rtl="0">
              <a:lnSpc>
                <a:spcPct val="90000"/>
              </a:lnSpc>
              <a:spcBef>
                <a:spcPts val="0"/>
              </a:spcBef>
              <a:spcAft>
                <a:spcPts val="0"/>
              </a:spcAft>
              <a:buSzPts val="1800"/>
              <a:buNone/>
            </a:pPr>
            <a:endParaRPr lang="fr-FR" dirty="0"/>
          </a:p>
          <a:p>
            <a:pPr marL="0" lvl="0" indent="0" algn="l" rtl="0">
              <a:lnSpc>
                <a:spcPct val="90000"/>
              </a:lnSpc>
              <a:spcBef>
                <a:spcPts val="0"/>
              </a:spcBef>
              <a:spcAft>
                <a:spcPts val="0"/>
              </a:spcAft>
              <a:buSzPts val="1800"/>
              <a:buNone/>
            </a:pPr>
            <a:endParaRPr lang="fr-FR" dirty="0"/>
          </a:p>
          <a:p>
            <a:pPr marL="0" lvl="0" indent="0" algn="l" rtl="0">
              <a:lnSpc>
                <a:spcPct val="90000"/>
              </a:lnSpc>
              <a:spcBef>
                <a:spcPts val="0"/>
              </a:spcBef>
              <a:spcAft>
                <a:spcPts val="0"/>
              </a:spcAft>
              <a:buSzPts val="1800"/>
              <a:buNone/>
            </a:pPr>
            <a:endParaRPr lang="fr-FR" dirty="0"/>
          </a:p>
          <a:p>
            <a:pPr marL="0" lvl="0" indent="0" algn="l" rtl="0">
              <a:lnSpc>
                <a:spcPct val="90000"/>
              </a:lnSpc>
              <a:spcBef>
                <a:spcPts val="0"/>
              </a:spcBef>
              <a:spcAft>
                <a:spcPts val="0"/>
              </a:spcAft>
              <a:buSzPts val="1800"/>
              <a:buNone/>
            </a:pPr>
            <a:endParaRPr lang="fr-FR" dirty="0"/>
          </a:p>
          <a:p>
            <a:pPr marL="0" lvl="0" indent="0" algn="l" rtl="0">
              <a:lnSpc>
                <a:spcPct val="90000"/>
              </a:lnSpc>
              <a:spcBef>
                <a:spcPts val="0"/>
              </a:spcBef>
              <a:spcAft>
                <a:spcPts val="0"/>
              </a:spcAft>
              <a:buSzPts val="1800"/>
              <a:buNone/>
            </a:pPr>
            <a:endParaRPr lang="fr-FR" dirty="0"/>
          </a:p>
          <a:p>
            <a:pPr marL="0" lvl="0" indent="0" algn="l" rtl="0">
              <a:lnSpc>
                <a:spcPct val="90000"/>
              </a:lnSpc>
              <a:spcBef>
                <a:spcPts val="0"/>
              </a:spcBef>
              <a:spcAft>
                <a:spcPts val="0"/>
              </a:spcAft>
              <a:buSzPts val="1800"/>
              <a:buNone/>
            </a:pPr>
            <a:endParaRPr lang="fr-FR" dirty="0"/>
          </a:p>
          <a:p>
            <a:pPr marL="0" lvl="0" indent="0" algn="l" rtl="0">
              <a:lnSpc>
                <a:spcPct val="90000"/>
              </a:lnSpc>
              <a:spcBef>
                <a:spcPts val="0"/>
              </a:spcBef>
              <a:spcAft>
                <a:spcPts val="0"/>
              </a:spcAft>
              <a:buSzPts val="1800"/>
              <a:buNone/>
            </a:pPr>
            <a:endParaRPr lang="fr-FR" dirty="0"/>
          </a:p>
          <a:p>
            <a:pPr marL="171450" lvl="0" indent="-171450" algn="l" rtl="0">
              <a:lnSpc>
                <a:spcPct val="90000"/>
              </a:lnSpc>
              <a:spcBef>
                <a:spcPts val="0"/>
              </a:spcBef>
              <a:spcAft>
                <a:spcPts val="0"/>
              </a:spcAft>
              <a:buClr>
                <a:srgbClr val="DA6E14"/>
              </a:buClr>
              <a:buSzPts val="1800"/>
              <a:buFont typeface="Arial" panose="020B0604020202020204" pitchFamily="34" charset="0"/>
              <a:buChar char="•"/>
            </a:pPr>
            <a:endParaRPr lang="fr-FR" sz="1200" dirty="0"/>
          </a:p>
          <a:p>
            <a:pPr marL="171450" lvl="0" indent="-171450" algn="l" rtl="0">
              <a:lnSpc>
                <a:spcPct val="90000"/>
              </a:lnSpc>
              <a:spcBef>
                <a:spcPts val="0"/>
              </a:spcBef>
              <a:spcAft>
                <a:spcPts val="0"/>
              </a:spcAft>
              <a:buClr>
                <a:srgbClr val="DA6E14"/>
              </a:buClr>
              <a:buSzPts val="1800"/>
              <a:buFont typeface="Arial" panose="020B0604020202020204" pitchFamily="34" charset="0"/>
              <a:buChar char="•"/>
            </a:pPr>
            <a:endParaRPr lang="fr-FR" sz="1200" dirty="0"/>
          </a:p>
          <a:p>
            <a:pPr marL="285750" lvl="0" indent="-285750" algn="l" rtl="0">
              <a:lnSpc>
                <a:spcPct val="90000"/>
              </a:lnSpc>
              <a:spcBef>
                <a:spcPts val="0"/>
              </a:spcBef>
              <a:spcAft>
                <a:spcPts val="0"/>
              </a:spcAft>
              <a:buSzPts val="1800"/>
              <a:buFont typeface="Arial" panose="020B0604020202020204" pitchFamily="34" charset="0"/>
              <a:buChar char="•"/>
            </a:pPr>
            <a:endParaRPr lang="fr-FR" dirty="0"/>
          </a:p>
          <a:p>
            <a:pPr marL="285750" lvl="0" indent="-285750" algn="l" rtl="0">
              <a:lnSpc>
                <a:spcPct val="90000"/>
              </a:lnSpc>
              <a:spcBef>
                <a:spcPts val="0"/>
              </a:spcBef>
              <a:spcAft>
                <a:spcPts val="0"/>
              </a:spcAft>
              <a:buSzPts val="1800"/>
              <a:buFont typeface="Arial" panose="020B0604020202020204" pitchFamily="34" charset="0"/>
              <a:buChar char="•"/>
            </a:pPr>
            <a:endParaRPr lang="fr-FR" dirty="0"/>
          </a:p>
        </p:txBody>
      </p:sp>
      <p:sp>
        <p:nvSpPr>
          <p:cNvPr id="287" name="Google Shape;287;p36">
            <a:extLst>
              <a:ext uri="{FF2B5EF4-FFF2-40B4-BE49-F238E27FC236}">
                <a16:creationId xmlns:a16="http://schemas.microsoft.com/office/drawing/2014/main" id="{786B875B-8364-20FB-8E95-ED8CF462CF76}"/>
              </a:ext>
            </a:extLst>
          </p:cNvPr>
          <p:cNvSpPr txBox="1">
            <a:spLocks noGrp="1"/>
          </p:cNvSpPr>
          <p:nvPr>
            <p:ph type="ftr" idx="11"/>
          </p:nvPr>
        </p:nvSpPr>
        <p:spPr>
          <a:xfrm>
            <a:off x="253897" y="4767263"/>
            <a:ext cx="3086100" cy="273844"/>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fr" sz="900" b="0" i="0" u="none" strike="noStrike" cap="none">
                <a:solidFill>
                  <a:srgbClr val="9E9E9E"/>
                </a:solidFill>
                <a:latin typeface="Calibri"/>
                <a:ea typeface="Calibri"/>
                <a:cs typeface="Calibri"/>
                <a:sym typeface="Calibri"/>
              </a:rPr>
              <a:t>Ajouter un pied de page</a:t>
            </a:r>
            <a:endParaRPr/>
          </a:p>
        </p:txBody>
      </p:sp>
      <p:sp>
        <p:nvSpPr>
          <p:cNvPr id="288" name="Google Shape;288;p36">
            <a:extLst>
              <a:ext uri="{FF2B5EF4-FFF2-40B4-BE49-F238E27FC236}">
                <a16:creationId xmlns:a16="http://schemas.microsoft.com/office/drawing/2014/main" id="{BCF15FB2-1193-3436-C6F1-885A48E9B4E3}"/>
              </a:ext>
            </a:extLst>
          </p:cNvPr>
          <p:cNvSpPr txBox="1">
            <a:spLocks noGrp="1"/>
          </p:cNvSpPr>
          <p:nvPr>
            <p:ph type="sldNum" idx="12"/>
          </p:nvPr>
        </p:nvSpPr>
        <p:spPr>
          <a:xfrm>
            <a:off x="8360228" y="4767263"/>
            <a:ext cx="555170" cy="273844"/>
          </a:xfrm>
          <a:prstGeom prst="rect">
            <a:avLst/>
          </a:prstGeom>
          <a:noFill/>
          <a:ln>
            <a:noFill/>
          </a:ln>
        </p:spPr>
        <p:txBody>
          <a:bodyPr spcFirstLastPara="1" wrap="square" lIns="68575" tIns="34275" rIns="68575" bIns="34275" anchor="ctr" anchorCtr="0">
            <a:noAutofit/>
          </a:bodyPr>
          <a:lstStyle/>
          <a:p>
            <a:pPr marL="0" marR="0" lvl="0" indent="0" algn="r" rtl="0">
              <a:spcBef>
                <a:spcPts val="0"/>
              </a:spcBef>
              <a:spcAft>
                <a:spcPts val="0"/>
              </a:spcAft>
              <a:buNone/>
            </a:pPr>
            <a:fld id="{00000000-1234-1234-1234-123412341234}" type="slidenum">
              <a:rPr lang="fr" sz="900" b="0" i="0" u="none" strike="noStrike" cap="none">
                <a:solidFill>
                  <a:srgbClr val="9E9E9E"/>
                </a:solidFill>
                <a:latin typeface="Calibri"/>
                <a:ea typeface="Calibri"/>
                <a:cs typeface="Calibri"/>
                <a:sym typeface="Calibri"/>
              </a:rPr>
              <a:t>10</a:t>
            </a:fld>
            <a:endParaRPr sz="900" b="0" i="0" u="none" strike="noStrike" cap="none">
              <a:solidFill>
                <a:srgbClr val="9E9E9E"/>
              </a:solidFill>
              <a:latin typeface="Calibri"/>
              <a:ea typeface="Calibri"/>
              <a:cs typeface="Calibri"/>
              <a:sym typeface="Calibri"/>
            </a:endParaRPr>
          </a:p>
        </p:txBody>
      </p:sp>
      <p:pic>
        <p:nvPicPr>
          <p:cNvPr id="6" name="Image 5">
            <a:extLst>
              <a:ext uri="{FF2B5EF4-FFF2-40B4-BE49-F238E27FC236}">
                <a16:creationId xmlns:a16="http://schemas.microsoft.com/office/drawing/2014/main" id="{BCFAB5AA-94F0-D8B6-A2BD-3304C2887DD2}"/>
              </a:ext>
            </a:extLst>
          </p:cNvPr>
          <p:cNvPicPr>
            <a:picLocks noChangeAspect="1"/>
          </p:cNvPicPr>
          <p:nvPr/>
        </p:nvPicPr>
        <p:blipFill>
          <a:blip r:embed="rId3"/>
          <a:stretch>
            <a:fillRect/>
          </a:stretch>
        </p:blipFill>
        <p:spPr>
          <a:xfrm flipH="1">
            <a:off x="8491289" y="4655966"/>
            <a:ext cx="652711" cy="425681"/>
          </a:xfrm>
          <a:prstGeom prst="rect">
            <a:avLst/>
          </a:prstGeom>
        </p:spPr>
      </p:pic>
      <p:pic>
        <p:nvPicPr>
          <p:cNvPr id="3" name="Image 2">
            <a:extLst>
              <a:ext uri="{FF2B5EF4-FFF2-40B4-BE49-F238E27FC236}">
                <a16:creationId xmlns:a16="http://schemas.microsoft.com/office/drawing/2014/main" id="{BD760C4B-35EC-9819-A281-25CC880D4164}"/>
              </a:ext>
            </a:extLst>
          </p:cNvPr>
          <p:cNvPicPr>
            <a:picLocks noChangeAspect="1"/>
          </p:cNvPicPr>
          <p:nvPr/>
        </p:nvPicPr>
        <p:blipFill>
          <a:blip r:embed="rId4"/>
          <a:stretch>
            <a:fillRect/>
          </a:stretch>
        </p:blipFill>
        <p:spPr>
          <a:xfrm>
            <a:off x="559492" y="886331"/>
            <a:ext cx="3338364" cy="3769635"/>
          </a:xfrm>
          <a:prstGeom prst="rect">
            <a:avLst/>
          </a:prstGeom>
        </p:spPr>
      </p:pic>
      <p:sp>
        <p:nvSpPr>
          <p:cNvPr id="4" name="ZoneTexte 3">
            <a:extLst>
              <a:ext uri="{FF2B5EF4-FFF2-40B4-BE49-F238E27FC236}">
                <a16:creationId xmlns:a16="http://schemas.microsoft.com/office/drawing/2014/main" id="{EA3EEE50-8B77-E989-5C4C-E80CACD50E9F}"/>
              </a:ext>
            </a:extLst>
          </p:cNvPr>
          <p:cNvSpPr txBox="1"/>
          <p:nvPr/>
        </p:nvSpPr>
        <p:spPr>
          <a:xfrm>
            <a:off x="4083050" y="2260600"/>
            <a:ext cx="4025900" cy="523220"/>
          </a:xfrm>
          <a:prstGeom prst="rect">
            <a:avLst/>
          </a:prstGeom>
          <a:noFill/>
        </p:spPr>
        <p:txBody>
          <a:bodyPr wrap="square" rtlCol="0">
            <a:spAutoFit/>
          </a:bodyPr>
          <a:lstStyle/>
          <a:p>
            <a:pPr marL="285750" indent="-285750">
              <a:buFont typeface="Arial" panose="020B0604020202020204" pitchFamily="34" charset="0"/>
              <a:buChar char="•"/>
            </a:pPr>
            <a:r>
              <a:rPr lang="fr-FR" dirty="0"/>
              <a:t>Disparité dans la plupart des services plus grosse disparité en informatique</a:t>
            </a:r>
          </a:p>
        </p:txBody>
      </p:sp>
    </p:spTree>
    <p:extLst>
      <p:ext uri="{BB962C8B-B14F-4D97-AF65-F5344CB8AC3E}">
        <p14:creationId xmlns:p14="http://schemas.microsoft.com/office/powerpoint/2010/main" val="357777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4">
          <a:extLst>
            <a:ext uri="{FF2B5EF4-FFF2-40B4-BE49-F238E27FC236}">
              <a16:creationId xmlns:a16="http://schemas.microsoft.com/office/drawing/2014/main" id="{CD0EE75D-19AC-01BC-61CE-51C98F696C0F}"/>
            </a:ext>
          </a:extLst>
        </p:cNvPr>
        <p:cNvGrpSpPr/>
        <p:nvPr/>
      </p:nvGrpSpPr>
      <p:grpSpPr>
        <a:xfrm>
          <a:off x="0" y="0"/>
          <a:ext cx="0" cy="0"/>
          <a:chOff x="0" y="0"/>
          <a:chExt cx="0" cy="0"/>
        </a:xfrm>
      </p:grpSpPr>
      <p:sp>
        <p:nvSpPr>
          <p:cNvPr id="285" name="Google Shape;285;p36">
            <a:extLst>
              <a:ext uri="{FF2B5EF4-FFF2-40B4-BE49-F238E27FC236}">
                <a16:creationId xmlns:a16="http://schemas.microsoft.com/office/drawing/2014/main" id="{2E8384CD-E667-4335-C688-D2F6D017DCC7}"/>
              </a:ext>
            </a:extLst>
          </p:cNvPr>
          <p:cNvSpPr txBox="1">
            <a:spLocks noGrp="1"/>
          </p:cNvSpPr>
          <p:nvPr>
            <p:ph type="title"/>
          </p:nvPr>
        </p:nvSpPr>
        <p:spPr>
          <a:xfrm>
            <a:off x="389008" y="156771"/>
            <a:ext cx="4689794" cy="700437"/>
          </a:xfrm>
          <a:prstGeom prst="rect">
            <a:avLst/>
          </a:prstGeom>
          <a:noFill/>
          <a:ln>
            <a:noFill/>
          </a:ln>
        </p:spPr>
        <p:txBody>
          <a:bodyPr spcFirstLastPara="1" wrap="square" lIns="68575" tIns="34275" rIns="68575" bIns="0" anchor="ctr" anchorCtr="0">
            <a:normAutofit fontScale="90000"/>
          </a:bodyPr>
          <a:lstStyle/>
          <a:p>
            <a:pPr marL="0" lvl="0" indent="0" algn="l" rtl="0">
              <a:lnSpc>
                <a:spcPct val="90000"/>
              </a:lnSpc>
              <a:spcBef>
                <a:spcPts val="0"/>
              </a:spcBef>
              <a:spcAft>
                <a:spcPts val="0"/>
              </a:spcAft>
              <a:buClr>
                <a:schemeClr val="accent1"/>
              </a:buClr>
              <a:buSzPts val="3300"/>
              <a:buFont typeface="Calibri"/>
              <a:buNone/>
            </a:pPr>
            <a:r>
              <a:rPr lang="fr" b="0" dirty="0"/>
              <a:t>Conditions &amp; sécurité de travail </a:t>
            </a:r>
            <a:endParaRPr b="0" dirty="0"/>
          </a:p>
        </p:txBody>
      </p:sp>
      <p:sp>
        <p:nvSpPr>
          <p:cNvPr id="286" name="Google Shape;286;p36">
            <a:extLst>
              <a:ext uri="{FF2B5EF4-FFF2-40B4-BE49-F238E27FC236}">
                <a16:creationId xmlns:a16="http://schemas.microsoft.com/office/drawing/2014/main" id="{9CC89C55-279E-3DC5-24DC-8539A4ED5A59}"/>
              </a:ext>
            </a:extLst>
          </p:cNvPr>
          <p:cNvSpPr txBox="1">
            <a:spLocks noGrp="1"/>
          </p:cNvSpPr>
          <p:nvPr>
            <p:ph type="body" idx="2"/>
          </p:nvPr>
        </p:nvSpPr>
        <p:spPr>
          <a:xfrm>
            <a:off x="390523" y="1314450"/>
            <a:ext cx="6397627" cy="3269417"/>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SzPts val="1800"/>
              <a:buNone/>
            </a:pPr>
            <a:endParaRPr lang="fr-FR" dirty="0">
              <a:solidFill>
                <a:schemeClr val="accent6">
                  <a:lumMod val="60000"/>
                  <a:lumOff val="40000"/>
                </a:schemeClr>
              </a:solidFill>
            </a:endParaRPr>
          </a:p>
          <a:p>
            <a:pPr marL="0" lvl="0" indent="0" algn="l" rtl="0">
              <a:lnSpc>
                <a:spcPct val="90000"/>
              </a:lnSpc>
              <a:spcBef>
                <a:spcPts val="0"/>
              </a:spcBef>
              <a:spcAft>
                <a:spcPts val="0"/>
              </a:spcAft>
              <a:buSzPts val="1800"/>
              <a:buNone/>
            </a:pPr>
            <a:endParaRPr lang="fr-FR" dirty="0">
              <a:solidFill>
                <a:schemeClr val="accent6">
                  <a:lumMod val="60000"/>
                  <a:lumOff val="40000"/>
                </a:schemeClr>
              </a:solidFill>
            </a:endParaRPr>
          </a:p>
          <a:p>
            <a:pPr marL="0" lvl="0" indent="0" algn="l" rtl="0">
              <a:lnSpc>
                <a:spcPct val="90000"/>
              </a:lnSpc>
              <a:spcBef>
                <a:spcPts val="0"/>
              </a:spcBef>
              <a:spcAft>
                <a:spcPts val="0"/>
              </a:spcAft>
              <a:buSzPts val="1800"/>
              <a:buNone/>
            </a:pPr>
            <a:endParaRPr lang="fr-FR" dirty="0"/>
          </a:p>
          <a:p>
            <a:pPr marL="0" lvl="0" indent="0" algn="l" rtl="0">
              <a:lnSpc>
                <a:spcPct val="90000"/>
              </a:lnSpc>
              <a:spcBef>
                <a:spcPts val="0"/>
              </a:spcBef>
              <a:spcAft>
                <a:spcPts val="0"/>
              </a:spcAft>
              <a:buSzPts val="1800"/>
              <a:buNone/>
            </a:pPr>
            <a:endParaRPr lang="fr-FR" dirty="0"/>
          </a:p>
          <a:p>
            <a:pPr marL="0" lvl="0" indent="0" algn="l" rtl="0">
              <a:lnSpc>
                <a:spcPct val="90000"/>
              </a:lnSpc>
              <a:spcBef>
                <a:spcPts val="0"/>
              </a:spcBef>
              <a:spcAft>
                <a:spcPts val="0"/>
              </a:spcAft>
              <a:buSzPts val="1800"/>
              <a:buNone/>
            </a:pPr>
            <a:endParaRPr lang="fr-FR" dirty="0"/>
          </a:p>
          <a:p>
            <a:pPr marL="0" lvl="0" indent="0" algn="l" rtl="0">
              <a:lnSpc>
                <a:spcPct val="90000"/>
              </a:lnSpc>
              <a:spcBef>
                <a:spcPts val="0"/>
              </a:spcBef>
              <a:spcAft>
                <a:spcPts val="0"/>
              </a:spcAft>
              <a:buSzPts val="1800"/>
              <a:buNone/>
            </a:pPr>
            <a:endParaRPr lang="fr-FR" dirty="0"/>
          </a:p>
          <a:p>
            <a:pPr marL="0" lvl="0" indent="0" algn="l" rtl="0">
              <a:lnSpc>
                <a:spcPct val="90000"/>
              </a:lnSpc>
              <a:spcBef>
                <a:spcPts val="0"/>
              </a:spcBef>
              <a:spcAft>
                <a:spcPts val="0"/>
              </a:spcAft>
              <a:buSzPts val="1800"/>
              <a:buNone/>
            </a:pPr>
            <a:endParaRPr lang="fr-FR" dirty="0"/>
          </a:p>
          <a:p>
            <a:pPr marL="0" lvl="0" indent="0" algn="l" rtl="0">
              <a:lnSpc>
                <a:spcPct val="90000"/>
              </a:lnSpc>
              <a:spcBef>
                <a:spcPts val="0"/>
              </a:spcBef>
              <a:spcAft>
                <a:spcPts val="0"/>
              </a:spcAft>
              <a:buSzPts val="1800"/>
              <a:buNone/>
            </a:pPr>
            <a:endParaRPr lang="fr-FR" dirty="0"/>
          </a:p>
          <a:p>
            <a:pPr marL="0" lvl="0" indent="0" algn="l" rtl="0">
              <a:lnSpc>
                <a:spcPct val="90000"/>
              </a:lnSpc>
              <a:spcBef>
                <a:spcPts val="0"/>
              </a:spcBef>
              <a:spcAft>
                <a:spcPts val="0"/>
              </a:spcAft>
              <a:buSzPts val="1800"/>
              <a:buNone/>
            </a:pPr>
            <a:endParaRPr lang="fr-FR" dirty="0"/>
          </a:p>
          <a:p>
            <a:pPr marL="171450" lvl="0" indent="-171450" algn="l" rtl="0">
              <a:lnSpc>
                <a:spcPct val="90000"/>
              </a:lnSpc>
              <a:spcBef>
                <a:spcPts val="0"/>
              </a:spcBef>
              <a:spcAft>
                <a:spcPts val="0"/>
              </a:spcAft>
              <a:buClr>
                <a:srgbClr val="DA6E14"/>
              </a:buClr>
              <a:buSzPts val="1800"/>
              <a:buFont typeface="Arial" panose="020B0604020202020204" pitchFamily="34" charset="0"/>
              <a:buChar char="•"/>
            </a:pPr>
            <a:endParaRPr lang="fr-FR" sz="1200" dirty="0"/>
          </a:p>
          <a:p>
            <a:pPr marL="171450" lvl="0" indent="-171450" algn="l" rtl="0">
              <a:lnSpc>
                <a:spcPct val="90000"/>
              </a:lnSpc>
              <a:spcBef>
                <a:spcPts val="0"/>
              </a:spcBef>
              <a:spcAft>
                <a:spcPts val="0"/>
              </a:spcAft>
              <a:buClr>
                <a:srgbClr val="DA6E14"/>
              </a:buClr>
              <a:buSzPts val="1800"/>
              <a:buFont typeface="Arial" panose="020B0604020202020204" pitchFamily="34" charset="0"/>
              <a:buChar char="•"/>
            </a:pPr>
            <a:endParaRPr lang="fr-FR" sz="1200" dirty="0"/>
          </a:p>
          <a:p>
            <a:pPr marL="285750" lvl="0" indent="-285750" algn="l" rtl="0">
              <a:lnSpc>
                <a:spcPct val="90000"/>
              </a:lnSpc>
              <a:spcBef>
                <a:spcPts val="0"/>
              </a:spcBef>
              <a:spcAft>
                <a:spcPts val="0"/>
              </a:spcAft>
              <a:buSzPts val="1800"/>
              <a:buFont typeface="Arial" panose="020B0604020202020204" pitchFamily="34" charset="0"/>
              <a:buChar char="•"/>
            </a:pPr>
            <a:endParaRPr lang="fr-FR" dirty="0"/>
          </a:p>
          <a:p>
            <a:pPr marL="285750" lvl="0" indent="-285750" algn="l" rtl="0">
              <a:lnSpc>
                <a:spcPct val="90000"/>
              </a:lnSpc>
              <a:spcBef>
                <a:spcPts val="0"/>
              </a:spcBef>
              <a:spcAft>
                <a:spcPts val="0"/>
              </a:spcAft>
              <a:buSzPts val="1800"/>
              <a:buFont typeface="Arial" panose="020B0604020202020204" pitchFamily="34" charset="0"/>
              <a:buChar char="•"/>
            </a:pPr>
            <a:endParaRPr lang="fr-FR" dirty="0"/>
          </a:p>
        </p:txBody>
      </p:sp>
      <p:sp>
        <p:nvSpPr>
          <p:cNvPr id="287" name="Google Shape;287;p36">
            <a:extLst>
              <a:ext uri="{FF2B5EF4-FFF2-40B4-BE49-F238E27FC236}">
                <a16:creationId xmlns:a16="http://schemas.microsoft.com/office/drawing/2014/main" id="{9085B555-2C37-DCBF-A550-821536B377D9}"/>
              </a:ext>
            </a:extLst>
          </p:cNvPr>
          <p:cNvSpPr txBox="1">
            <a:spLocks noGrp="1"/>
          </p:cNvSpPr>
          <p:nvPr>
            <p:ph type="ftr" idx="11"/>
          </p:nvPr>
        </p:nvSpPr>
        <p:spPr>
          <a:xfrm>
            <a:off x="253897" y="4767263"/>
            <a:ext cx="3086100" cy="273844"/>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fr" sz="900" b="0" i="0" u="none" strike="noStrike" cap="none">
                <a:solidFill>
                  <a:srgbClr val="9E9E9E"/>
                </a:solidFill>
                <a:latin typeface="Calibri"/>
                <a:ea typeface="Calibri"/>
                <a:cs typeface="Calibri"/>
                <a:sym typeface="Calibri"/>
              </a:rPr>
              <a:t>Ajouter un pied de page</a:t>
            </a:r>
            <a:endParaRPr/>
          </a:p>
        </p:txBody>
      </p:sp>
      <p:sp>
        <p:nvSpPr>
          <p:cNvPr id="288" name="Google Shape;288;p36">
            <a:extLst>
              <a:ext uri="{FF2B5EF4-FFF2-40B4-BE49-F238E27FC236}">
                <a16:creationId xmlns:a16="http://schemas.microsoft.com/office/drawing/2014/main" id="{D504FBEE-3409-A132-3504-598BF47991F6}"/>
              </a:ext>
            </a:extLst>
          </p:cNvPr>
          <p:cNvSpPr txBox="1">
            <a:spLocks noGrp="1"/>
          </p:cNvSpPr>
          <p:nvPr>
            <p:ph type="sldNum" idx="12"/>
          </p:nvPr>
        </p:nvSpPr>
        <p:spPr>
          <a:xfrm>
            <a:off x="8360228" y="4767263"/>
            <a:ext cx="555170" cy="273844"/>
          </a:xfrm>
          <a:prstGeom prst="rect">
            <a:avLst/>
          </a:prstGeom>
          <a:noFill/>
          <a:ln>
            <a:noFill/>
          </a:ln>
        </p:spPr>
        <p:txBody>
          <a:bodyPr spcFirstLastPara="1" wrap="square" lIns="68575" tIns="34275" rIns="68575" bIns="34275" anchor="ctr" anchorCtr="0">
            <a:noAutofit/>
          </a:bodyPr>
          <a:lstStyle/>
          <a:p>
            <a:pPr marL="0" marR="0" lvl="0" indent="0" algn="r" rtl="0">
              <a:spcBef>
                <a:spcPts val="0"/>
              </a:spcBef>
              <a:spcAft>
                <a:spcPts val="0"/>
              </a:spcAft>
              <a:buNone/>
            </a:pPr>
            <a:fld id="{00000000-1234-1234-1234-123412341234}" type="slidenum">
              <a:rPr lang="fr" sz="900" b="0" i="0" u="none" strike="noStrike" cap="none">
                <a:solidFill>
                  <a:srgbClr val="9E9E9E"/>
                </a:solidFill>
                <a:latin typeface="Calibri"/>
                <a:ea typeface="Calibri"/>
                <a:cs typeface="Calibri"/>
                <a:sym typeface="Calibri"/>
              </a:rPr>
              <a:t>11</a:t>
            </a:fld>
            <a:endParaRPr sz="900" b="0" i="0" u="none" strike="noStrike" cap="none">
              <a:solidFill>
                <a:srgbClr val="9E9E9E"/>
              </a:solidFill>
              <a:latin typeface="Calibri"/>
              <a:ea typeface="Calibri"/>
              <a:cs typeface="Calibri"/>
              <a:sym typeface="Calibri"/>
            </a:endParaRPr>
          </a:p>
        </p:txBody>
      </p:sp>
      <p:pic>
        <p:nvPicPr>
          <p:cNvPr id="6" name="Image 5">
            <a:extLst>
              <a:ext uri="{FF2B5EF4-FFF2-40B4-BE49-F238E27FC236}">
                <a16:creationId xmlns:a16="http://schemas.microsoft.com/office/drawing/2014/main" id="{5E9213D4-C1D2-BB08-6E22-366500EAE45E}"/>
              </a:ext>
            </a:extLst>
          </p:cNvPr>
          <p:cNvPicPr>
            <a:picLocks noChangeAspect="1"/>
          </p:cNvPicPr>
          <p:nvPr/>
        </p:nvPicPr>
        <p:blipFill>
          <a:blip r:embed="rId3"/>
          <a:stretch>
            <a:fillRect/>
          </a:stretch>
        </p:blipFill>
        <p:spPr>
          <a:xfrm flipH="1">
            <a:off x="8491289" y="4655966"/>
            <a:ext cx="652711" cy="425681"/>
          </a:xfrm>
          <a:prstGeom prst="rect">
            <a:avLst/>
          </a:prstGeom>
        </p:spPr>
      </p:pic>
      <p:pic>
        <p:nvPicPr>
          <p:cNvPr id="4" name="Image 3">
            <a:extLst>
              <a:ext uri="{FF2B5EF4-FFF2-40B4-BE49-F238E27FC236}">
                <a16:creationId xmlns:a16="http://schemas.microsoft.com/office/drawing/2014/main" id="{D80AE96A-46BB-BB6E-F5DD-E88C59F41438}"/>
              </a:ext>
            </a:extLst>
          </p:cNvPr>
          <p:cNvPicPr>
            <a:picLocks noChangeAspect="1"/>
          </p:cNvPicPr>
          <p:nvPr/>
        </p:nvPicPr>
        <p:blipFill>
          <a:blip r:embed="rId4"/>
          <a:stretch>
            <a:fillRect/>
          </a:stretch>
        </p:blipFill>
        <p:spPr>
          <a:xfrm>
            <a:off x="481676" y="925572"/>
            <a:ext cx="2826343" cy="3157555"/>
          </a:xfrm>
          <a:prstGeom prst="rect">
            <a:avLst/>
          </a:prstGeom>
        </p:spPr>
      </p:pic>
      <p:pic>
        <p:nvPicPr>
          <p:cNvPr id="2" name="Image 1">
            <a:extLst>
              <a:ext uri="{FF2B5EF4-FFF2-40B4-BE49-F238E27FC236}">
                <a16:creationId xmlns:a16="http://schemas.microsoft.com/office/drawing/2014/main" id="{B9EF3A7C-26BD-E621-C954-46FAD7D888DD}"/>
              </a:ext>
            </a:extLst>
          </p:cNvPr>
          <p:cNvPicPr>
            <a:picLocks noChangeAspect="1"/>
          </p:cNvPicPr>
          <p:nvPr/>
        </p:nvPicPr>
        <p:blipFill>
          <a:blip r:embed="rId5"/>
          <a:stretch>
            <a:fillRect/>
          </a:stretch>
        </p:blipFill>
        <p:spPr>
          <a:xfrm>
            <a:off x="4157533" y="1171911"/>
            <a:ext cx="2630617" cy="2911216"/>
          </a:xfrm>
          <a:prstGeom prst="rect">
            <a:avLst/>
          </a:prstGeom>
        </p:spPr>
      </p:pic>
      <p:sp>
        <p:nvSpPr>
          <p:cNvPr id="3" name="ZoneTexte 2">
            <a:extLst>
              <a:ext uri="{FF2B5EF4-FFF2-40B4-BE49-F238E27FC236}">
                <a16:creationId xmlns:a16="http://schemas.microsoft.com/office/drawing/2014/main" id="{BC07A811-285C-5E09-8BC4-DFE68284AA73}"/>
              </a:ext>
            </a:extLst>
          </p:cNvPr>
          <p:cNvSpPr txBox="1"/>
          <p:nvPr/>
        </p:nvSpPr>
        <p:spPr>
          <a:xfrm>
            <a:off x="762000" y="4235450"/>
            <a:ext cx="6546850" cy="307777"/>
          </a:xfrm>
          <a:prstGeom prst="rect">
            <a:avLst/>
          </a:prstGeom>
          <a:noFill/>
        </p:spPr>
        <p:txBody>
          <a:bodyPr wrap="square" rtlCol="0">
            <a:spAutoFit/>
          </a:bodyPr>
          <a:lstStyle/>
          <a:p>
            <a:pPr marL="285750" indent="-285750">
              <a:buFont typeface="Arial" panose="020B0604020202020204" pitchFamily="34" charset="0"/>
              <a:buChar char="•"/>
            </a:pPr>
            <a:r>
              <a:rPr lang="fr-FR" dirty="0"/>
              <a:t>Les indicateurs montrent une quasi égalité</a:t>
            </a:r>
          </a:p>
        </p:txBody>
      </p:sp>
    </p:spTree>
    <p:extLst>
      <p:ext uri="{BB962C8B-B14F-4D97-AF65-F5344CB8AC3E}">
        <p14:creationId xmlns:p14="http://schemas.microsoft.com/office/powerpoint/2010/main" val="2587744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4">
          <a:extLst>
            <a:ext uri="{FF2B5EF4-FFF2-40B4-BE49-F238E27FC236}">
              <a16:creationId xmlns:a16="http://schemas.microsoft.com/office/drawing/2014/main" id="{40487B39-D474-25A0-20CF-0A699CD908D7}"/>
            </a:ext>
          </a:extLst>
        </p:cNvPr>
        <p:cNvGrpSpPr/>
        <p:nvPr/>
      </p:nvGrpSpPr>
      <p:grpSpPr>
        <a:xfrm>
          <a:off x="0" y="0"/>
          <a:ext cx="0" cy="0"/>
          <a:chOff x="0" y="0"/>
          <a:chExt cx="0" cy="0"/>
        </a:xfrm>
      </p:grpSpPr>
      <p:sp>
        <p:nvSpPr>
          <p:cNvPr id="285" name="Google Shape;285;p36">
            <a:extLst>
              <a:ext uri="{FF2B5EF4-FFF2-40B4-BE49-F238E27FC236}">
                <a16:creationId xmlns:a16="http://schemas.microsoft.com/office/drawing/2014/main" id="{8FC0390B-D41A-A196-BB94-7BF749F10450}"/>
              </a:ext>
            </a:extLst>
          </p:cNvPr>
          <p:cNvSpPr txBox="1">
            <a:spLocks noGrp="1"/>
          </p:cNvSpPr>
          <p:nvPr>
            <p:ph type="title"/>
          </p:nvPr>
        </p:nvSpPr>
        <p:spPr>
          <a:xfrm>
            <a:off x="389008" y="156771"/>
            <a:ext cx="4689794" cy="860977"/>
          </a:xfrm>
          <a:prstGeom prst="rect">
            <a:avLst/>
          </a:prstGeom>
          <a:noFill/>
          <a:ln>
            <a:noFill/>
          </a:ln>
        </p:spPr>
        <p:txBody>
          <a:bodyPr spcFirstLastPara="1" wrap="square" lIns="68575" tIns="34275" rIns="68575" bIns="0" anchor="ctr" anchorCtr="0">
            <a:normAutofit/>
          </a:bodyPr>
          <a:lstStyle/>
          <a:p>
            <a:pPr marL="0" lvl="0" indent="0" algn="l" rtl="0">
              <a:lnSpc>
                <a:spcPct val="90000"/>
              </a:lnSpc>
              <a:spcBef>
                <a:spcPts val="0"/>
              </a:spcBef>
              <a:spcAft>
                <a:spcPts val="0"/>
              </a:spcAft>
              <a:buClr>
                <a:schemeClr val="accent1"/>
              </a:buClr>
              <a:buSzPts val="3300"/>
              <a:buFont typeface="Calibri"/>
              <a:buNone/>
            </a:pPr>
            <a:r>
              <a:rPr lang="fr" b="0" dirty="0"/>
              <a:t>Rémunération effective</a:t>
            </a:r>
            <a:endParaRPr b="0" dirty="0"/>
          </a:p>
        </p:txBody>
      </p:sp>
      <p:sp>
        <p:nvSpPr>
          <p:cNvPr id="286" name="Google Shape;286;p36">
            <a:extLst>
              <a:ext uri="{FF2B5EF4-FFF2-40B4-BE49-F238E27FC236}">
                <a16:creationId xmlns:a16="http://schemas.microsoft.com/office/drawing/2014/main" id="{73084D91-B303-051D-FE68-BDDF6824E599}"/>
              </a:ext>
            </a:extLst>
          </p:cNvPr>
          <p:cNvSpPr txBox="1">
            <a:spLocks noGrp="1"/>
          </p:cNvSpPr>
          <p:nvPr>
            <p:ph type="body" idx="2"/>
          </p:nvPr>
        </p:nvSpPr>
        <p:spPr>
          <a:xfrm>
            <a:off x="390523" y="1314450"/>
            <a:ext cx="6397627" cy="3269417"/>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SzPts val="1800"/>
              <a:buNone/>
            </a:pPr>
            <a:endParaRPr lang="fr-FR" dirty="0">
              <a:solidFill>
                <a:schemeClr val="accent6">
                  <a:lumMod val="60000"/>
                  <a:lumOff val="40000"/>
                </a:schemeClr>
              </a:solidFill>
            </a:endParaRPr>
          </a:p>
          <a:p>
            <a:pPr marL="0" lvl="0" indent="0" algn="l" rtl="0">
              <a:lnSpc>
                <a:spcPct val="90000"/>
              </a:lnSpc>
              <a:spcBef>
                <a:spcPts val="0"/>
              </a:spcBef>
              <a:spcAft>
                <a:spcPts val="0"/>
              </a:spcAft>
              <a:buSzPts val="1800"/>
              <a:buNone/>
            </a:pPr>
            <a:endParaRPr lang="fr-FR" dirty="0">
              <a:solidFill>
                <a:schemeClr val="accent6">
                  <a:lumMod val="60000"/>
                  <a:lumOff val="40000"/>
                </a:schemeClr>
              </a:solidFill>
            </a:endParaRPr>
          </a:p>
          <a:p>
            <a:pPr marL="0" lvl="0" indent="0" algn="l" rtl="0">
              <a:lnSpc>
                <a:spcPct val="90000"/>
              </a:lnSpc>
              <a:spcBef>
                <a:spcPts val="0"/>
              </a:spcBef>
              <a:spcAft>
                <a:spcPts val="0"/>
              </a:spcAft>
              <a:buSzPts val="1800"/>
              <a:buNone/>
            </a:pPr>
            <a:endParaRPr lang="fr-FR" dirty="0"/>
          </a:p>
          <a:p>
            <a:pPr marL="0" lvl="0" indent="0" algn="l" rtl="0">
              <a:lnSpc>
                <a:spcPct val="90000"/>
              </a:lnSpc>
              <a:spcBef>
                <a:spcPts val="0"/>
              </a:spcBef>
              <a:spcAft>
                <a:spcPts val="0"/>
              </a:spcAft>
              <a:buSzPts val="1800"/>
              <a:buNone/>
            </a:pPr>
            <a:endParaRPr lang="fr-FR" dirty="0"/>
          </a:p>
          <a:p>
            <a:pPr marL="0" lvl="0" indent="0" algn="l" rtl="0">
              <a:lnSpc>
                <a:spcPct val="90000"/>
              </a:lnSpc>
              <a:spcBef>
                <a:spcPts val="0"/>
              </a:spcBef>
              <a:spcAft>
                <a:spcPts val="0"/>
              </a:spcAft>
              <a:buSzPts val="1800"/>
              <a:buNone/>
            </a:pPr>
            <a:endParaRPr lang="fr-FR" dirty="0"/>
          </a:p>
          <a:p>
            <a:pPr marL="0" lvl="0" indent="0" algn="l" rtl="0">
              <a:lnSpc>
                <a:spcPct val="90000"/>
              </a:lnSpc>
              <a:spcBef>
                <a:spcPts val="0"/>
              </a:spcBef>
              <a:spcAft>
                <a:spcPts val="0"/>
              </a:spcAft>
              <a:buSzPts val="1800"/>
              <a:buNone/>
            </a:pPr>
            <a:endParaRPr lang="fr-FR" dirty="0"/>
          </a:p>
          <a:p>
            <a:pPr marL="0" lvl="0" indent="0" algn="l" rtl="0">
              <a:lnSpc>
                <a:spcPct val="90000"/>
              </a:lnSpc>
              <a:spcBef>
                <a:spcPts val="0"/>
              </a:spcBef>
              <a:spcAft>
                <a:spcPts val="0"/>
              </a:spcAft>
              <a:buSzPts val="1800"/>
              <a:buNone/>
            </a:pPr>
            <a:endParaRPr lang="fr-FR" dirty="0"/>
          </a:p>
          <a:p>
            <a:pPr marL="0" lvl="0" indent="0" algn="l" rtl="0">
              <a:lnSpc>
                <a:spcPct val="90000"/>
              </a:lnSpc>
              <a:spcBef>
                <a:spcPts val="0"/>
              </a:spcBef>
              <a:spcAft>
                <a:spcPts val="0"/>
              </a:spcAft>
              <a:buSzPts val="1800"/>
              <a:buNone/>
            </a:pPr>
            <a:endParaRPr lang="fr-FR" dirty="0"/>
          </a:p>
          <a:p>
            <a:pPr marL="0" lvl="0" indent="0" algn="l" rtl="0">
              <a:lnSpc>
                <a:spcPct val="90000"/>
              </a:lnSpc>
              <a:spcBef>
                <a:spcPts val="0"/>
              </a:spcBef>
              <a:spcAft>
                <a:spcPts val="0"/>
              </a:spcAft>
              <a:buSzPts val="1800"/>
              <a:buNone/>
            </a:pPr>
            <a:endParaRPr lang="fr-FR" dirty="0"/>
          </a:p>
          <a:p>
            <a:pPr marL="171450" lvl="0" indent="-171450" algn="l" rtl="0">
              <a:lnSpc>
                <a:spcPct val="90000"/>
              </a:lnSpc>
              <a:spcBef>
                <a:spcPts val="0"/>
              </a:spcBef>
              <a:spcAft>
                <a:spcPts val="0"/>
              </a:spcAft>
              <a:buClr>
                <a:srgbClr val="DA6E14"/>
              </a:buClr>
              <a:buSzPts val="1800"/>
              <a:buFont typeface="Arial" panose="020B0604020202020204" pitchFamily="34" charset="0"/>
              <a:buChar char="•"/>
            </a:pPr>
            <a:endParaRPr lang="fr-FR" sz="1200" dirty="0"/>
          </a:p>
          <a:p>
            <a:pPr marL="171450" lvl="0" indent="-171450" algn="l" rtl="0">
              <a:lnSpc>
                <a:spcPct val="90000"/>
              </a:lnSpc>
              <a:spcBef>
                <a:spcPts val="0"/>
              </a:spcBef>
              <a:spcAft>
                <a:spcPts val="0"/>
              </a:spcAft>
              <a:buClr>
                <a:srgbClr val="DA6E14"/>
              </a:buClr>
              <a:buSzPts val="1800"/>
              <a:buFont typeface="Arial" panose="020B0604020202020204" pitchFamily="34" charset="0"/>
              <a:buChar char="•"/>
            </a:pPr>
            <a:endParaRPr lang="fr-FR" sz="1200" dirty="0"/>
          </a:p>
          <a:p>
            <a:pPr marL="285750" lvl="0" indent="-285750" algn="l" rtl="0">
              <a:lnSpc>
                <a:spcPct val="90000"/>
              </a:lnSpc>
              <a:spcBef>
                <a:spcPts val="0"/>
              </a:spcBef>
              <a:spcAft>
                <a:spcPts val="0"/>
              </a:spcAft>
              <a:buSzPts val="1800"/>
              <a:buFont typeface="Arial" panose="020B0604020202020204" pitchFamily="34" charset="0"/>
              <a:buChar char="•"/>
            </a:pPr>
            <a:endParaRPr lang="fr-FR" dirty="0"/>
          </a:p>
          <a:p>
            <a:pPr marL="285750" lvl="0" indent="-285750" algn="l" rtl="0">
              <a:lnSpc>
                <a:spcPct val="90000"/>
              </a:lnSpc>
              <a:spcBef>
                <a:spcPts val="0"/>
              </a:spcBef>
              <a:spcAft>
                <a:spcPts val="0"/>
              </a:spcAft>
              <a:buSzPts val="1800"/>
              <a:buFont typeface="Arial" panose="020B0604020202020204" pitchFamily="34" charset="0"/>
              <a:buChar char="•"/>
            </a:pPr>
            <a:endParaRPr lang="fr-FR" dirty="0"/>
          </a:p>
        </p:txBody>
      </p:sp>
      <p:sp>
        <p:nvSpPr>
          <p:cNvPr id="287" name="Google Shape;287;p36">
            <a:extLst>
              <a:ext uri="{FF2B5EF4-FFF2-40B4-BE49-F238E27FC236}">
                <a16:creationId xmlns:a16="http://schemas.microsoft.com/office/drawing/2014/main" id="{32EBF204-BA9A-D53A-55E2-3A46C058D1A8}"/>
              </a:ext>
            </a:extLst>
          </p:cNvPr>
          <p:cNvSpPr txBox="1">
            <a:spLocks noGrp="1"/>
          </p:cNvSpPr>
          <p:nvPr>
            <p:ph type="ftr" idx="11"/>
          </p:nvPr>
        </p:nvSpPr>
        <p:spPr>
          <a:xfrm>
            <a:off x="253897" y="4767263"/>
            <a:ext cx="3086100" cy="273844"/>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fr" sz="900" b="0" i="0" u="none" strike="noStrike" cap="none">
                <a:solidFill>
                  <a:srgbClr val="9E9E9E"/>
                </a:solidFill>
                <a:latin typeface="Calibri"/>
                <a:ea typeface="Calibri"/>
                <a:cs typeface="Calibri"/>
                <a:sym typeface="Calibri"/>
              </a:rPr>
              <a:t>Ajouter un pied de page</a:t>
            </a:r>
            <a:endParaRPr/>
          </a:p>
        </p:txBody>
      </p:sp>
      <p:sp>
        <p:nvSpPr>
          <p:cNvPr id="288" name="Google Shape;288;p36">
            <a:extLst>
              <a:ext uri="{FF2B5EF4-FFF2-40B4-BE49-F238E27FC236}">
                <a16:creationId xmlns:a16="http://schemas.microsoft.com/office/drawing/2014/main" id="{FE9B0288-484D-14DD-1FA6-5C20FED4CDCF}"/>
              </a:ext>
            </a:extLst>
          </p:cNvPr>
          <p:cNvSpPr txBox="1">
            <a:spLocks noGrp="1"/>
          </p:cNvSpPr>
          <p:nvPr>
            <p:ph type="sldNum" idx="12"/>
          </p:nvPr>
        </p:nvSpPr>
        <p:spPr>
          <a:xfrm>
            <a:off x="8360228" y="4767263"/>
            <a:ext cx="555170" cy="273844"/>
          </a:xfrm>
          <a:prstGeom prst="rect">
            <a:avLst/>
          </a:prstGeom>
          <a:noFill/>
          <a:ln>
            <a:noFill/>
          </a:ln>
        </p:spPr>
        <p:txBody>
          <a:bodyPr spcFirstLastPara="1" wrap="square" lIns="68575" tIns="34275" rIns="68575" bIns="34275" anchor="ctr" anchorCtr="0">
            <a:noAutofit/>
          </a:bodyPr>
          <a:lstStyle/>
          <a:p>
            <a:pPr marL="0" marR="0" lvl="0" indent="0" algn="r" rtl="0">
              <a:spcBef>
                <a:spcPts val="0"/>
              </a:spcBef>
              <a:spcAft>
                <a:spcPts val="0"/>
              </a:spcAft>
              <a:buNone/>
            </a:pPr>
            <a:fld id="{00000000-1234-1234-1234-123412341234}" type="slidenum">
              <a:rPr lang="fr" sz="900" b="0" i="0" u="none" strike="noStrike" cap="none">
                <a:solidFill>
                  <a:srgbClr val="9E9E9E"/>
                </a:solidFill>
                <a:latin typeface="Calibri"/>
                <a:ea typeface="Calibri"/>
                <a:cs typeface="Calibri"/>
                <a:sym typeface="Calibri"/>
              </a:rPr>
              <a:t>12</a:t>
            </a:fld>
            <a:endParaRPr sz="900" b="0" i="0" u="none" strike="noStrike" cap="none">
              <a:solidFill>
                <a:srgbClr val="9E9E9E"/>
              </a:solidFill>
              <a:latin typeface="Calibri"/>
              <a:ea typeface="Calibri"/>
              <a:cs typeface="Calibri"/>
              <a:sym typeface="Calibri"/>
            </a:endParaRPr>
          </a:p>
        </p:txBody>
      </p:sp>
      <p:pic>
        <p:nvPicPr>
          <p:cNvPr id="6" name="Image 5">
            <a:extLst>
              <a:ext uri="{FF2B5EF4-FFF2-40B4-BE49-F238E27FC236}">
                <a16:creationId xmlns:a16="http://schemas.microsoft.com/office/drawing/2014/main" id="{0A3B1873-B21F-4B54-FEA3-57F1DAD76B3B}"/>
              </a:ext>
            </a:extLst>
          </p:cNvPr>
          <p:cNvPicPr>
            <a:picLocks noChangeAspect="1"/>
          </p:cNvPicPr>
          <p:nvPr/>
        </p:nvPicPr>
        <p:blipFill>
          <a:blip r:embed="rId3"/>
          <a:stretch>
            <a:fillRect/>
          </a:stretch>
        </p:blipFill>
        <p:spPr>
          <a:xfrm flipH="1">
            <a:off x="8491289" y="4655966"/>
            <a:ext cx="652711" cy="425681"/>
          </a:xfrm>
          <a:prstGeom prst="rect">
            <a:avLst/>
          </a:prstGeom>
        </p:spPr>
      </p:pic>
      <p:pic>
        <p:nvPicPr>
          <p:cNvPr id="3" name="Image 2">
            <a:extLst>
              <a:ext uri="{FF2B5EF4-FFF2-40B4-BE49-F238E27FC236}">
                <a16:creationId xmlns:a16="http://schemas.microsoft.com/office/drawing/2014/main" id="{CCBF329C-629E-C3BB-B1CA-6AAB0109A5AC}"/>
              </a:ext>
            </a:extLst>
          </p:cNvPr>
          <p:cNvPicPr>
            <a:picLocks noChangeAspect="1"/>
          </p:cNvPicPr>
          <p:nvPr/>
        </p:nvPicPr>
        <p:blipFill>
          <a:blip r:embed="rId4"/>
          <a:stretch>
            <a:fillRect/>
          </a:stretch>
        </p:blipFill>
        <p:spPr>
          <a:xfrm>
            <a:off x="389009" y="873148"/>
            <a:ext cx="2887592" cy="3379903"/>
          </a:xfrm>
          <a:prstGeom prst="rect">
            <a:avLst/>
          </a:prstGeom>
        </p:spPr>
      </p:pic>
      <p:pic>
        <p:nvPicPr>
          <p:cNvPr id="5" name="Image 4">
            <a:extLst>
              <a:ext uri="{FF2B5EF4-FFF2-40B4-BE49-F238E27FC236}">
                <a16:creationId xmlns:a16="http://schemas.microsoft.com/office/drawing/2014/main" id="{ED6FEAD6-B590-12E8-2E7E-18BC5F35CE6A}"/>
              </a:ext>
            </a:extLst>
          </p:cNvPr>
          <p:cNvPicPr>
            <a:picLocks noChangeAspect="1"/>
          </p:cNvPicPr>
          <p:nvPr/>
        </p:nvPicPr>
        <p:blipFill>
          <a:blip r:embed="rId5"/>
          <a:stretch>
            <a:fillRect/>
          </a:stretch>
        </p:blipFill>
        <p:spPr>
          <a:xfrm>
            <a:off x="4194703" y="915017"/>
            <a:ext cx="2819822" cy="3338034"/>
          </a:xfrm>
          <a:prstGeom prst="rect">
            <a:avLst/>
          </a:prstGeom>
        </p:spPr>
      </p:pic>
      <p:sp>
        <p:nvSpPr>
          <p:cNvPr id="2" name="ZoneTexte 1">
            <a:extLst>
              <a:ext uri="{FF2B5EF4-FFF2-40B4-BE49-F238E27FC236}">
                <a16:creationId xmlns:a16="http://schemas.microsoft.com/office/drawing/2014/main" id="{39D8DEF6-B125-B84B-73C2-A3D056DE80EA}"/>
              </a:ext>
            </a:extLst>
          </p:cNvPr>
          <p:cNvSpPr txBox="1"/>
          <p:nvPr/>
        </p:nvSpPr>
        <p:spPr>
          <a:xfrm>
            <a:off x="718078" y="4398526"/>
            <a:ext cx="6953250" cy="307777"/>
          </a:xfrm>
          <a:prstGeom prst="rect">
            <a:avLst/>
          </a:prstGeom>
          <a:noFill/>
        </p:spPr>
        <p:txBody>
          <a:bodyPr wrap="square" rtlCol="0">
            <a:spAutoFit/>
          </a:bodyPr>
          <a:lstStyle/>
          <a:p>
            <a:pPr marL="285750" indent="-285750">
              <a:buFont typeface="Arial" panose="020B0604020202020204" pitchFamily="34" charset="0"/>
              <a:buChar char="•"/>
            </a:pPr>
            <a:r>
              <a:rPr lang="fr-FR" dirty="0"/>
              <a:t>Les hommes sont plus nombreux dans les hauts salaires</a:t>
            </a:r>
          </a:p>
        </p:txBody>
      </p:sp>
    </p:spTree>
    <p:extLst>
      <p:ext uri="{BB962C8B-B14F-4D97-AF65-F5344CB8AC3E}">
        <p14:creationId xmlns:p14="http://schemas.microsoft.com/office/powerpoint/2010/main" val="893570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4">
          <a:extLst>
            <a:ext uri="{FF2B5EF4-FFF2-40B4-BE49-F238E27FC236}">
              <a16:creationId xmlns:a16="http://schemas.microsoft.com/office/drawing/2014/main" id="{4E2E21B3-2C6F-3B4E-265A-9D8D14D93628}"/>
            </a:ext>
          </a:extLst>
        </p:cNvPr>
        <p:cNvGrpSpPr/>
        <p:nvPr/>
      </p:nvGrpSpPr>
      <p:grpSpPr>
        <a:xfrm>
          <a:off x="0" y="0"/>
          <a:ext cx="0" cy="0"/>
          <a:chOff x="0" y="0"/>
          <a:chExt cx="0" cy="0"/>
        </a:xfrm>
      </p:grpSpPr>
      <p:sp>
        <p:nvSpPr>
          <p:cNvPr id="285" name="Google Shape;285;p36">
            <a:extLst>
              <a:ext uri="{FF2B5EF4-FFF2-40B4-BE49-F238E27FC236}">
                <a16:creationId xmlns:a16="http://schemas.microsoft.com/office/drawing/2014/main" id="{36A921D7-064A-61E5-5BD6-09B4D9045DD4}"/>
              </a:ext>
            </a:extLst>
          </p:cNvPr>
          <p:cNvSpPr txBox="1">
            <a:spLocks noGrp="1"/>
          </p:cNvSpPr>
          <p:nvPr>
            <p:ph type="title"/>
          </p:nvPr>
        </p:nvSpPr>
        <p:spPr>
          <a:xfrm>
            <a:off x="389008" y="156771"/>
            <a:ext cx="4689794" cy="860977"/>
          </a:xfrm>
          <a:prstGeom prst="rect">
            <a:avLst/>
          </a:prstGeom>
          <a:noFill/>
          <a:ln>
            <a:noFill/>
          </a:ln>
        </p:spPr>
        <p:txBody>
          <a:bodyPr spcFirstLastPara="1" wrap="square" lIns="68575" tIns="34275" rIns="68575" bIns="0" anchor="ctr" anchorCtr="0">
            <a:normAutofit/>
          </a:bodyPr>
          <a:lstStyle/>
          <a:p>
            <a:pPr marL="0" lvl="0" indent="0" algn="l" rtl="0">
              <a:lnSpc>
                <a:spcPct val="90000"/>
              </a:lnSpc>
              <a:spcBef>
                <a:spcPts val="0"/>
              </a:spcBef>
              <a:spcAft>
                <a:spcPts val="0"/>
              </a:spcAft>
              <a:buClr>
                <a:schemeClr val="accent1"/>
              </a:buClr>
              <a:buSzPts val="3300"/>
              <a:buFont typeface="Calibri"/>
              <a:buNone/>
            </a:pPr>
            <a:r>
              <a:rPr lang="fr" b="0" dirty="0"/>
              <a:t>Rémunération effective</a:t>
            </a:r>
            <a:endParaRPr b="0" dirty="0"/>
          </a:p>
        </p:txBody>
      </p:sp>
      <p:sp>
        <p:nvSpPr>
          <p:cNvPr id="286" name="Google Shape;286;p36">
            <a:extLst>
              <a:ext uri="{FF2B5EF4-FFF2-40B4-BE49-F238E27FC236}">
                <a16:creationId xmlns:a16="http://schemas.microsoft.com/office/drawing/2014/main" id="{42A496CE-C035-26E2-52B1-225CE9994337}"/>
              </a:ext>
            </a:extLst>
          </p:cNvPr>
          <p:cNvSpPr txBox="1">
            <a:spLocks noGrp="1"/>
          </p:cNvSpPr>
          <p:nvPr>
            <p:ph type="body" idx="2"/>
          </p:nvPr>
        </p:nvSpPr>
        <p:spPr>
          <a:xfrm>
            <a:off x="390523" y="1314450"/>
            <a:ext cx="6397627" cy="3269417"/>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SzPts val="1800"/>
              <a:buNone/>
            </a:pPr>
            <a:endParaRPr lang="fr-FR" dirty="0">
              <a:solidFill>
                <a:schemeClr val="accent6">
                  <a:lumMod val="60000"/>
                  <a:lumOff val="40000"/>
                </a:schemeClr>
              </a:solidFill>
            </a:endParaRPr>
          </a:p>
          <a:p>
            <a:pPr marL="0" lvl="0" indent="0" algn="l" rtl="0">
              <a:lnSpc>
                <a:spcPct val="90000"/>
              </a:lnSpc>
              <a:spcBef>
                <a:spcPts val="0"/>
              </a:spcBef>
              <a:spcAft>
                <a:spcPts val="0"/>
              </a:spcAft>
              <a:buSzPts val="1800"/>
              <a:buNone/>
            </a:pPr>
            <a:endParaRPr lang="fr-FR" dirty="0">
              <a:solidFill>
                <a:schemeClr val="accent6">
                  <a:lumMod val="60000"/>
                  <a:lumOff val="40000"/>
                </a:schemeClr>
              </a:solidFill>
            </a:endParaRPr>
          </a:p>
          <a:p>
            <a:pPr marL="0" lvl="0" indent="0" algn="l" rtl="0">
              <a:lnSpc>
                <a:spcPct val="90000"/>
              </a:lnSpc>
              <a:spcBef>
                <a:spcPts val="0"/>
              </a:spcBef>
              <a:spcAft>
                <a:spcPts val="0"/>
              </a:spcAft>
              <a:buSzPts val="1800"/>
              <a:buNone/>
            </a:pPr>
            <a:endParaRPr lang="fr-FR" dirty="0"/>
          </a:p>
          <a:p>
            <a:pPr marL="0" lvl="0" indent="0" algn="l" rtl="0">
              <a:lnSpc>
                <a:spcPct val="90000"/>
              </a:lnSpc>
              <a:spcBef>
                <a:spcPts val="0"/>
              </a:spcBef>
              <a:spcAft>
                <a:spcPts val="0"/>
              </a:spcAft>
              <a:buSzPts val="1800"/>
              <a:buNone/>
            </a:pPr>
            <a:endParaRPr lang="fr-FR" dirty="0"/>
          </a:p>
          <a:p>
            <a:pPr marL="0" lvl="0" indent="0" algn="l" rtl="0">
              <a:lnSpc>
                <a:spcPct val="90000"/>
              </a:lnSpc>
              <a:spcBef>
                <a:spcPts val="0"/>
              </a:spcBef>
              <a:spcAft>
                <a:spcPts val="0"/>
              </a:spcAft>
              <a:buSzPts val="1800"/>
              <a:buNone/>
            </a:pPr>
            <a:endParaRPr lang="fr-FR" dirty="0"/>
          </a:p>
          <a:p>
            <a:pPr marL="0" lvl="0" indent="0" algn="l" rtl="0">
              <a:lnSpc>
                <a:spcPct val="90000"/>
              </a:lnSpc>
              <a:spcBef>
                <a:spcPts val="0"/>
              </a:spcBef>
              <a:spcAft>
                <a:spcPts val="0"/>
              </a:spcAft>
              <a:buSzPts val="1800"/>
              <a:buNone/>
            </a:pPr>
            <a:endParaRPr lang="fr-FR" dirty="0"/>
          </a:p>
          <a:p>
            <a:pPr marL="0" lvl="0" indent="0" algn="l" rtl="0">
              <a:lnSpc>
                <a:spcPct val="90000"/>
              </a:lnSpc>
              <a:spcBef>
                <a:spcPts val="0"/>
              </a:spcBef>
              <a:spcAft>
                <a:spcPts val="0"/>
              </a:spcAft>
              <a:buSzPts val="1800"/>
              <a:buNone/>
            </a:pPr>
            <a:endParaRPr lang="fr-FR" dirty="0"/>
          </a:p>
          <a:p>
            <a:pPr marL="0" lvl="0" indent="0" algn="l" rtl="0">
              <a:lnSpc>
                <a:spcPct val="90000"/>
              </a:lnSpc>
              <a:spcBef>
                <a:spcPts val="0"/>
              </a:spcBef>
              <a:spcAft>
                <a:spcPts val="0"/>
              </a:spcAft>
              <a:buSzPts val="1800"/>
              <a:buNone/>
            </a:pPr>
            <a:endParaRPr lang="fr-FR" dirty="0"/>
          </a:p>
          <a:p>
            <a:pPr marL="0" lvl="0" indent="0" algn="l" rtl="0">
              <a:lnSpc>
                <a:spcPct val="90000"/>
              </a:lnSpc>
              <a:spcBef>
                <a:spcPts val="0"/>
              </a:spcBef>
              <a:spcAft>
                <a:spcPts val="0"/>
              </a:spcAft>
              <a:buSzPts val="1800"/>
              <a:buNone/>
            </a:pPr>
            <a:endParaRPr lang="fr-FR" dirty="0"/>
          </a:p>
          <a:p>
            <a:pPr marL="171450" lvl="0" indent="-171450" algn="l" rtl="0">
              <a:lnSpc>
                <a:spcPct val="90000"/>
              </a:lnSpc>
              <a:spcBef>
                <a:spcPts val="0"/>
              </a:spcBef>
              <a:spcAft>
                <a:spcPts val="0"/>
              </a:spcAft>
              <a:buClr>
                <a:srgbClr val="DA6E14"/>
              </a:buClr>
              <a:buSzPts val="1800"/>
              <a:buFont typeface="Arial" panose="020B0604020202020204" pitchFamily="34" charset="0"/>
              <a:buChar char="•"/>
            </a:pPr>
            <a:endParaRPr lang="fr-FR" sz="1200" dirty="0"/>
          </a:p>
          <a:p>
            <a:pPr marL="171450" lvl="0" indent="-171450" algn="l" rtl="0">
              <a:lnSpc>
                <a:spcPct val="90000"/>
              </a:lnSpc>
              <a:spcBef>
                <a:spcPts val="0"/>
              </a:spcBef>
              <a:spcAft>
                <a:spcPts val="0"/>
              </a:spcAft>
              <a:buClr>
                <a:srgbClr val="DA6E14"/>
              </a:buClr>
              <a:buSzPts val="1800"/>
              <a:buFont typeface="Arial" panose="020B0604020202020204" pitchFamily="34" charset="0"/>
              <a:buChar char="•"/>
            </a:pPr>
            <a:endParaRPr lang="fr-FR" sz="1200" dirty="0"/>
          </a:p>
          <a:p>
            <a:pPr marL="285750" lvl="0" indent="-285750" algn="l" rtl="0">
              <a:lnSpc>
                <a:spcPct val="90000"/>
              </a:lnSpc>
              <a:spcBef>
                <a:spcPts val="0"/>
              </a:spcBef>
              <a:spcAft>
                <a:spcPts val="0"/>
              </a:spcAft>
              <a:buSzPts val="1800"/>
              <a:buFont typeface="Arial" panose="020B0604020202020204" pitchFamily="34" charset="0"/>
              <a:buChar char="•"/>
            </a:pPr>
            <a:endParaRPr lang="fr-FR" dirty="0"/>
          </a:p>
          <a:p>
            <a:pPr marL="285750" lvl="0" indent="-285750" algn="l" rtl="0">
              <a:lnSpc>
                <a:spcPct val="90000"/>
              </a:lnSpc>
              <a:spcBef>
                <a:spcPts val="0"/>
              </a:spcBef>
              <a:spcAft>
                <a:spcPts val="0"/>
              </a:spcAft>
              <a:buSzPts val="1800"/>
              <a:buFont typeface="Arial" panose="020B0604020202020204" pitchFamily="34" charset="0"/>
              <a:buChar char="•"/>
            </a:pPr>
            <a:endParaRPr lang="fr-FR" dirty="0"/>
          </a:p>
        </p:txBody>
      </p:sp>
      <p:sp>
        <p:nvSpPr>
          <p:cNvPr id="287" name="Google Shape;287;p36">
            <a:extLst>
              <a:ext uri="{FF2B5EF4-FFF2-40B4-BE49-F238E27FC236}">
                <a16:creationId xmlns:a16="http://schemas.microsoft.com/office/drawing/2014/main" id="{768913BF-C645-D2EA-FD4F-F22C21EE251E}"/>
              </a:ext>
            </a:extLst>
          </p:cNvPr>
          <p:cNvSpPr txBox="1">
            <a:spLocks noGrp="1"/>
          </p:cNvSpPr>
          <p:nvPr>
            <p:ph type="ftr" idx="11"/>
          </p:nvPr>
        </p:nvSpPr>
        <p:spPr>
          <a:xfrm>
            <a:off x="253897" y="4767263"/>
            <a:ext cx="3086100" cy="273844"/>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fr" sz="900" b="0" i="0" u="none" strike="noStrike" cap="none">
                <a:solidFill>
                  <a:srgbClr val="9E9E9E"/>
                </a:solidFill>
                <a:latin typeface="Calibri"/>
                <a:ea typeface="Calibri"/>
                <a:cs typeface="Calibri"/>
                <a:sym typeface="Calibri"/>
              </a:rPr>
              <a:t>Ajouter un pied de page</a:t>
            </a:r>
            <a:endParaRPr/>
          </a:p>
        </p:txBody>
      </p:sp>
      <p:sp>
        <p:nvSpPr>
          <p:cNvPr id="288" name="Google Shape;288;p36">
            <a:extLst>
              <a:ext uri="{FF2B5EF4-FFF2-40B4-BE49-F238E27FC236}">
                <a16:creationId xmlns:a16="http://schemas.microsoft.com/office/drawing/2014/main" id="{06A839DA-B0C3-5C2D-DA92-F090AAA1EB9F}"/>
              </a:ext>
            </a:extLst>
          </p:cNvPr>
          <p:cNvSpPr txBox="1">
            <a:spLocks noGrp="1"/>
          </p:cNvSpPr>
          <p:nvPr>
            <p:ph type="sldNum" idx="12"/>
          </p:nvPr>
        </p:nvSpPr>
        <p:spPr>
          <a:xfrm>
            <a:off x="8360228" y="4767263"/>
            <a:ext cx="555170" cy="273844"/>
          </a:xfrm>
          <a:prstGeom prst="rect">
            <a:avLst/>
          </a:prstGeom>
          <a:noFill/>
          <a:ln>
            <a:noFill/>
          </a:ln>
        </p:spPr>
        <p:txBody>
          <a:bodyPr spcFirstLastPara="1" wrap="square" lIns="68575" tIns="34275" rIns="68575" bIns="34275" anchor="ctr" anchorCtr="0">
            <a:noAutofit/>
          </a:bodyPr>
          <a:lstStyle/>
          <a:p>
            <a:pPr marL="0" marR="0" lvl="0" indent="0" algn="r" rtl="0">
              <a:spcBef>
                <a:spcPts val="0"/>
              </a:spcBef>
              <a:spcAft>
                <a:spcPts val="0"/>
              </a:spcAft>
              <a:buNone/>
            </a:pPr>
            <a:fld id="{00000000-1234-1234-1234-123412341234}" type="slidenum">
              <a:rPr lang="fr" sz="900" b="0" i="0" u="none" strike="noStrike" cap="none">
                <a:solidFill>
                  <a:srgbClr val="9E9E9E"/>
                </a:solidFill>
                <a:latin typeface="Calibri"/>
                <a:ea typeface="Calibri"/>
                <a:cs typeface="Calibri"/>
                <a:sym typeface="Calibri"/>
              </a:rPr>
              <a:t>13</a:t>
            </a:fld>
            <a:endParaRPr sz="900" b="0" i="0" u="none" strike="noStrike" cap="none">
              <a:solidFill>
                <a:srgbClr val="9E9E9E"/>
              </a:solidFill>
              <a:latin typeface="Calibri"/>
              <a:ea typeface="Calibri"/>
              <a:cs typeface="Calibri"/>
              <a:sym typeface="Calibri"/>
            </a:endParaRPr>
          </a:p>
        </p:txBody>
      </p:sp>
      <p:pic>
        <p:nvPicPr>
          <p:cNvPr id="6" name="Image 5">
            <a:extLst>
              <a:ext uri="{FF2B5EF4-FFF2-40B4-BE49-F238E27FC236}">
                <a16:creationId xmlns:a16="http://schemas.microsoft.com/office/drawing/2014/main" id="{D5B73D2A-0703-93CD-3A6E-67B934886139}"/>
              </a:ext>
            </a:extLst>
          </p:cNvPr>
          <p:cNvPicPr>
            <a:picLocks noChangeAspect="1"/>
          </p:cNvPicPr>
          <p:nvPr/>
        </p:nvPicPr>
        <p:blipFill>
          <a:blip r:embed="rId3"/>
          <a:stretch>
            <a:fillRect/>
          </a:stretch>
        </p:blipFill>
        <p:spPr>
          <a:xfrm flipH="1">
            <a:off x="8491289" y="4655966"/>
            <a:ext cx="652711" cy="425681"/>
          </a:xfrm>
          <a:prstGeom prst="rect">
            <a:avLst/>
          </a:prstGeom>
        </p:spPr>
      </p:pic>
      <p:pic>
        <p:nvPicPr>
          <p:cNvPr id="4" name="Image 3">
            <a:extLst>
              <a:ext uri="{FF2B5EF4-FFF2-40B4-BE49-F238E27FC236}">
                <a16:creationId xmlns:a16="http://schemas.microsoft.com/office/drawing/2014/main" id="{E511A22E-523B-C4BA-E7F3-BFCD16082666}"/>
              </a:ext>
            </a:extLst>
          </p:cNvPr>
          <p:cNvPicPr>
            <a:picLocks noChangeAspect="1"/>
          </p:cNvPicPr>
          <p:nvPr/>
        </p:nvPicPr>
        <p:blipFill>
          <a:blip r:embed="rId4"/>
          <a:stretch>
            <a:fillRect/>
          </a:stretch>
        </p:blipFill>
        <p:spPr>
          <a:xfrm>
            <a:off x="389008" y="805023"/>
            <a:ext cx="3744635" cy="4181706"/>
          </a:xfrm>
          <a:prstGeom prst="rect">
            <a:avLst/>
          </a:prstGeom>
        </p:spPr>
      </p:pic>
      <p:sp>
        <p:nvSpPr>
          <p:cNvPr id="2" name="ZoneTexte 1">
            <a:extLst>
              <a:ext uri="{FF2B5EF4-FFF2-40B4-BE49-F238E27FC236}">
                <a16:creationId xmlns:a16="http://schemas.microsoft.com/office/drawing/2014/main" id="{6B2582BC-8818-6C9E-D367-7746CE7F087E}"/>
              </a:ext>
            </a:extLst>
          </p:cNvPr>
          <p:cNvSpPr txBox="1"/>
          <p:nvPr/>
        </p:nvSpPr>
        <p:spPr>
          <a:xfrm>
            <a:off x="4184650" y="2266950"/>
            <a:ext cx="3924300" cy="738664"/>
          </a:xfrm>
          <a:prstGeom prst="rect">
            <a:avLst/>
          </a:prstGeom>
          <a:noFill/>
        </p:spPr>
        <p:txBody>
          <a:bodyPr wrap="square" rtlCol="0">
            <a:spAutoFit/>
          </a:bodyPr>
          <a:lstStyle/>
          <a:p>
            <a:pPr marL="285750" indent="-285750">
              <a:buFont typeface="Arial" panose="020B0604020202020204" pitchFamily="34" charset="0"/>
              <a:buChar char="•"/>
            </a:pPr>
            <a:r>
              <a:rPr lang="fr-FR" dirty="0"/>
              <a:t>On constate des disparités mais les effectifs étant différents selon les services, ce n’est pas très représentatif</a:t>
            </a:r>
          </a:p>
        </p:txBody>
      </p:sp>
    </p:spTree>
    <p:extLst>
      <p:ext uri="{BB962C8B-B14F-4D97-AF65-F5344CB8AC3E}">
        <p14:creationId xmlns:p14="http://schemas.microsoft.com/office/powerpoint/2010/main" val="1813832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4">
          <a:extLst>
            <a:ext uri="{FF2B5EF4-FFF2-40B4-BE49-F238E27FC236}">
              <a16:creationId xmlns:a16="http://schemas.microsoft.com/office/drawing/2014/main" id="{6B9CF25A-9B56-B484-9C47-12362FAA0E67}"/>
            </a:ext>
          </a:extLst>
        </p:cNvPr>
        <p:cNvGrpSpPr/>
        <p:nvPr/>
      </p:nvGrpSpPr>
      <p:grpSpPr>
        <a:xfrm>
          <a:off x="0" y="0"/>
          <a:ext cx="0" cy="0"/>
          <a:chOff x="0" y="0"/>
          <a:chExt cx="0" cy="0"/>
        </a:xfrm>
      </p:grpSpPr>
      <p:sp>
        <p:nvSpPr>
          <p:cNvPr id="285" name="Google Shape;285;p36">
            <a:extLst>
              <a:ext uri="{FF2B5EF4-FFF2-40B4-BE49-F238E27FC236}">
                <a16:creationId xmlns:a16="http://schemas.microsoft.com/office/drawing/2014/main" id="{E835B536-4A19-1070-661C-86DFF501D82A}"/>
              </a:ext>
            </a:extLst>
          </p:cNvPr>
          <p:cNvSpPr txBox="1">
            <a:spLocks noGrp="1"/>
          </p:cNvSpPr>
          <p:nvPr>
            <p:ph type="title"/>
          </p:nvPr>
        </p:nvSpPr>
        <p:spPr>
          <a:xfrm>
            <a:off x="389008" y="156771"/>
            <a:ext cx="4689794" cy="860977"/>
          </a:xfrm>
          <a:prstGeom prst="rect">
            <a:avLst/>
          </a:prstGeom>
          <a:noFill/>
          <a:ln>
            <a:noFill/>
          </a:ln>
        </p:spPr>
        <p:txBody>
          <a:bodyPr spcFirstLastPara="1" wrap="square" lIns="68575" tIns="34275" rIns="68575" bIns="0" anchor="ctr" anchorCtr="0">
            <a:normAutofit/>
          </a:bodyPr>
          <a:lstStyle/>
          <a:p>
            <a:pPr marL="0" lvl="0" indent="0" algn="l" rtl="0">
              <a:lnSpc>
                <a:spcPct val="90000"/>
              </a:lnSpc>
              <a:spcBef>
                <a:spcPts val="0"/>
              </a:spcBef>
              <a:spcAft>
                <a:spcPts val="0"/>
              </a:spcAft>
              <a:buClr>
                <a:schemeClr val="accent1"/>
              </a:buClr>
              <a:buSzPts val="3300"/>
              <a:buFont typeface="Calibri"/>
              <a:buNone/>
            </a:pPr>
            <a:r>
              <a:rPr lang="fr" b="0" dirty="0"/>
              <a:t>Scores d’égalité</a:t>
            </a:r>
            <a:endParaRPr b="0" dirty="0"/>
          </a:p>
        </p:txBody>
      </p:sp>
      <p:sp>
        <p:nvSpPr>
          <p:cNvPr id="286" name="Google Shape;286;p36">
            <a:extLst>
              <a:ext uri="{FF2B5EF4-FFF2-40B4-BE49-F238E27FC236}">
                <a16:creationId xmlns:a16="http://schemas.microsoft.com/office/drawing/2014/main" id="{787D8DD4-136A-3E7A-3D14-E11B66CF98E8}"/>
              </a:ext>
            </a:extLst>
          </p:cNvPr>
          <p:cNvSpPr txBox="1">
            <a:spLocks noGrp="1"/>
          </p:cNvSpPr>
          <p:nvPr>
            <p:ph type="body" idx="2"/>
          </p:nvPr>
        </p:nvSpPr>
        <p:spPr>
          <a:xfrm>
            <a:off x="390523" y="1314450"/>
            <a:ext cx="6397627" cy="3269417"/>
          </a:xfrm>
          <a:prstGeom prst="rect">
            <a:avLst/>
          </a:prstGeom>
          <a:noFill/>
          <a:ln>
            <a:noFill/>
          </a:ln>
        </p:spPr>
        <p:txBody>
          <a:bodyPr spcFirstLastPara="1" wrap="square" lIns="68575" tIns="34275" rIns="68575" bIns="34275" anchor="t" anchorCtr="0">
            <a:normAutofit/>
          </a:bodyPr>
          <a:lstStyle/>
          <a:p>
            <a:pPr marL="0" indent="0">
              <a:spcBef>
                <a:spcPts val="0"/>
              </a:spcBef>
              <a:buNone/>
            </a:pPr>
            <a:endParaRPr lang="fr-FR" sz="1800" dirty="0">
              <a:sym typeface="Montserrat"/>
            </a:endParaRPr>
          </a:p>
          <a:p>
            <a:pPr marL="0" lvl="0" indent="0" algn="l" rtl="0">
              <a:lnSpc>
                <a:spcPct val="90000"/>
              </a:lnSpc>
              <a:spcBef>
                <a:spcPts val="0"/>
              </a:spcBef>
              <a:spcAft>
                <a:spcPts val="0"/>
              </a:spcAft>
              <a:buSzPts val="1800"/>
              <a:buNone/>
            </a:pPr>
            <a:endParaRPr lang="fr-FR" dirty="0">
              <a:solidFill>
                <a:schemeClr val="accent6">
                  <a:lumMod val="60000"/>
                  <a:lumOff val="40000"/>
                </a:schemeClr>
              </a:solidFill>
            </a:endParaRPr>
          </a:p>
          <a:p>
            <a:pPr marL="0" lvl="0" indent="0" algn="l" rtl="0">
              <a:lnSpc>
                <a:spcPct val="90000"/>
              </a:lnSpc>
              <a:spcBef>
                <a:spcPts val="0"/>
              </a:spcBef>
              <a:spcAft>
                <a:spcPts val="0"/>
              </a:spcAft>
              <a:buSzPts val="1800"/>
              <a:buNone/>
            </a:pPr>
            <a:endParaRPr lang="fr-FR" dirty="0"/>
          </a:p>
          <a:p>
            <a:pPr marL="0" lvl="0" indent="0" algn="l" rtl="0">
              <a:lnSpc>
                <a:spcPct val="90000"/>
              </a:lnSpc>
              <a:spcBef>
                <a:spcPts val="0"/>
              </a:spcBef>
              <a:spcAft>
                <a:spcPts val="0"/>
              </a:spcAft>
              <a:buSzPts val="1800"/>
              <a:buNone/>
            </a:pPr>
            <a:endParaRPr lang="fr-FR" dirty="0"/>
          </a:p>
          <a:p>
            <a:pPr marL="0" lvl="0" indent="0" algn="l" rtl="0">
              <a:lnSpc>
                <a:spcPct val="90000"/>
              </a:lnSpc>
              <a:spcBef>
                <a:spcPts val="0"/>
              </a:spcBef>
              <a:spcAft>
                <a:spcPts val="0"/>
              </a:spcAft>
              <a:buSzPts val="1800"/>
              <a:buNone/>
            </a:pPr>
            <a:endParaRPr lang="fr-FR" dirty="0"/>
          </a:p>
          <a:p>
            <a:pPr marL="0" lvl="0" indent="0" algn="l" rtl="0">
              <a:lnSpc>
                <a:spcPct val="90000"/>
              </a:lnSpc>
              <a:spcBef>
                <a:spcPts val="0"/>
              </a:spcBef>
              <a:spcAft>
                <a:spcPts val="0"/>
              </a:spcAft>
              <a:buSzPts val="1800"/>
              <a:buNone/>
            </a:pPr>
            <a:endParaRPr lang="fr-FR" dirty="0"/>
          </a:p>
          <a:p>
            <a:pPr marL="0" lvl="0" indent="0" algn="l" rtl="0">
              <a:lnSpc>
                <a:spcPct val="90000"/>
              </a:lnSpc>
              <a:spcBef>
                <a:spcPts val="0"/>
              </a:spcBef>
              <a:spcAft>
                <a:spcPts val="0"/>
              </a:spcAft>
              <a:buSzPts val="1800"/>
              <a:buNone/>
            </a:pPr>
            <a:endParaRPr lang="fr-FR" dirty="0"/>
          </a:p>
          <a:p>
            <a:pPr marL="171450" lvl="0" indent="-171450" algn="l" rtl="0">
              <a:lnSpc>
                <a:spcPct val="90000"/>
              </a:lnSpc>
              <a:spcBef>
                <a:spcPts val="0"/>
              </a:spcBef>
              <a:spcAft>
                <a:spcPts val="0"/>
              </a:spcAft>
              <a:buClr>
                <a:srgbClr val="DA6E14"/>
              </a:buClr>
              <a:buSzPts val="1800"/>
              <a:buFont typeface="Arial" panose="020B0604020202020204" pitchFamily="34" charset="0"/>
              <a:buChar char="•"/>
            </a:pPr>
            <a:endParaRPr lang="fr-FR" sz="1200" dirty="0"/>
          </a:p>
          <a:p>
            <a:pPr marL="171450" lvl="0" indent="-171450" algn="l" rtl="0">
              <a:lnSpc>
                <a:spcPct val="90000"/>
              </a:lnSpc>
              <a:spcBef>
                <a:spcPts val="0"/>
              </a:spcBef>
              <a:spcAft>
                <a:spcPts val="0"/>
              </a:spcAft>
              <a:buClr>
                <a:srgbClr val="DA6E14"/>
              </a:buClr>
              <a:buSzPts val="1800"/>
              <a:buFont typeface="Arial" panose="020B0604020202020204" pitchFamily="34" charset="0"/>
              <a:buChar char="•"/>
            </a:pPr>
            <a:endParaRPr lang="fr-FR" sz="1200" dirty="0"/>
          </a:p>
          <a:p>
            <a:pPr marL="285750" lvl="0" indent="-285750" algn="l" rtl="0">
              <a:lnSpc>
                <a:spcPct val="90000"/>
              </a:lnSpc>
              <a:spcBef>
                <a:spcPts val="0"/>
              </a:spcBef>
              <a:spcAft>
                <a:spcPts val="0"/>
              </a:spcAft>
              <a:buSzPts val="1800"/>
              <a:buFont typeface="Arial" panose="020B0604020202020204" pitchFamily="34" charset="0"/>
              <a:buChar char="•"/>
            </a:pPr>
            <a:endParaRPr lang="fr-FR" dirty="0"/>
          </a:p>
          <a:p>
            <a:pPr marL="285750" lvl="0" indent="-285750" algn="l" rtl="0">
              <a:lnSpc>
                <a:spcPct val="90000"/>
              </a:lnSpc>
              <a:spcBef>
                <a:spcPts val="0"/>
              </a:spcBef>
              <a:spcAft>
                <a:spcPts val="0"/>
              </a:spcAft>
              <a:buSzPts val="1800"/>
              <a:buFont typeface="Arial" panose="020B0604020202020204" pitchFamily="34" charset="0"/>
              <a:buChar char="•"/>
            </a:pPr>
            <a:endParaRPr lang="fr-FR" dirty="0"/>
          </a:p>
        </p:txBody>
      </p:sp>
      <p:sp>
        <p:nvSpPr>
          <p:cNvPr id="287" name="Google Shape;287;p36">
            <a:extLst>
              <a:ext uri="{FF2B5EF4-FFF2-40B4-BE49-F238E27FC236}">
                <a16:creationId xmlns:a16="http://schemas.microsoft.com/office/drawing/2014/main" id="{ABDBF9FC-AC0A-673F-E62A-CD7B02FBC52C}"/>
              </a:ext>
            </a:extLst>
          </p:cNvPr>
          <p:cNvSpPr txBox="1">
            <a:spLocks noGrp="1"/>
          </p:cNvSpPr>
          <p:nvPr>
            <p:ph type="ftr" idx="11"/>
          </p:nvPr>
        </p:nvSpPr>
        <p:spPr>
          <a:xfrm>
            <a:off x="253897" y="4767263"/>
            <a:ext cx="3086100" cy="273844"/>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fr" sz="900" b="0" i="0" u="none" strike="noStrike" cap="none">
                <a:solidFill>
                  <a:srgbClr val="9E9E9E"/>
                </a:solidFill>
                <a:latin typeface="Calibri"/>
                <a:ea typeface="Calibri"/>
                <a:cs typeface="Calibri"/>
                <a:sym typeface="Calibri"/>
              </a:rPr>
              <a:t>Ajouter un pied de page</a:t>
            </a:r>
            <a:endParaRPr/>
          </a:p>
        </p:txBody>
      </p:sp>
      <p:sp>
        <p:nvSpPr>
          <p:cNvPr id="288" name="Google Shape;288;p36">
            <a:extLst>
              <a:ext uri="{FF2B5EF4-FFF2-40B4-BE49-F238E27FC236}">
                <a16:creationId xmlns:a16="http://schemas.microsoft.com/office/drawing/2014/main" id="{6D65226F-2057-482A-E14F-3CB0D74DF34F}"/>
              </a:ext>
            </a:extLst>
          </p:cNvPr>
          <p:cNvSpPr txBox="1">
            <a:spLocks noGrp="1"/>
          </p:cNvSpPr>
          <p:nvPr>
            <p:ph type="sldNum" idx="12"/>
          </p:nvPr>
        </p:nvSpPr>
        <p:spPr>
          <a:xfrm>
            <a:off x="8360228" y="4767263"/>
            <a:ext cx="555170" cy="273844"/>
          </a:xfrm>
          <a:prstGeom prst="rect">
            <a:avLst/>
          </a:prstGeom>
          <a:noFill/>
          <a:ln>
            <a:noFill/>
          </a:ln>
        </p:spPr>
        <p:txBody>
          <a:bodyPr spcFirstLastPara="1" wrap="square" lIns="68575" tIns="34275" rIns="68575" bIns="34275" anchor="ctr" anchorCtr="0">
            <a:noAutofit/>
          </a:bodyPr>
          <a:lstStyle/>
          <a:p>
            <a:pPr marL="0" marR="0" lvl="0" indent="0" algn="r" rtl="0">
              <a:spcBef>
                <a:spcPts val="0"/>
              </a:spcBef>
              <a:spcAft>
                <a:spcPts val="0"/>
              </a:spcAft>
              <a:buNone/>
            </a:pPr>
            <a:fld id="{00000000-1234-1234-1234-123412341234}" type="slidenum">
              <a:rPr lang="fr" sz="900" b="0" i="0" u="none" strike="noStrike" cap="none">
                <a:solidFill>
                  <a:srgbClr val="9E9E9E"/>
                </a:solidFill>
                <a:latin typeface="Calibri"/>
                <a:ea typeface="Calibri"/>
                <a:cs typeface="Calibri"/>
                <a:sym typeface="Calibri"/>
              </a:rPr>
              <a:t>14</a:t>
            </a:fld>
            <a:endParaRPr sz="900" b="0" i="0" u="none" strike="noStrike" cap="none">
              <a:solidFill>
                <a:srgbClr val="9E9E9E"/>
              </a:solidFill>
              <a:latin typeface="Calibri"/>
              <a:ea typeface="Calibri"/>
              <a:cs typeface="Calibri"/>
              <a:sym typeface="Calibri"/>
            </a:endParaRPr>
          </a:p>
        </p:txBody>
      </p:sp>
      <p:pic>
        <p:nvPicPr>
          <p:cNvPr id="6" name="Image 5">
            <a:extLst>
              <a:ext uri="{FF2B5EF4-FFF2-40B4-BE49-F238E27FC236}">
                <a16:creationId xmlns:a16="http://schemas.microsoft.com/office/drawing/2014/main" id="{26E9DB2B-0A67-503A-AE26-0D34D34EEC43}"/>
              </a:ext>
            </a:extLst>
          </p:cNvPr>
          <p:cNvPicPr>
            <a:picLocks noChangeAspect="1"/>
          </p:cNvPicPr>
          <p:nvPr/>
        </p:nvPicPr>
        <p:blipFill>
          <a:blip r:embed="rId3"/>
          <a:stretch>
            <a:fillRect/>
          </a:stretch>
        </p:blipFill>
        <p:spPr>
          <a:xfrm flipH="1">
            <a:off x="8491289" y="4655966"/>
            <a:ext cx="652711" cy="425681"/>
          </a:xfrm>
          <a:prstGeom prst="rect">
            <a:avLst/>
          </a:prstGeom>
        </p:spPr>
      </p:pic>
      <p:pic>
        <p:nvPicPr>
          <p:cNvPr id="15" name="Image 14">
            <a:extLst>
              <a:ext uri="{FF2B5EF4-FFF2-40B4-BE49-F238E27FC236}">
                <a16:creationId xmlns:a16="http://schemas.microsoft.com/office/drawing/2014/main" id="{63498001-1C82-5AA1-1C80-DE35C4E3F70D}"/>
              </a:ext>
            </a:extLst>
          </p:cNvPr>
          <p:cNvPicPr>
            <a:picLocks noChangeAspect="1"/>
          </p:cNvPicPr>
          <p:nvPr/>
        </p:nvPicPr>
        <p:blipFill>
          <a:blip r:embed="rId4"/>
          <a:stretch>
            <a:fillRect/>
          </a:stretch>
        </p:blipFill>
        <p:spPr>
          <a:xfrm>
            <a:off x="2382419" y="947688"/>
            <a:ext cx="3131692" cy="905173"/>
          </a:xfrm>
          <a:prstGeom prst="rect">
            <a:avLst/>
          </a:prstGeom>
        </p:spPr>
      </p:pic>
      <p:pic>
        <p:nvPicPr>
          <p:cNvPr id="17" name="Image 16">
            <a:extLst>
              <a:ext uri="{FF2B5EF4-FFF2-40B4-BE49-F238E27FC236}">
                <a16:creationId xmlns:a16="http://schemas.microsoft.com/office/drawing/2014/main" id="{A61FCCDD-1267-7658-C801-54DD489510A5}"/>
              </a:ext>
            </a:extLst>
          </p:cNvPr>
          <p:cNvPicPr>
            <a:picLocks noChangeAspect="1"/>
          </p:cNvPicPr>
          <p:nvPr/>
        </p:nvPicPr>
        <p:blipFill>
          <a:blip r:embed="rId5"/>
          <a:stretch>
            <a:fillRect/>
          </a:stretch>
        </p:blipFill>
        <p:spPr>
          <a:xfrm>
            <a:off x="531973" y="2308681"/>
            <a:ext cx="3260767" cy="333395"/>
          </a:xfrm>
          <a:prstGeom prst="rect">
            <a:avLst/>
          </a:prstGeom>
        </p:spPr>
      </p:pic>
      <p:pic>
        <p:nvPicPr>
          <p:cNvPr id="19" name="Image 18">
            <a:extLst>
              <a:ext uri="{FF2B5EF4-FFF2-40B4-BE49-F238E27FC236}">
                <a16:creationId xmlns:a16="http://schemas.microsoft.com/office/drawing/2014/main" id="{46AEDE4D-CB52-17D5-E4C5-3832ECE35BF7}"/>
              </a:ext>
            </a:extLst>
          </p:cNvPr>
          <p:cNvPicPr>
            <a:picLocks noChangeAspect="1"/>
          </p:cNvPicPr>
          <p:nvPr/>
        </p:nvPicPr>
        <p:blipFill>
          <a:blip r:embed="rId6"/>
          <a:stretch>
            <a:fillRect/>
          </a:stretch>
        </p:blipFill>
        <p:spPr>
          <a:xfrm>
            <a:off x="3908996" y="2308681"/>
            <a:ext cx="3070527" cy="657245"/>
          </a:xfrm>
          <a:prstGeom prst="rect">
            <a:avLst/>
          </a:prstGeom>
        </p:spPr>
      </p:pic>
      <p:pic>
        <p:nvPicPr>
          <p:cNvPr id="21" name="Image 20">
            <a:extLst>
              <a:ext uri="{FF2B5EF4-FFF2-40B4-BE49-F238E27FC236}">
                <a16:creationId xmlns:a16="http://schemas.microsoft.com/office/drawing/2014/main" id="{03203AC7-174A-ED64-A96E-0A3C1ED791EC}"/>
              </a:ext>
            </a:extLst>
          </p:cNvPr>
          <p:cNvPicPr>
            <a:picLocks noChangeAspect="1"/>
          </p:cNvPicPr>
          <p:nvPr/>
        </p:nvPicPr>
        <p:blipFill>
          <a:blip r:embed="rId7"/>
          <a:srcRect t="32307" r="12982"/>
          <a:stretch/>
        </p:blipFill>
        <p:spPr>
          <a:xfrm>
            <a:off x="448926" y="3657163"/>
            <a:ext cx="3379969" cy="225685"/>
          </a:xfrm>
          <a:prstGeom prst="rect">
            <a:avLst/>
          </a:prstGeom>
        </p:spPr>
      </p:pic>
      <p:pic>
        <p:nvPicPr>
          <p:cNvPr id="23" name="Image 22">
            <a:extLst>
              <a:ext uri="{FF2B5EF4-FFF2-40B4-BE49-F238E27FC236}">
                <a16:creationId xmlns:a16="http://schemas.microsoft.com/office/drawing/2014/main" id="{A8DBF38F-5B72-769F-B2A1-A86C0C1375FD}"/>
              </a:ext>
            </a:extLst>
          </p:cNvPr>
          <p:cNvPicPr>
            <a:picLocks noChangeAspect="1"/>
          </p:cNvPicPr>
          <p:nvPr/>
        </p:nvPicPr>
        <p:blipFill>
          <a:blip r:embed="rId8"/>
          <a:stretch>
            <a:fillRect/>
          </a:stretch>
        </p:blipFill>
        <p:spPr>
          <a:xfrm>
            <a:off x="3948265" y="3275032"/>
            <a:ext cx="2966135" cy="669053"/>
          </a:xfrm>
          <a:prstGeom prst="rect">
            <a:avLst/>
          </a:prstGeom>
        </p:spPr>
      </p:pic>
    </p:spTree>
    <p:extLst>
      <p:ext uri="{BB962C8B-B14F-4D97-AF65-F5344CB8AC3E}">
        <p14:creationId xmlns:p14="http://schemas.microsoft.com/office/powerpoint/2010/main" val="1530269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4">
          <a:extLst>
            <a:ext uri="{FF2B5EF4-FFF2-40B4-BE49-F238E27FC236}">
              <a16:creationId xmlns:a16="http://schemas.microsoft.com/office/drawing/2014/main" id="{01029C6B-D6E9-34C7-410E-AD06743A466F}"/>
            </a:ext>
          </a:extLst>
        </p:cNvPr>
        <p:cNvGrpSpPr/>
        <p:nvPr/>
      </p:nvGrpSpPr>
      <p:grpSpPr>
        <a:xfrm>
          <a:off x="0" y="0"/>
          <a:ext cx="0" cy="0"/>
          <a:chOff x="0" y="0"/>
          <a:chExt cx="0" cy="0"/>
        </a:xfrm>
      </p:grpSpPr>
      <p:sp>
        <p:nvSpPr>
          <p:cNvPr id="285" name="Google Shape;285;p36">
            <a:extLst>
              <a:ext uri="{FF2B5EF4-FFF2-40B4-BE49-F238E27FC236}">
                <a16:creationId xmlns:a16="http://schemas.microsoft.com/office/drawing/2014/main" id="{20CF01A0-0C9D-D86F-6A47-8D3093008C43}"/>
              </a:ext>
            </a:extLst>
          </p:cNvPr>
          <p:cNvSpPr txBox="1">
            <a:spLocks noGrp="1"/>
          </p:cNvSpPr>
          <p:nvPr>
            <p:ph type="title"/>
          </p:nvPr>
        </p:nvSpPr>
        <p:spPr>
          <a:xfrm>
            <a:off x="389008" y="156771"/>
            <a:ext cx="4689794" cy="860977"/>
          </a:xfrm>
          <a:prstGeom prst="rect">
            <a:avLst/>
          </a:prstGeom>
          <a:noFill/>
          <a:ln>
            <a:noFill/>
          </a:ln>
        </p:spPr>
        <p:txBody>
          <a:bodyPr spcFirstLastPara="1" wrap="square" lIns="68575" tIns="34275" rIns="68575" bIns="0" anchor="ctr" anchorCtr="0">
            <a:normAutofit fontScale="90000"/>
          </a:bodyPr>
          <a:lstStyle/>
          <a:p>
            <a:pPr marL="0" lvl="0" indent="0" algn="l" rtl="0">
              <a:lnSpc>
                <a:spcPct val="90000"/>
              </a:lnSpc>
              <a:spcBef>
                <a:spcPts val="0"/>
              </a:spcBef>
              <a:spcAft>
                <a:spcPts val="0"/>
              </a:spcAft>
              <a:buClr>
                <a:schemeClr val="accent1"/>
              </a:buClr>
              <a:buSzPts val="3300"/>
              <a:buFont typeface="Calibri"/>
              <a:buNone/>
            </a:pPr>
            <a:r>
              <a:rPr lang="fr" b="0" dirty="0"/>
              <a:t> Rappel sur les principes du RGPD et fichier CSV généré</a:t>
            </a:r>
            <a:endParaRPr b="0" dirty="0"/>
          </a:p>
        </p:txBody>
      </p:sp>
      <p:sp>
        <p:nvSpPr>
          <p:cNvPr id="286" name="Google Shape;286;p36">
            <a:extLst>
              <a:ext uri="{FF2B5EF4-FFF2-40B4-BE49-F238E27FC236}">
                <a16:creationId xmlns:a16="http://schemas.microsoft.com/office/drawing/2014/main" id="{11EC337D-1653-2EDD-74C9-4BDD0BC00510}"/>
              </a:ext>
            </a:extLst>
          </p:cNvPr>
          <p:cNvSpPr txBox="1">
            <a:spLocks noGrp="1"/>
          </p:cNvSpPr>
          <p:nvPr>
            <p:ph type="body" idx="2"/>
          </p:nvPr>
        </p:nvSpPr>
        <p:spPr>
          <a:xfrm>
            <a:off x="390523" y="1314451"/>
            <a:ext cx="6397627" cy="2857500"/>
          </a:xfrm>
          <a:prstGeom prst="rect">
            <a:avLst/>
          </a:prstGeom>
          <a:noFill/>
          <a:ln>
            <a:noFill/>
          </a:ln>
        </p:spPr>
        <p:txBody>
          <a:bodyPr spcFirstLastPara="1" wrap="square" lIns="68575" tIns="34275" rIns="68575" bIns="34275" anchor="t" anchorCtr="0">
            <a:normAutofit fontScale="70000" lnSpcReduction="20000"/>
          </a:bodyPr>
          <a:lstStyle/>
          <a:p>
            <a:pPr marL="0" lvl="0" indent="0" algn="l" rtl="0">
              <a:lnSpc>
                <a:spcPct val="90000"/>
              </a:lnSpc>
              <a:spcBef>
                <a:spcPts val="0"/>
              </a:spcBef>
              <a:spcAft>
                <a:spcPts val="0"/>
              </a:spcAft>
              <a:buSzPts val="1800"/>
              <a:buNone/>
            </a:pPr>
            <a:endParaRPr lang="fr-FR" dirty="0">
              <a:solidFill>
                <a:schemeClr val="accent6">
                  <a:lumMod val="60000"/>
                  <a:lumOff val="40000"/>
                </a:schemeClr>
              </a:solidFill>
            </a:endParaRPr>
          </a:p>
          <a:p>
            <a:pPr marL="0" lvl="0" indent="0" algn="l" rtl="0">
              <a:lnSpc>
                <a:spcPct val="90000"/>
              </a:lnSpc>
              <a:spcBef>
                <a:spcPts val="0"/>
              </a:spcBef>
              <a:spcAft>
                <a:spcPts val="0"/>
              </a:spcAft>
              <a:buSzPts val="1800"/>
              <a:buNone/>
            </a:pPr>
            <a:r>
              <a:rPr lang="fr-FR" dirty="0"/>
              <a:t>Les 5 grands principes des règles de protection des données personnelles sont les suivants :</a:t>
            </a:r>
          </a:p>
          <a:p>
            <a:pPr marL="0" lvl="0" indent="0" algn="l" rtl="0">
              <a:lnSpc>
                <a:spcPct val="90000"/>
              </a:lnSpc>
              <a:spcBef>
                <a:spcPts val="0"/>
              </a:spcBef>
              <a:spcAft>
                <a:spcPts val="0"/>
              </a:spcAft>
              <a:buSzPts val="1800"/>
              <a:buNone/>
            </a:pPr>
            <a:endParaRPr lang="fr-FR" dirty="0"/>
          </a:p>
          <a:p>
            <a:pPr marL="0" lvl="0" indent="0" algn="l" rtl="0">
              <a:lnSpc>
                <a:spcPct val="90000"/>
              </a:lnSpc>
              <a:spcBef>
                <a:spcPts val="0"/>
              </a:spcBef>
              <a:spcAft>
                <a:spcPts val="0"/>
              </a:spcAft>
              <a:buSzPts val="1800"/>
              <a:buNone/>
            </a:pPr>
            <a:r>
              <a:rPr lang="fr-FR" b="1" dirty="0"/>
              <a:t>Le principe de finalité </a:t>
            </a:r>
            <a:r>
              <a:rPr lang="fr-FR" dirty="0"/>
              <a:t>: le responsable d'un fichier ne peut enregistrer et utiliser des informations sur des personnes physiques que dans un but bien précis, légal et légitime ;</a:t>
            </a:r>
          </a:p>
          <a:p>
            <a:pPr marL="0" lvl="0" indent="0" algn="l" rtl="0">
              <a:lnSpc>
                <a:spcPct val="90000"/>
              </a:lnSpc>
              <a:spcBef>
                <a:spcPts val="0"/>
              </a:spcBef>
              <a:spcAft>
                <a:spcPts val="0"/>
              </a:spcAft>
              <a:buSzPts val="1800"/>
              <a:buNone/>
            </a:pPr>
            <a:endParaRPr lang="fr-FR" dirty="0"/>
          </a:p>
          <a:p>
            <a:pPr marL="0" lvl="0" indent="0" algn="l" rtl="0">
              <a:lnSpc>
                <a:spcPct val="90000"/>
              </a:lnSpc>
              <a:spcBef>
                <a:spcPts val="0"/>
              </a:spcBef>
              <a:spcAft>
                <a:spcPts val="0"/>
              </a:spcAft>
              <a:buSzPts val="1800"/>
              <a:buNone/>
            </a:pPr>
            <a:r>
              <a:rPr lang="fr-FR" b="1" dirty="0"/>
              <a:t>Le principe de proportionnalité et de pertinence </a:t>
            </a:r>
            <a:r>
              <a:rPr lang="fr-FR" dirty="0"/>
              <a:t>: les informations enregistrées doivent être pertinentes et strictement nécessaires au regard de la finalité du fichier ;</a:t>
            </a:r>
          </a:p>
          <a:p>
            <a:pPr marL="0" lvl="0" indent="0" algn="l" rtl="0">
              <a:lnSpc>
                <a:spcPct val="90000"/>
              </a:lnSpc>
              <a:spcBef>
                <a:spcPts val="0"/>
              </a:spcBef>
              <a:spcAft>
                <a:spcPts val="0"/>
              </a:spcAft>
              <a:buSzPts val="1800"/>
              <a:buNone/>
            </a:pPr>
            <a:endParaRPr lang="fr-FR" dirty="0"/>
          </a:p>
          <a:p>
            <a:pPr marL="0" lvl="0" indent="0" algn="l" rtl="0">
              <a:lnSpc>
                <a:spcPct val="90000"/>
              </a:lnSpc>
              <a:spcBef>
                <a:spcPts val="0"/>
              </a:spcBef>
              <a:spcAft>
                <a:spcPts val="0"/>
              </a:spcAft>
              <a:buSzPts val="1800"/>
              <a:buNone/>
            </a:pPr>
            <a:r>
              <a:rPr lang="fr-FR" b="1" dirty="0"/>
              <a:t>Le principe d'une durée de conservation limitée </a:t>
            </a:r>
            <a:r>
              <a:rPr lang="fr-FR" dirty="0"/>
              <a:t>: il n'est pas possible de conserver des informations sur des personnes physiques dans un fichier pour une durée indéfinie. Une durée de conservation précise doit être fixée, en fonction du type d'information enregistrée et de la finalité du fichier ;</a:t>
            </a:r>
          </a:p>
          <a:p>
            <a:pPr marL="0" lvl="0" indent="0" algn="l" rtl="0">
              <a:lnSpc>
                <a:spcPct val="90000"/>
              </a:lnSpc>
              <a:spcBef>
                <a:spcPts val="0"/>
              </a:spcBef>
              <a:spcAft>
                <a:spcPts val="0"/>
              </a:spcAft>
              <a:buSzPts val="1800"/>
              <a:buNone/>
            </a:pPr>
            <a:endParaRPr lang="fr-FR" dirty="0"/>
          </a:p>
          <a:p>
            <a:pPr marL="0" lvl="0" indent="0" algn="l" rtl="0">
              <a:lnSpc>
                <a:spcPct val="90000"/>
              </a:lnSpc>
              <a:spcBef>
                <a:spcPts val="0"/>
              </a:spcBef>
              <a:spcAft>
                <a:spcPts val="0"/>
              </a:spcAft>
              <a:buSzPts val="1800"/>
              <a:buNone/>
            </a:pPr>
            <a:r>
              <a:rPr lang="fr-FR" b="1" dirty="0"/>
              <a:t>Le principe de sécurité et de confidentialité </a:t>
            </a:r>
            <a:r>
              <a:rPr lang="fr-FR" dirty="0"/>
              <a:t>: le responsable du fichier doit garantir la sécurité des informations qu'il détient. Il doit en particulier veiller à ce que seules les personnes autorisées aient accès à ces informations ;</a:t>
            </a:r>
          </a:p>
          <a:p>
            <a:pPr marL="0" lvl="0" indent="0" algn="l" rtl="0">
              <a:lnSpc>
                <a:spcPct val="90000"/>
              </a:lnSpc>
              <a:spcBef>
                <a:spcPts val="0"/>
              </a:spcBef>
              <a:spcAft>
                <a:spcPts val="0"/>
              </a:spcAft>
              <a:buSzPts val="1800"/>
              <a:buNone/>
            </a:pPr>
            <a:r>
              <a:rPr lang="fr-FR" dirty="0"/>
              <a:t>Les droits des personnes.</a:t>
            </a:r>
          </a:p>
          <a:p>
            <a:pPr marL="0" lvl="0" indent="0" algn="l" rtl="0">
              <a:lnSpc>
                <a:spcPct val="90000"/>
              </a:lnSpc>
              <a:spcBef>
                <a:spcPts val="0"/>
              </a:spcBef>
              <a:spcAft>
                <a:spcPts val="0"/>
              </a:spcAft>
              <a:buSzPts val="1800"/>
              <a:buNone/>
            </a:pPr>
            <a:endParaRPr lang="fr-FR" dirty="0"/>
          </a:p>
          <a:p>
            <a:pPr marL="0" lvl="0" indent="0" algn="l" rtl="0">
              <a:lnSpc>
                <a:spcPct val="90000"/>
              </a:lnSpc>
              <a:spcBef>
                <a:spcPts val="0"/>
              </a:spcBef>
              <a:spcAft>
                <a:spcPts val="0"/>
              </a:spcAft>
              <a:buSzPts val="1800"/>
              <a:buNone/>
            </a:pPr>
            <a:endParaRPr lang="fr-FR" dirty="0"/>
          </a:p>
          <a:p>
            <a:pPr marL="0" lvl="0" indent="0" algn="l" rtl="0">
              <a:lnSpc>
                <a:spcPct val="90000"/>
              </a:lnSpc>
              <a:spcBef>
                <a:spcPts val="0"/>
              </a:spcBef>
              <a:spcAft>
                <a:spcPts val="0"/>
              </a:spcAft>
              <a:buSzPts val="1800"/>
              <a:buNone/>
            </a:pPr>
            <a:endParaRPr lang="fr-FR" dirty="0"/>
          </a:p>
          <a:p>
            <a:pPr marL="0" lvl="0" indent="0" algn="l" rtl="0">
              <a:lnSpc>
                <a:spcPct val="90000"/>
              </a:lnSpc>
              <a:spcBef>
                <a:spcPts val="0"/>
              </a:spcBef>
              <a:spcAft>
                <a:spcPts val="0"/>
              </a:spcAft>
              <a:buSzPts val="1800"/>
              <a:buNone/>
            </a:pPr>
            <a:endParaRPr lang="fr-FR" dirty="0"/>
          </a:p>
          <a:p>
            <a:pPr marL="0" lvl="0" indent="0" algn="l" rtl="0">
              <a:lnSpc>
                <a:spcPct val="90000"/>
              </a:lnSpc>
              <a:spcBef>
                <a:spcPts val="0"/>
              </a:spcBef>
              <a:spcAft>
                <a:spcPts val="0"/>
              </a:spcAft>
              <a:buSzPts val="1800"/>
              <a:buNone/>
            </a:pPr>
            <a:endParaRPr lang="fr-FR" dirty="0"/>
          </a:p>
          <a:p>
            <a:pPr marL="171450" lvl="0" indent="-171450" algn="l" rtl="0">
              <a:lnSpc>
                <a:spcPct val="90000"/>
              </a:lnSpc>
              <a:spcBef>
                <a:spcPts val="0"/>
              </a:spcBef>
              <a:spcAft>
                <a:spcPts val="0"/>
              </a:spcAft>
              <a:buClr>
                <a:srgbClr val="DA6E14"/>
              </a:buClr>
              <a:buSzPts val="1800"/>
              <a:buFont typeface="Arial" panose="020B0604020202020204" pitchFamily="34" charset="0"/>
              <a:buChar char="•"/>
            </a:pPr>
            <a:endParaRPr lang="fr-FR" sz="1200" dirty="0"/>
          </a:p>
          <a:p>
            <a:pPr marL="171450" lvl="0" indent="-171450" algn="l" rtl="0">
              <a:lnSpc>
                <a:spcPct val="90000"/>
              </a:lnSpc>
              <a:spcBef>
                <a:spcPts val="0"/>
              </a:spcBef>
              <a:spcAft>
                <a:spcPts val="0"/>
              </a:spcAft>
              <a:buClr>
                <a:srgbClr val="DA6E14"/>
              </a:buClr>
              <a:buSzPts val="1800"/>
              <a:buFont typeface="Arial" panose="020B0604020202020204" pitchFamily="34" charset="0"/>
              <a:buChar char="•"/>
            </a:pPr>
            <a:endParaRPr lang="fr-FR" sz="1200" dirty="0"/>
          </a:p>
          <a:p>
            <a:pPr marL="285750" lvl="0" indent="-285750" algn="l" rtl="0">
              <a:lnSpc>
                <a:spcPct val="90000"/>
              </a:lnSpc>
              <a:spcBef>
                <a:spcPts val="0"/>
              </a:spcBef>
              <a:spcAft>
                <a:spcPts val="0"/>
              </a:spcAft>
              <a:buSzPts val="1800"/>
              <a:buFont typeface="Arial" panose="020B0604020202020204" pitchFamily="34" charset="0"/>
              <a:buChar char="•"/>
            </a:pPr>
            <a:endParaRPr lang="fr-FR" dirty="0"/>
          </a:p>
          <a:p>
            <a:pPr marL="285750" lvl="0" indent="-285750" algn="l" rtl="0">
              <a:lnSpc>
                <a:spcPct val="90000"/>
              </a:lnSpc>
              <a:spcBef>
                <a:spcPts val="0"/>
              </a:spcBef>
              <a:spcAft>
                <a:spcPts val="0"/>
              </a:spcAft>
              <a:buSzPts val="1800"/>
              <a:buFont typeface="Arial" panose="020B0604020202020204" pitchFamily="34" charset="0"/>
              <a:buChar char="•"/>
            </a:pPr>
            <a:endParaRPr lang="fr-FR" dirty="0"/>
          </a:p>
        </p:txBody>
      </p:sp>
      <p:sp>
        <p:nvSpPr>
          <p:cNvPr id="287" name="Google Shape;287;p36">
            <a:extLst>
              <a:ext uri="{FF2B5EF4-FFF2-40B4-BE49-F238E27FC236}">
                <a16:creationId xmlns:a16="http://schemas.microsoft.com/office/drawing/2014/main" id="{B4CD4E4E-230F-BD4D-BFD6-F4200451E60B}"/>
              </a:ext>
            </a:extLst>
          </p:cNvPr>
          <p:cNvSpPr txBox="1">
            <a:spLocks noGrp="1"/>
          </p:cNvSpPr>
          <p:nvPr>
            <p:ph type="ftr" idx="11"/>
          </p:nvPr>
        </p:nvSpPr>
        <p:spPr>
          <a:xfrm>
            <a:off x="253897" y="4767263"/>
            <a:ext cx="3086100" cy="273844"/>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fr" sz="900" b="0" i="0" u="none" strike="noStrike" cap="none">
                <a:solidFill>
                  <a:srgbClr val="9E9E9E"/>
                </a:solidFill>
                <a:latin typeface="Calibri"/>
                <a:ea typeface="Calibri"/>
                <a:cs typeface="Calibri"/>
                <a:sym typeface="Calibri"/>
              </a:rPr>
              <a:t>Ajouter un pied de page</a:t>
            </a:r>
            <a:endParaRPr/>
          </a:p>
        </p:txBody>
      </p:sp>
      <p:sp>
        <p:nvSpPr>
          <p:cNvPr id="288" name="Google Shape;288;p36">
            <a:extLst>
              <a:ext uri="{FF2B5EF4-FFF2-40B4-BE49-F238E27FC236}">
                <a16:creationId xmlns:a16="http://schemas.microsoft.com/office/drawing/2014/main" id="{69B69CFE-704C-F378-1772-DACD672BA4F3}"/>
              </a:ext>
            </a:extLst>
          </p:cNvPr>
          <p:cNvSpPr txBox="1">
            <a:spLocks noGrp="1"/>
          </p:cNvSpPr>
          <p:nvPr>
            <p:ph type="sldNum" idx="12"/>
          </p:nvPr>
        </p:nvSpPr>
        <p:spPr>
          <a:xfrm>
            <a:off x="8360228" y="4767263"/>
            <a:ext cx="555170" cy="273844"/>
          </a:xfrm>
          <a:prstGeom prst="rect">
            <a:avLst/>
          </a:prstGeom>
          <a:noFill/>
          <a:ln>
            <a:noFill/>
          </a:ln>
        </p:spPr>
        <p:txBody>
          <a:bodyPr spcFirstLastPara="1" wrap="square" lIns="68575" tIns="34275" rIns="68575" bIns="34275" anchor="ctr" anchorCtr="0">
            <a:noAutofit/>
          </a:bodyPr>
          <a:lstStyle/>
          <a:p>
            <a:pPr marL="0" marR="0" lvl="0" indent="0" algn="r" rtl="0">
              <a:spcBef>
                <a:spcPts val="0"/>
              </a:spcBef>
              <a:spcAft>
                <a:spcPts val="0"/>
              </a:spcAft>
              <a:buNone/>
            </a:pPr>
            <a:fld id="{00000000-1234-1234-1234-123412341234}" type="slidenum">
              <a:rPr lang="fr" sz="900" b="0" i="0" u="none" strike="noStrike" cap="none">
                <a:solidFill>
                  <a:srgbClr val="9E9E9E"/>
                </a:solidFill>
                <a:latin typeface="Calibri"/>
                <a:ea typeface="Calibri"/>
                <a:cs typeface="Calibri"/>
                <a:sym typeface="Calibri"/>
              </a:rPr>
              <a:t>15</a:t>
            </a:fld>
            <a:endParaRPr sz="900" b="0" i="0" u="none" strike="noStrike" cap="none">
              <a:solidFill>
                <a:srgbClr val="9E9E9E"/>
              </a:solidFill>
              <a:latin typeface="Calibri"/>
              <a:ea typeface="Calibri"/>
              <a:cs typeface="Calibri"/>
              <a:sym typeface="Calibri"/>
            </a:endParaRPr>
          </a:p>
        </p:txBody>
      </p:sp>
      <p:pic>
        <p:nvPicPr>
          <p:cNvPr id="6" name="Image 5">
            <a:extLst>
              <a:ext uri="{FF2B5EF4-FFF2-40B4-BE49-F238E27FC236}">
                <a16:creationId xmlns:a16="http://schemas.microsoft.com/office/drawing/2014/main" id="{0E415F30-89C4-1171-5E05-FAEDE42AD1C4}"/>
              </a:ext>
            </a:extLst>
          </p:cNvPr>
          <p:cNvPicPr>
            <a:picLocks noChangeAspect="1"/>
          </p:cNvPicPr>
          <p:nvPr/>
        </p:nvPicPr>
        <p:blipFill>
          <a:blip r:embed="rId3"/>
          <a:stretch>
            <a:fillRect/>
          </a:stretch>
        </p:blipFill>
        <p:spPr>
          <a:xfrm flipH="1">
            <a:off x="8491289" y="4655966"/>
            <a:ext cx="652711" cy="425681"/>
          </a:xfrm>
          <a:prstGeom prst="rect">
            <a:avLst/>
          </a:prstGeom>
        </p:spPr>
      </p:pic>
      <p:pic>
        <p:nvPicPr>
          <p:cNvPr id="2" name="Image 1">
            <a:extLst>
              <a:ext uri="{FF2B5EF4-FFF2-40B4-BE49-F238E27FC236}">
                <a16:creationId xmlns:a16="http://schemas.microsoft.com/office/drawing/2014/main" id="{5B5B0A29-7E40-9022-0249-7E9443A2734C}"/>
              </a:ext>
            </a:extLst>
          </p:cNvPr>
          <p:cNvPicPr>
            <a:picLocks noChangeAspect="1"/>
          </p:cNvPicPr>
          <p:nvPr/>
        </p:nvPicPr>
        <p:blipFill>
          <a:blip r:embed="rId4"/>
          <a:stretch>
            <a:fillRect/>
          </a:stretch>
        </p:blipFill>
        <p:spPr>
          <a:xfrm>
            <a:off x="389008" y="4034004"/>
            <a:ext cx="1280271" cy="542591"/>
          </a:xfrm>
          <a:prstGeom prst="rect">
            <a:avLst/>
          </a:prstGeom>
        </p:spPr>
      </p:pic>
      <p:pic>
        <p:nvPicPr>
          <p:cNvPr id="3" name="Image 2">
            <a:extLst>
              <a:ext uri="{FF2B5EF4-FFF2-40B4-BE49-F238E27FC236}">
                <a16:creationId xmlns:a16="http://schemas.microsoft.com/office/drawing/2014/main" id="{F146D390-BC84-C99A-FDA3-12D173A95A45}"/>
              </a:ext>
            </a:extLst>
          </p:cNvPr>
          <p:cNvPicPr>
            <a:picLocks noChangeAspect="1"/>
          </p:cNvPicPr>
          <p:nvPr/>
        </p:nvPicPr>
        <p:blipFill>
          <a:blip r:embed="rId5"/>
          <a:stretch>
            <a:fillRect/>
          </a:stretch>
        </p:blipFill>
        <p:spPr>
          <a:xfrm>
            <a:off x="1669279" y="4168127"/>
            <a:ext cx="6328196" cy="274344"/>
          </a:xfrm>
          <a:prstGeom prst="rect">
            <a:avLst/>
          </a:prstGeom>
        </p:spPr>
      </p:pic>
    </p:spTree>
    <p:extLst>
      <p:ext uri="{BB962C8B-B14F-4D97-AF65-F5344CB8AC3E}">
        <p14:creationId xmlns:p14="http://schemas.microsoft.com/office/powerpoint/2010/main" val="951108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4">
          <a:extLst>
            <a:ext uri="{FF2B5EF4-FFF2-40B4-BE49-F238E27FC236}">
              <a16:creationId xmlns:a16="http://schemas.microsoft.com/office/drawing/2014/main" id="{62488165-AADE-3BAE-F3A8-A6A77277F212}"/>
            </a:ext>
          </a:extLst>
        </p:cNvPr>
        <p:cNvGrpSpPr/>
        <p:nvPr/>
      </p:nvGrpSpPr>
      <p:grpSpPr>
        <a:xfrm>
          <a:off x="0" y="0"/>
          <a:ext cx="0" cy="0"/>
          <a:chOff x="0" y="0"/>
          <a:chExt cx="0" cy="0"/>
        </a:xfrm>
      </p:grpSpPr>
      <p:sp>
        <p:nvSpPr>
          <p:cNvPr id="285" name="Google Shape;285;p36">
            <a:extLst>
              <a:ext uri="{FF2B5EF4-FFF2-40B4-BE49-F238E27FC236}">
                <a16:creationId xmlns:a16="http://schemas.microsoft.com/office/drawing/2014/main" id="{3FBE76BB-5A0F-5EDF-B3CF-F1A0446A2464}"/>
              </a:ext>
            </a:extLst>
          </p:cNvPr>
          <p:cNvSpPr txBox="1">
            <a:spLocks noGrp="1"/>
          </p:cNvSpPr>
          <p:nvPr>
            <p:ph type="title"/>
          </p:nvPr>
        </p:nvSpPr>
        <p:spPr>
          <a:xfrm>
            <a:off x="389008" y="156771"/>
            <a:ext cx="4689794" cy="860977"/>
          </a:xfrm>
          <a:prstGeom prst="rect">
            <a:avLst/>
          </a:prstGeom>
          <a:noFill/>
          <a:ln>
            <a:noFill/>
          </a:ln>
        </p:spPr>
        <p:txBody>
          <a:bodyPr spcFirstLastPara="1" wrap="square" lIns="68575" tIns="34275" rIns="68575" bIns="0" anchor="ctr" anchorCtr="0">
            <a:normAutofit/>
          </a:bodyPr>
          <a:lstStyle/>
          <a:p>
            <a:pPr marL="0" lvl="0" indent="0" algn="l" rtl="0">
              <a:lnSpc>
                <a:spcPct val="90000"/>
              </a:lnSpc>
              <a:spcBef>
                <a:spcPts val="0"/>
              </a:spcBef>
              <a:spcAft>
                <a:spcPts val="0"/>
              </a:spcAft>
              <a:buClr>
                <a:schemeClr val="accent1"/>
              </a:buClr>
              <a:buSzPts val="3300"/>
              <a:buFont typeface="Calibri"/>
              <a:buNone/>
            </a:pPr>
            <a:r>
              <a:rPr lang="fr" b="0"/>
              <a:t>Synthèse</a:t>
            </a:r>
            <a:endParaRPr b="0" dirty="0"/>
          </a:p>
        </p:txBody>
      </p:sp>
      <p:sp>
        <p:nvSpPr>
          <p:cNvPr id="286" name="Google Shape;286;p36">
            <a:extLst>
              <a:ext uri="{FF2B5EF4-FFF2-40B4-BE49-F238E27FC236}">
                <a16:creationId xmlns:a16="http://schemas.microsoft.com/office/drawing/2014/main" id="{5CD15BF9-9468-0C29-FEED-D1BA382B8880}"/>
              </a:ext>
            </a:extLst>
          </p:cNvPr>
          <p:cNvSpPr txBox="1">
            <a:spLocks noGrp="1"/>
          </p:cNvSpPr>
          <p:nvPr>
            <p:ph type="body" idx="2"/>
          </p:nvPr>
        </p:nvSpPr>
        <p:spPr>
          <a:xfrm>
            <a:off x="390523" y="1314451"/>
            <a:ext cx="6397627" cy="28575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SzPts val="1800"/>
              <a:buNone/>
            </a:pPr>
            <a:endParaRPr lang="fr-FR" dirty="0"/>
          </a:p>
          <a:p>
            <a:pPr marL="0" lvl="0" indent="0" algn="l" rtl="0">
              <a:lnSpc>
                <a:spcPct val="90000"/>
              </a:lnSpc>
              <a:spcBef>
                <a:spcPts val="0"/>
              </a:spcBef>
              <a:spcAft>
                <a:spcPts val="0"/>
              </a:spcAft>
              <a:buSzPts val="1800"/>
              <a:buNone/>
            </a:pPr>
            <a:endParaRPr lang="fr-FR" dirty="0"/>
          </a:p>
          <a:p>
            <a:pPr marL="285750" indent="-285750">
              <a:spcBef>
                <a:spcPts val="0"/>
              </a:spcBef>
            </a:pPr>
            <a:r>
              <a:rPr lang="fr-FR" dirty="0"/>
              <a:t>Indicateurs:</a:t>
            </a:r>
          </a:p>
          <a:p>
            <a:pPr marL="285750" indent="-285750">
              <a:spcBef>
                <a:spcPts val="0"/>
              </a:spcBef>
            </a:pPr>
            <a:endParaRPr lang="fr-FR" dirty="0"/>
          </a:p>
          <a:p>
            <a:pPr marL="285750" indent="-285750">
              <a:spcBef>
                <a:spcPts val="0"/>
              </a:spcBef>
            </a:pPr>
            <a:endParaRPr lang="fr-FR" dirty="0"/>
          </a:p>
          <a:p>
            <a:pPr marL="742950" lvl="1" indent="-285750">
              <a:spcBef>
                <a:spcPts val="0"/>
              </a:spcBef>
              <a:buFont typeface="Wingdings" panose="05000000000000000000" pitchFamily="2" charset="2"/>
              <a:buChar char="Ø"/>
            </a:pPr>
            <a:r>
              <a:rPr lang="fr-FR" dirty="0"/>
              <a:t>Score d’égalité à 94</a:t>
            </a:r>
          </a:p>
          <a:p>
            <a:pPr marL="742950" lvl="1" indent="-285750">
              <a:spcBef>
                <a:spcPts val="0"/>
              </a:spcBef>
              <a:buFont typeface="Wingdings" panose="05000000000000000000" pitchFamily="2" charset="2"/>
              <a:buChar char="Ø"/>
            </a:pPr>
            <a:r>
              <a:rPr lang="fr-FR" dirty="0"/>
              <a:t>Aucune discrimination constatée</a:t>
            </a:r>
          </a:p>
          <a:p>
            <a:pPr marL="742950" lvl="1" indent="-285750">
              <a:spcBef>
                <a:spcPts val="0"/>
              </a:spcBef>
              <a:buFont typeface="Wingdings" panose="05000000000000000000" pitchFamily="2" charset="2"/>
              <a:buChar char="Ø"/>
            </a:pPr>
            <a:r>
              <a:rPr lang="fr-FR" dirty="0"/>
              <a:t>Disparité de la répartition hommes/femmes selon les services</a:t>
            </a:r>
          </a:p>
          <a:p>
            <a:pPr marL="742950" lvl="1" indent="-285750">
              <a:spcBef>
                <a:spcPts val="0"/>
              </a:spcBef>
              <a:buFont typeface="Wingdings" panose="05000000000000000000" pitchFamily="2" charset="2"/>
              <a:buChar char="Ø"/>
            </a:pPr>
            <a:r>
              <a:rPr lang="fr-FR" dirty="0"/>
              <a:t>Plus d’hommes dans les hauts salaires</a:t>
            </a:r>
          </a:p>
          <a:p>
            <a:pPr marL="0" lvl="0" indent="0" algn="l" rtl="0">
              <a:lnSpc>
                <a:spcPct val="90000"/>
              </a:lnSpc>
              <a:spcBef>
                <a:spcPts val="0"/>
              </a:spcBef>
              <a:spcAft>
                <a:spcPts val="0"/>
              </a:spcAft>
              <a:buSzPts val="1800"/>
              <a:buNone/>
            </a:pPr>
            <a:endParaRPr lang="fr-FR" dirty="0"/>
          </a:p>
          <a:p>
            <a:pPr marL="0" indent="0">
              <a:spcBef>
                <a:spcPts val="0"/>
              </a:spcBef>
              <a:buNone/>
            </a:pPr>
            <a:endParaRPr lang="fr-FR" dirty="0"/>
          </a:p>
          <a:p>
            <a:pPr marL="457200" lvl="1" indent="0">
              <a:spcBef>
                <a:spcPts val="0"/>
              </a:spcBef>
              <a:buNone/>
            </a:pPr>
            <a:endParaRPr lang="fr-FR" dirty="0"/>
          </a:p>
          <a:p>
            <a:pPr marL="457200" lvl="1" indent="0">
              <a:spcBef>
                <a:spcPts val="0"/>
              </a:spcBef>
              <a:buNone/>
            </a:pPr>
            <a:endParaRPr lang="fr-FR" dirty="0"/>
          </a:p>
          <a:p>
            <a:pPr marL="742950" lvl="1" indent="-285750">
              <a:spcBef>
                <a:spcPts val="0"/>
              </a:spcBef>
              <a:buFont typeface="Wingdings" panose="05000000000000000000" pitchFamily="2" charset="2"/>
              <a:buChar char="Ø"/>
            </a:pPr>
            <a:endParaRPr lang="fr-FR" dirty="0"/>
          </a:p>
          <a:p>
            <a:pPr marL="0" lvl="0" indent="0" algn="l" rtl="0">
              <a:lnSpc>
                <a:spcPct val="90000"/>
              </a:lnSpc>
              <a:spcBef>
                <a:spcPts val="0"/>
              </a:spcBef>
              <a:spcAft>
                <a:spcPts val="0"/>
              </a:spcAft>
              <a:buSzPts val="1800"/>
              <a:buNone/>
            </a:pPr>
            <a:endParaRPr lang="fr-FR" dirty="0"/>
          </a:p>
          <a:p>
            <a:pPr marL="0" lvl="0" indent="0" algn="l" rtl="0">
              <a:lnSpc>
                <a:spcPct val="90000"/>
              </a:lnSpc>
              <a:spcBef>
                <a:spcPts val="0"/>
              </a:spcBef>
              <a:spcAft>
                <a:spcPts val="0"/>
              </a:spcAft>
              <a:buSzPts val="1800"/>
              <a:buNone/>
            </a:pPr>
            <a:endParaRPr lang="fr-FR" dirty="0"/>
          </a:p>
          <a:p>
            <a:pPr marL="171450" lvl="0" indent="-171450" algn="l" rtl="0">
              <a:lnSpc>
                <a:spcPct val="90000"/>
              </a:lnSpc>
              <a:spcBef>
                <a:spcPts val="0"/>
              </a:spcBef>
              <a:spcAft>
                <a:spcPts val="0"/>
              </a:spcAft>
              <a:buClr>
                <a:srgbClr val="DA6E14"/>
              </a:buClr>
              <a:buSzPts val="1800"/>
              <a:buFont typeface="Arial" panose="020B0604020202020204" pitchFamily="34" charset="0"/>
              <a:buChar char="•"/>
            </a:pPr>
            <a:endParaRPr lang="fr-FR" sz="1200" dirty="0"/>
          </a:p>
          <a:p>
            <a:pPr marL="171450" lvl="0" indent="-171450" algn="l" rtl="0">
              <a:lnSpc>
                <a:spcPct val="90000"/>
              </a:lnSpc>
              <a:spcBef>
                <a:spcPts val="0"/>
              </a:spcBef>
              <a:spcAft>
                <a:spcPts val="0"/>
              </a:spcAft>
              <a:buClr>
                <a:srgbClr val="DA6E14"/>
              </a:buClr>
              <a:buSzPts val="1800"/>
              <a:buFont typeface="Arial" panose="020B0604020202020204" pitchFamily="34" charset="0"/>
              <a:buChar char="•"/>
            </a:pPr>
            <a:endParaRPr lang="fr-FR" sz="1200" dirty="0"/>
          </a:p>
          <a:p>
            <a:pPr marL="285750" lvl="0" indent="-285750" algn="l" rtl="0">
              <a:lnSpc>
                <a:spcPct val="90000"/>
              </a:lnSpc>
              <a:spcBef>
                <a:spcPts val="0"/>
              </a:spcBef>
              <a:spcAft>
                <a:spcPts val="0"/>
              </a:spcAft>
              <a:buSzPts val="1800"/>
              <a:buFont typeface="Arial" panose="020B0604020202020204" pitchFamily="34" charset="0"/>
              <a:buChar char="•"/>
            </a:pPr>
            <a:endParaRPr lang="fr-FR" dirty="0"/>
          </a:p>
          <a:p>
            <a:pPr marL="285750" lvl="0" indent="-285750" algn="l" rtl="0">
              <a:lnSpc>
                <a:spcPct val="90000"/>
              </a:lnSpc>
              <a:spcBef>
                <a:spcPts val="0"/>
              </a:spcBef>
              <a:spcAft>
                <a:spcPts val="0"/>
              </a:spcAft>
              <a:buSzPts val="1800"/>
              <a:buFont typeface="Arial" panose="020B0604020202020204" pitchFamily="34" charset="0"/>
              <a:buChar char="•"/>
            </a:pPr>
            <a:endParaRPr lang="fr-FR" dirty="0"/>
          </a:p>
        </p:txBody>
      </p:sp>
      <p:sp>
        <p:nvSpPr>
          <p:cNvPr id="287" name="Google Shape;287;p36">
            <a:extLst>
              <a:ext uri="{FF2B5EF4-FFF2-40B4-BE49-F238E27FC236}">
                <a16:creationId xmlns:a16="http://schemas.microsoft.com/office/drawing/2014/main" id="{9132C357-1551-C25A-15F3-F1A5A07F3597}"/>
              </a:ext>
            </a:extLst>
          </p:cNvPr>
          <p:cNvSpPr txBox="1">
            <a:spLocks noGrp="1"/>
          </p:cNvSpPr>
          <p:nvPr>
            <p:ph type="ftr" idx="11"/>
          </p:nvPr>
        </p:nvSpPr>
        <p:spPr>
          <a:xfrm>
            <a:off x="253897" y="4767263"/>
            <a:ext cx="3086100" cy="273844"/>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fr" sz="900" b="0" i="0" u="none" strike="noStrike" cap="none">
                <a:solidFill>
                  <a:srgbClr val="9E9E9E"/>
                </a:solidFill>
                <a:latin typeface="Calibri"/>
                <a:ea typeface="Calibri"/>
                <a:cs typeface="Calibri"/>
                <a:sym typeface="Calibri"/>
              </a:rPr>
              <a:t>Ajouter un pied de page</a:t>
            </a:r>
            <a:endParaRPr/>
          </a:p>
        </p:txBody>
      </p:sp>
      <p:sp>
        <p:nvSpPr>
          <p:cNvPr id="288" name="Google Shape;288;p36">
            <a:extLst>
              <a:ext uri="{FF2B5EF4-FFF2-40B4-BE49-F238E27FC236}">
                <a16:creationId xmlns:a16="http://schemas.microsoft.com/office/drawing/2014/main" id="{8229EF98-79FA-DF42-62DE-512940EB7E0F}"/>
              </a:ext>
            </a:extLst>
          </p:cNvPr>
          <p:cNvSpPr txBox="1">
            <a:spLocks noGrp="1"/>
          </p:cNvSpPr>
          <p:nvPr>
            <p:ph type="sldNum" idx="12"/>
          </p:nvPr>
        </p:nvSpPr>
        <p:spPr>
          <a:xfrm>
            <a:off x="8360228" y="4767263"/>
            <a:ext cx="555170" cy="273844"/>
          </a:xfrm>
          <a:prstGeom prst="rect">
            <a:avLst/>
          </a:prstGeom>
          <a:noFill/>
          <a:ln>
            <a:noFill/>
          </a:ln>
        </p:spPr>
        <p:txBody>
          <a:bodyPr spcFirstLastPara="1" wrap="square" lIns="68575" tIns="34275" rIns="68575" bIns="34275" anchor="ctr" anchorCtr="0">
            <a:noAutofit/>
          </a:bodyPr>
          <a:lstStyle/>
          <a:p>
            <a:pPr marL="0" marR="0" lvl="0" indent="0" algn="r" rtl="0">
              <a:spcBef>
                <a:spcPts val="0"/>
              </a:spcBef>
              <a:spcAft>
                <a:spcPts val="0"/>
              </a:spcAft>
              <a:buNone/>
            </a:pPr>
            <a:fld id="{00000000-1234-1234-1234-123412341234}" type="slidenum">
              <a:rPr lang="fr" sz="900" b="0" i="0" u="none" strike="noStrike" cap="none">
                <a:solidFill>
                  <a:srgbClr val="9E9E9E"/>
                </a:solidFill>
                <a:latin typeface="Calibri"/>
                <a:ea typeface="Calibri"/>
                <a:cs typeface="Calibri"/>
                <a:sym typeface="Calibri"/>
              </a:rPr>
              <a:t>16</a:t>
            </a:fld>
            <a:endParaRPr sz="900" b="0" i="0" u="none" strike="noStrike" cap="none">
              <a:solidFill>
                <a:srgbClr val="9E9E9E"/>
              </a:solidFill>
              <a:latin typeface="Calibri"/>
              <a:ea typeface="Calibri"/>
              <a:cs typeface="Calibri"/>
              <a:sym typeface="Calibri"/>
            </a:endParaRPr>
          </a:p>
        </p:txBody>
      </p:sp>
      <p:pic>
        <p:nvPicPr>
          <p:cNvPr id="6" name="Image 5">
            <a:extLst>
              <a:ext uri="{FF2B5EF4-FFF2-40B4-BE49-F238E27FC236}">
                <a16:creationId xmlns:a16="http://schemas.microsoft.com/office/drawing/2014/main" id="{5F943588-4ED0-2D3B-A381-B87F6CAC3EDC}"/>
              </a:ext>
            </a:extLst>
          </p:cNvPr>
          <p:cNvPicPr>
            <a:picLocks noChangeAspect="1"/>
          </p:cNvPicPr>
          <p:nvPr/>
        </p:nvPicPr>
        <p:blipFill>
          <a:blip r:embed="rId3"/>
          <a:stretch>
            <a:fillRect/>
          </a:stretch>
        </p:blipFill>
        <p:spPr>
          <a:xfrm flipH="1">
            <a:off x="8491289" y="4655966"/>
            <a:ext cx="652711" cy="425681"/>
          </a:xfrm>
          <a:prstGeom prst="rect">
            <a:avLst/>
          </a:prstGeom>
        </p:spPr>
      </p:pic>
    </p:spTree>
    <p:extLst>
      <p:ext uri="{BB962C8B-B14F-4D97-AF65-F5344CB8AC3E}">
        <p14:creationId xmlns:p14="http://schemas.microsoft.com/office/powerpoint/2010/main" val="25396496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pic>
        <p:nvPicPr>
          <p:cNvPr id="351" name="Google Shape;351;p43" title="Image de bâtiment"/>
          <p:cNvPicPr preferRelativeResize="0">
            <a:picLocks noGrp="1"/>
          </p:cNvPicPr>
          <p:nvPr>
            <p:ph type="pic" idx="2"/>
          </p:nvPr>
        </p:nvPicPr>
        <p:blipFill rotWithShape="1">
          <a:blip r:embed="rId3">
            <a:alphaModFix/>
          </a:blip>
          <a:srcRect l="20784" r="20784"/>
          <a:stretch/>
        </p:blipFill>
        <p:spPr>
          <a:xfrm>
            <a:off x="1262549" y="645708"/>
            <a:ext cx="3321392" cy="3852817"/>
          </a:xfrm>
          <a:prstGeom prst="rect">
            <a:avLst/>
          </a:prstGeom>
          <a:noFill/>
          <a:ln>
            <a:noFill/>
          </a:ln>
        </p:spPr>
      </p:pic>
      <p:sp>
        <p:nvSpPr>
          <p:cNvPr id="352" name="Google Shape;352;p43" descr="Hexagone de couleur foncée unie au milieu d’accentuation d’image"/>
          <p:cNvSpPr/>
          <p:nvPr/>
        </p:nvSpPr>
        <p:spPr>
          <a:xfrm rot="-5400000">
            <a:off x="2009777" y="1791686"/>
            <a:ext cx="1809749" cy="1560129"/>
          </a:xfrm>
          <a:prstGeom prst="hexagon">
            <a:avLst>
              <a:gd name="adj" fmla="val 25000"/>
              <a:gd name="vf" fmla="val 115470"/>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353" name="Google Shape;353;p43"/>
          <p:cNvSpPr txBox="1">
            <a:spLocks noGrp="1"/>
          </p:cNvSpPr>
          <p:nvPr>
            <p:ph type="ctrTitle"/>
          </p:nvPr>
        </p:nvSpPr>
        <p:spPr>
          <a:xfrm>
            <a:off x="4781791" y="1504563"/>
            <a:ext cx="3640180" cy="1212189"/>
          </a:xfrm>
          <a:prstGeom prst="rect">
            <a:avLst/>
          </a:prstGeom>
          <a:noFill/>
          <a:ln>
            <a:noFill/>
          </a:ln>
        </p:spPr>
        <p:txBody>
          <a:bodyPr spcFirstLastPara="1" wrap="square" lIns="68575" tIns="34275" rIns="68575" bIns="0" anchor="b" anchorCtr="0">
            <a:normAutofit/>
          </a:bodyPr>
          <a:lstStyle/>
          <a:p>
            <a:pPr marL="0" lvl="0" indent="0" algn="l" rtl="0">
              <a:lnSpc>
                <a:spcPct val="90000"/>
              </a:lnSpc>
              <a:spcBef>
                <a:spcPts val="0"/>
              </a:spcBef>
              <a:spcAft>
                <a:spcPts val="0"/>
              </a:spcAft>
              <a:buClr>
                <a:schemeClr val="accent1"/>
              </a:buClr>
              <a:buSzPts val="3200"/>
              <a:buFont typeface="Calibri"/>
              <a:buNone/>
            </a:pPr>
            <a:r>
              <a:rPr lang="fr"/>
              <a:t>Merci !</a:t>
            </a:r>
            <a:endParaRPr/>
          </a:p>
        </p:txBody>
      </p:sp>
      <p:pic>
        <p:nvPicPr>
          <p:cNvPr id="354" name="Google Shape;354;p43" descr="https://lh5.googleusercontent.com/TcdnvzxQ7ulQo8GiFwfIKujloK6EfAJv7ikP-EvnfdTVQnROS3WXw6XSx9Cpd73e_l7GCUAnbxroB-qlzG2fvYdCyl-Y5QZ95MpiD-GfDN-4taJyHRqsr3vOZzc3ONTBu52b0HIdUOMeHvdHiA_5tD0"/>
          <p:cNvPicPr preferRelativeResize="0"/>
          <p:nvPr/>
        </p:nvPicPr>
        <p:blipFill rotWithShape="1">
          <a:blip r:embed="rId4">
            <a:alphaModFix/>
          </a:blip>
          <a:srcRect l="11387" t="12667" r="63940" b="13973"/>
          <a:stretch/>
        </p:blipFill>
        <p:spPr>
          <a:xfrm>
            <a:off x="1980103" y="1578297"/>
            <a:ext cx="1801842" cy="177986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4"/>
          <p:cNvSpPr txBox="1">
            <a:spLocks noGrp="1"/>
          </p:cNvSpPr>
          <p:nvPr>
            <p:ph type="title"/>
          </p:nvPr>
        </p:nvSpPr>
        <p:spPr>
          <a:xfrm>
            <a:off x="398533" y="981363"/>
            <a:ext cx="5506967" cy="911674"/>
          </a:xfrm>
          <a:prstGeom prst="rect">
            <a:avLst/>
          </a:prstGeom>
          <a:noFill/>
          <a:ln>
            <a:noFill/>
          </a:ln>
        </p:spPr>
        <p:txBody>
          <a:bodyPr spcFirstLastPara="1" wrap="square" lIns="68575" tIns="34275" rIns="68575" bIns="0" anchor="b" anchorCtr="0">
            <a:normAutofit/>
          </a:bodyPr>
          <a:lstStyle/>
          <a:p>
            <a:pPr marL="0" lvl="0" indent="0" algn="l" rtl="0">
              <a:lnSpc>
                <a:spcPct val="90000"/>
              </a:lnSpc>
              <a:spcBef>
                <a:spcPts val="0"/>
              </a:spcBef>
              <a:spcAft>
                <a:spcPts val="0"/>
              </a:spcAft>
              <a:buClr>
                <a:schemeClr val="accent1"/>
              </a:buClr>
              <a:buSzPts val="3300"/>
              <a:buFont typeface="Calibri"/>
              <a:buNone/>
            </a:pPr>
            <a:r>
              <a:rPr lang="fr" dirty="0"/>
              <a:t>Contexte</a:t>
            </a:r>
            <a:endParaRPr dirty="0"/>
          </a:p>
        </p:txBody>
      </p:sp>
      <p:sp>
        <p:nvSpPr>
          <p:cNvPr id="266" name="Google Shape;266;p34"/>
          <p:cNvSpPr txBox="1">
            <a:spLocks noGrp="1"/>
          </p:cNvSpPr>
          <p:nvPr>
            <p:ph type="body" idx="2"/>
          </p:nvPr>
        </p:nvSpPr>
        <p:spPr>
          <a:xfrm>
            <a:off x="398534" y="1922608"/>
            <a:ext cx="5506973" cy="456671"/>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SzPts val="1500"/>
              <a:buNone/>
            </a:pPr>
            <a:r>
              <a:rPr lang="fr-FR" dirty="0"/>
              <a:t>Le Projet « Indicateurs égalité femmes/hommes»</a:t>
            </a:r>
            <a:endParaRPr dirty="0"/>
          </a:p>
        </p:txBody>
      </p:sp>
      <p:sp>
        <p:nvSpPr>
          <p:cNvPr id="267" name="Google Shape;267;p34"/>
          <p:cNvSpPr txBox="1">
            <a:spLocks noGrp="1"/>
          </p:cNvSpPr>
          <p:nvPr>
            <p:ph type="body" idx="1"/>
          </p:nvPr>
        </p:nvSpPr>
        <p:spPr>
          <a:xfrm>
            <a:off x="398533" y="2397686"/>
            <a:ext cx="3707122" cy="2218706"/>
          </a:xfrm>
          <a:prstGeom prst="rect">
            <a:avLst/>
          </a:prstGeom>
          <a:noFill/>
          <a:ln>
            <a:noFill/>
          </a:ln>
        </p:spPr>
        <p:txBody>
          <a:bodyPr spcFirstLastPara="1" wrap="square" lIns="68575" tIns="34275" rIns="68575" bIns="34275" anchor="t" anchorCtr="0">
            <a:normAutofit/>
          </a:bodyPr>
          <a:lstStyle/>
          <a:p>
            <a:pPr marL="114300" lvl="0" indent="0" algn="l" rtl="0">
              <a:lnSpc>
                <a:spcPct val="90000"/>
              </a:lnSpc>
              <a:spcBef>
                <a:spcPts val="0"/>
              </a:spcBef>
              <a:spcAft>
                <a:spcPts val="0"/>
              </a:spcAft>
              <a:buSzPts val="1800"/>
              <a:buNone/>
            </a:pPr>
            <a:r>
              <a:rPr lang="fr-FR" sz="1400" dirty="0"/>
              <a:t>Data Analyste dans un cabinet en plein développement de plus de 150 salariés, spécialisé dans la transformation digitale des entreprises.</a:t>
            </a:r>
          </a:p>
          <a:p>
            <a:pPr marL="114300" lvl="0" indent="0" algn="l" rtl="0">
              <a:lnSpc>
                <a:spcPct val="90000"/>
              </a:lnSpc>
              <a:spcBef>
                <a:spcPts val="0"/>
              </a:spcBef>
              <a:spcAft>
                <a:spcPts val="0"/>
              </a:spcAft>
              <a:buSzPts val="1800"/>
              <a:buNone/>
            </a:pPr>
            <a:r>
              <a:rPr lang="fr-FR" sz="1400" dirty="0">
                <a:solidFill>
                  <a:srgbClr val="271A38"/>
                </a:solidFill>
                <a:latin typeface="Inter"/>
              </a:rPr>
              <a:t>C</a:t>
            </a:r>
            <a:r>
              <a:rPr lang="fr-FR" sz="1400" b="0" i="0" dirty="0">
                <a:solidFill>
                  <a:srgbClr val="271A38"/>
                </a:solidFill>
                <a:effectLst/>
                <a:latin typeface="Inter"/>
              </a:rPr>
              <a:t>haque année avant le 1er mars, les entreprises d’au moins 50 salariés doivent calculer et publier sur leur site Internet leur index de l’égalité femmes-hommes.</a:t>
            </a:r>
          </a:p>
          <a:p>
            <a:pPr marL="114300" lvl="0" indent="0" algn="l" rtl="0">
              <a:lnSpc>
                <a:spcPct val="90000"/>
              </a:lnSpc>
              <a:spcBef>
                <a:spcPts val="0"/>
              </a:spcBef>
              <a:spcAft>
                <a:spcPts val="0"/>
              </a:spcAft>
              <a:buSzPts val="1800"/>
              <a:buNone/>
            </a:pPr>
            <a:r>
              <a:rPr lang="fr-FR" sz="1400" dirty="0">
                <a:solidFill>
                  <a:srgbClr val="271A38"/>
                </a:solidFill>
                <a:latin typeface="Inter"/>
              </a:rPr>
              <a:t>Il faut donc automatiser la création d’un rapport sur l’égalité professionnelle sous </a:t>
            </a:r>
            <a:r>
              <a:rPr lang="fr-FR" sz="1400" dirty="0" err="1">
                <a:solidFill>
                  <a:srgbClr val="271A38"/>
                </a:solidFill>
                <a:latin typeface="Inter"/>
              </a:rPr>
              <a:t>Knime</a:t>
            </a:r>
            <a:r>
              <a:rPr lang="fr-FR" sz="1400" dirty="0">
                <a:solidFill>
                  <a:srgbClr val="271A38"/>
                </a:solidFill>
                <a:latin typeface="Inter"/>
              </a:rPr>
              <a:t>.</a:t>
            </a:r>
            <a:endParaRPr dirty="0"/>
          </a:p>
        </p:txBody>
      </p:sp>
      <p:sp>
        <p:nvSpPr>
          <p:cNvPr id="269" name="Google Shape;269;p34"/>
          <p:cNvSpPr txBox="1">
            <a:spLocks noGrp="1"/>
          </p:cNvSpPr>
          <p:nvPr>
            <p:ph type="ftr" idx="11"/>
          </p:nvPr>
        </p:nvSpPr>
        <p:spPr>
          <a:xfrm>
            <a:off x="253897" y="4767263"/>
            <a:ext cx="3086100" cy="273844"/>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None/>
            </a:pPr>
            <a:r>
              <a:rPr lang="fr"/>
              <a:t>Ajouter un pied de page</a:t>
            </a:r>
            <a:endParaRPr/>
          </a:p>
        </p:txBody>
      </p:sp>
      <p:sp>
        <p:nvSpPr>
          <p:cNvPr id="270" name="Google Shape;270;p34"/>
          <p:cNvSpPr txBox="1">
            <a:spLocks noGrp="1"/>
          </p:cNvSpPr>
          <p:nvPr>
            <p:ph type="sldNum" idx="12"/>
          </p:nvPr>
        </p:nvSpPr>
        <p:spPr>
          <a:xfrm>
            <a:off x="8360228" y="4767263"/>
            <a:ext cx="555170" cy="273844"/>
          </a:xfrm>
          <a:prstGeom prst="rect">
            <a:avLst/>
          </a:prstGeom>
          <a:noFill/>
          <a:ln>
            <a:noFill/>
          </a:ln>
        </p:spPr>
        <p:txBody>
          <a:bodyPr spcFirstLastPara="1" wrap="square" lIns="68575" tIns="34275" rIns="68575" bIns="34275" anchor="ctr" anchorCtr="0">
            <a:noAutofit/>
          </a:bodyPr>
          <a:lstStyle/>
          <a:p>
            <a:pPr marL="0" lvl="0" indent="0" algn="r" rtl="0">
              <a:spcBef>
                <a:spcPts val="0"/>
              </a:spcBef>
              <a:spcAft>
                <a:spcPts val="0"/>
              </a:spcAft>
              <a:buNone/>
            </a:pPr>
            <a:fld id="{00000000-1234-1234-1234-123412341234}" type="slidenum">
              <a:rPr lang="fr"/>
              <a:t>2</a:t>
            </a:fld>
            <a:endParaRPr/>
          </a:p>
        </p:txBody>
      </p:sp>
      <p:pic>
        <p:nvPicPr>
          <p:cNvPr id="2" name="Image 1">
            <a:extLst>
              <a:ext uri="{FF2B5EF4-FFF2-40B4-BE49-F238E27FC236}">
                <a16:creationId xmlns:a16="http://schemas.microsoft.com/office/drawing/2014/main" id="{BED68ECE-E82A-FBA8-2E26-89555D70F126}"/>
              </a:ext>
            </a:extLst>
          </p:cNvPr>
          <p:cNvPicPr>
            <a:picLocks noChangeAspect="1"/>
          </p:cNvPicPr>
          <p:nvPr/>
        </p:nvPicPr>
        <p:blipFill>
          <a:blip r:embed="rId3"/>
          <a:stretch>
            <a:fillRect/>
          </a:stretch>
        </p:blipFill>
        <p:spPr>
          <a:xfrm flipH="1">
            <a:off x="0" y="66289"/>
            <a:ext cx="1035050" cy="675032"/>
          </a:xfrm>
          <a:prstGeom prst="rect">
            <a:avLst/>
          </a:prstGeom>
        </p:spPr>
      </p:pic>
      <p:pic>
        <p:nvPicPr>
          <p:cNvPr id="22" name="Espace réservé pour une image  21">
            <a:extLst>
              <a:ext uri="{FF2B5EF4-FFF2-40B4-BE49-F238E27FC236}">
                <a16:creationId xmlns:a16="http://schemas.microsoft.com/office/drawing/2014/main" id="{01A257A3-137E-8DF8-7F4C-E324CBB3EA63}"/>
              </a:ext>
            </a:extLst>
          </p:cNvPr>
          <p:cNvPicPr>
            <a:picLocks noGrp="1" noChangeAspect="1"/>
          </p:cNvPicPr>
          <p:nvPr>
            <p:ph type="pic" idx="3"/>
          </p:nvPr>
        </p:nvPicPr>
        <p:blipFill>
          <a:blip r:embed="rId4"/>
          <a:srcRect l="22898" r="22898"/>
          <a:stretch>
            <a:fillRect/>
          </a:stretch>
        </p:blipFill>
        <p:spPr>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5"/>
          <p:cNvSpPr txBox="1">
            <a:spLocks noGrp="1"/>
          </p:cNvSpPr>
          <p:nvPr>
            <p:ph type="title"/>
          </p:nvPr>
        </p:nvSpPr>
        <p:spPr>
          <a:xfrm>
            <a:off x="390523" y="239321"/>
            <a:ext cx="4689794" cy="860977"/>
          </a:xfrm>
          <a:prstGeom prst="rect">
            <a:avLst/>
          </a:prstGeom>
          <a:noFill/>
          <a:ln>
            <a:noFill/>
          </a:ln>
        </p:spPr>
        <p:txBody>
          <a:bodyPr spcFirstLastPara="1" wrap="square" lIns="68575" tIns="34275" rIns="68575" bIns="0" anchor="b" anchorCtr="0">
            <a:normAutofit/>
          </a:bodyPr>
          <a:lstStyle/>
          <a:p>
            <a:pPr marL="0" lvl="0" indent="0" algn="l" rtl="0">
              <a:lnSpc>
                <a:spcPct val="90000"/>
              </a:lnSpc>
              <a:spcBef>
                <a:spcPts val="0"/>
              </a:spcBef>
              <a:spcAft>
                <a:spcPts val="0"/>
              </a:spcAft>
              <a:buClr>
                <a:schemeClr val="accent1"/>
              </a:buClr>
              <a:buSzPct val="100000"/>
              <a:buFont typeface="Calibri"/>
              <a:buNone/>
            </a:pPr>
            <a:r>
              <a:rPr lang="fr" b="0" dirty="0"/>
              <a:t>Choix des indicateurs</a:t>
            </a:r>
            <a:endParaRPr b="0" dirty="0"/>
          </a:p>
        </p:txBody>
      </p:sp>
      <p:sp>
        <p:nvSpPr>
          <p:cNvPr id="277" name="Google Shape;277;p35"/>
          <p:cNvSpPr txBox="1">
            <a:spLocks noGrp="1"/>
          </p:cNvSpPr>
          <p:nvPr>
            <p:ph type="body" idx="2"/>
          </p:nvPr>
        </p:nvSpPr>
        <p:spPr>
          <a:xfrm>
            <a:off x="3975495" y="1100298"/>
            <a:ext cx="3393620" cy="3666965"/>
          </a:xfrm>
          <a:prstGeom prst="rect">
            <a:avLst/>
          </a:prstGeom>
          <a:noFill/>
          <a:ln>
            <a:noFill/>
          </a:ln>
        </p:spPr>
        <p:txBody>
          <a:bodyPr spcFirstLastPara="1" wrap="square" lIns="68575" tIns="34275" rIns="68575" bIns="34275" anchor="t" anchorCtr="0">
            <a:normAutofit/>
          </a:bodyPr>
          <a:lstStyle/>
          <a:p>
            <a:pPr marL="114300" marR="0" lvl="0" indent="0" algn="l" rtl="0">
              <a:lnSpc>
                <a:spcPct val="115000"/>
              </a:lnSpc>
              <a:spcBef>
                <a:spcPts val="0"/>
              </a:spcBef>
              <a:spcAft>
                <a:spcPts val="0"/>
              </a:spcAft>
              <a:buClr>
                <a:srgbClr val="999999"/>
              </a:buClr>
              <a:buSzPts val="1800"/>
              <a:buNone/>
            </a:pPr>
            <a:r>
              <a:rPr lang="fr-FR" sz="1400" dirty="0">
                <a:sym typeface="Montserrat"/>
              </a:rPr>
              <a:t>Indicateurs retenus:</a:t>
            </a:r>
          </a:p>
          <a:p>
            <a:pPr marL="114300" marR="0" lvl="0" indent="0" algn="l" rtl="0">
              <a:lnSpc>
                <a:spcPct val="115000"/>
              </a:lnSpc>
              <a:spcBef>
                <a:spcPts val="0"/>
              </a:spcBef>
              <a:spcAft>
                <a:spcPts val="0"/>
              </a:spcAft>
              <a:buClr>
                <a:srgbClr val="999999"/>
              </a:buClr>
              <a:buSzPts val="1800"/>
              <a:buNone/>
            </a:pPr>
            <a:endParaRPr lang="fr-FR" sz="1400" dirty="0">
              <a:sym typeface="Montserrat"/>
            </a:endParaRPr>
          </a:p>
          <a:p>
            <a:pPr marR="0" lvl="0" algn="l" rtl="0">
              <a:lnSpc>
                <a:spcPct val="115000"/>
              </a:lnSpc>
              <a:spcBef>
                <a:spcPts val="0"/>
              </a:spcBef>
              <a:spcAft>
                <a:spcPts val="0"/>
              </a:spcAft>
              <a:buClr>
                <a:srgbClr val="999999"/>
              </a:buClr>
              <a:buSzPts val="1800"/>
              <a:buFont typeface="Arial" panose="020B0604020202020204" pitchFamily="34" charset="0"/>
              <a:buChar char="•"/>
            </a:pPr>
            <a:r>
              <a:rPr lang="fr-FR" sz="1400" dirty="0">
                <a:sym typeface="Montserrat"/>
              </a:rPr>
              <a:t>Répartition des effectifs selon l’âge moyen</a:t>
            </a:r>
          </a:p>
          <a:p>
            <a:pPr marR="0" lvl="0" algn="l" rtl="0">
              <a:lnSpc>
                <a:spcPct val="115000"/>
              </a:lnSpc>
              <a:spcBef>
                <a:spcPts val="0"/>
              </a:spcBef>
              <a:spcAft>
                <a:spcPts val="0"/>
              </a:spcAft>
              <a:buClr>
                <a:srgbClr val="999999"/>
              </a:buClr>
              <a:buSzPts val="1800"/>
              <a:buFont typeface="Arial" panose="020B0604020202020204" pitchFamily="34" charset="0"/>
              <a:buChar char="•"/>
            </a:pPr>
            <a:r>
              <a:rPr lang="fr-FR" sz="1400" dirty="0">
                <a:sym typeface="Montserrat"/>
              </a:rPr>
              <a:t>Répartition des effectifs par type de contrat</a:t>
            </a:r>
          </a:p>
          <a:p>
            <a:pPr marR="0" lvl="0" algn="l" rtl="0">
              <a:lnSpc>
                <a:spcPct val="115000"/>
              </a:lnSpc>
              <a:spcBef>
                <a:spcPts val="0"/>
              </a:spcBef>
              <a:spcAft>
                <a:spcPts val="0"/>
              </a:spcAft>
              <a:buClr>
                <a:srgbClr val="999999"/>
              </a:buClr>
              <a:buSzPts val="1800"/>
              <a:buFont typeface="Arial" panose="020B0604020202020204" pitchFamily="34" charset="0"/>
              <a:buChar char="•"/>
            </a:pPr>
            <a:r>
              <a:rPr lang="fr-FR" sz="1400" dirty="0">
                <a:sym typeface="Montserrat"/>
              </a:rPr>
              <a:t>Répartition des effectifs par service</a:t>
            </a:r>
          </a:p>
          <a:p>
            <a:pPr marR="0" lvl="0" algn="l" rtl="0">
              <a:lnSpc>
                <a:spcPct val="115000"/>
              </a:lnSpc>
              <a:spcBef>
                <a:spcPts val="0"/>
              </a:spcBef>
              <a:spcAft>
                <a:spcPts val="0"/>
              </a:spcAft>
              <a:buClr>
                <a:srgbClr val="999999"/>
              </a:buClr>
              <a:buSzPts val="1800"/>
              <a:buFont typeface="Arial" panose="020B0604020202020204" pitchFamily="34" charset="0"/>
              <a:buChar char="•"/>
            </a:pPr>
            <a:r>
              <a:rPr lang="fr-FR" sz="1400" dirty="0">
                <a:sym typeface="Montserrat"/>
              </a:rPr>
              <a:t>Répartition des effectifs selon la durée du travail</a:t>
            </a:r>
          </a:p>
          <a:p>
            <a:pPr marR="0" lvl="0" algn="l" rtl="0">
              <a:lnSpc>
                <a:spcPct val="115000"/>
              </a:lnSpc>
              <a:spcBef>
                <a:spcPts val="0"/>
              </a:spcBef>
              <a:spcAft>
                <a:spcPts val="0"/>
              </a:spcAft>
              <a:buClr>
                <a:srgbClr val="999999"/>
              </a:buClr>
              <a:buSzPts val="1800"/>
              <a:buFont typeface="Arial" panose="020B0604020202020204" pitchFamily="34" charset="0"/>
              <a:buChar char="•"/>
            </a:pPr>
            <a:r>
              <a:rPr lang="fr-FR" sz="1400" dirty="0">
                <a:sym typeface="Montserrat"/>
              </a:rPr>
              <a:t>Répartition des accidents du travail</a:t>
            </a:r>
          </a:p>
          <a:p>
            <a:pPr marR="0" lvl="0" algn="l" rtl="0">
              <a:lnSpc>
                <a:spcPct val="115000"/>
              </a:lnSpc>
              <a:spcBef>
                <a:spcPts val="0"/>
              </a:spcBef>
              <a:spcAft>
                <a:spcPts val="0"/>
              </a:spcAft>
              <a:buClr>
                <a:srgbClr val="999999"/>
              </a:buClr>
              <a:buSzPts val="1800"/>
              <a:buFont typeface="Arial" panose="020B0604020202020204" pitchFamily="34" charset="0"/>
              <a:buChar char="•"/>
            </a:pPr>
            <a:r>
              <a:rPr lang="fr-FR" sz="1400" dirty="0">
                <a:sym typeface="Montserrat"/>
              </a:rPr>
              <a:t>Eventail des rémunérations et rémunération moyenne mensuelle</a:t>
            </a:r>
          </a:p>
          <a:p>
            <a:pPr marR="0" lvl="0" algn="l" rtl="0">
              <a:lnSpc>
                <a:spcPct val="115000"/>
              </a:lnSpc>
              <a:spcBef>
                <a:spcPts val="0"/>
              </a:spcBef>
              <a:spcAft>
                <a:spcPts val="0"/>
              </a:spcAft>
              <a:buClr>
                <a:srgbClr val="999999"/>
              </a:buClr>
              <a:buSzPts val="1800"/>
              <a:buFont typeface="Arial" panose="020B0604020202020204" pitchFamily="34" charset="0"/>
              <a:buChar char="•"/>
            </a:pPr>
            <a:endParaRPr lang="fr-FR" sz="1400" dirty="0">
              <a:sym typeface="Montserrat"/>
            </a:endParaRPr>
          </a:p>
        </p:txBody>
      </p:sp>
      <p:sp>
        <p:nvSpPr>
          <p:cNvPr id="278" name="Google Shape;278;p35"/>
          <p:cNvSpPr txBox="1">
            <a:spLocks noGrp="1"/>
          </p:cNvSpPr>
          <p:nvPr>
            <p:ph type="ftr" idx="11"/>
          </p:nvPr>
        </p:nvSpPr>
        <p:spPr>
          <a:xfrm>
            <a:off x="253897" y="4767263"/>
            <a:ext cx="3086100" cy="273844"/>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fr" sz="900" b="0" i="0" u="none" strike="noStrike" cap="none">
                <a:solidFill>
                  <a:srgbClr val="9E9E9E"/>
                </a:solidFill>
                <a:latin typeface="Calibri"/>
                <a:ea typeface="Calibri"/>
                <a:cs typeface="Calibri"/>
                <a:sym typeface="Calibri"/>
              </a:rPr>
              <a:t>Ajouter un pied de page</a:t>
            </a:r>
            <a:endParaRPr/>
          </a:p>
        </p:txBody>
      </p:sp>
      <p:sp>
        <p:nvSpPr>
          <p:cNvPr id="279" name="Google Shape;279;p35"/>
          <p:cNvSpPr txBox="1">
            <a:spLocks noGrp="1"/>
          </p:cNvSpPr>
          <p:nvPr>
            <p:ph type="sldNum" idx="12"/>
          </p:nvPr>
        </p:nvSpPr>
        <p:spPr>
          <a:xfrm>
            <a:off x="8360228" y="4767263"/>
            <a:ext cx="555170" cy="273844"/>
          </a:xfrm>
          <a:prstGeom prst="rect">
            <a:avLst/>
          </a:prstGeom>
          <a:noFill/>
          <a:ln>
            <a:noFill/>
          </a:ln>
        </p:spPr>
        <p:txBody>
          <a:bodyPr spcFirstLastPara="1" wrap="square" lIns="68575" tIns="34275" rIns="68575" bIns="34275" anchor="ctr" anchorCtr="0">
            <a:noAutofit/>
          </a:bodyPr>
          <a:lstStyle/>
          <a:p>
            <a:pPr marL="0" marR="0" lvl="0" indent="0" algn="r" rtl="0">
              <a:spcBef>
                <a:spcPts val="0"/>
              </a:spcBef>
              <a:spcAft>
                <a:spcPts val="0"/>
              </a:spcAft>
              <a:buNone/>
            </a:pPr>
            <a:fld id="{00000000-1234-1234-1234-123412341234}" type="slidenum">
              <a:rPr lang="fr" sz="900" b="0" i="0" u="none" strike="noStrike" cap="none">
                <a:solidFill>
                  <a:srgbClr val="9E9E9E"/>
                </a:solidFill>
                <a:latin typeface="Calibri"/>
                <a:ea typeface="Calibri"/>
                <a:cs typeface="Calibri"/>
                <a:sym typeface="Calibri"/>
              </a:rPr>
              <a:t>3</a:t>
            </a:fld>
            <a:endParaRPr sz="900" b="0" i="0" u="none" strike="noStrike" cap="none">
              <a:solidFill>
                <a:srgbClr val="9E9E9E"/>
              </a:solidFill>
              <a:latin typeface="Calibri"/>
              <a:ea typeface="Calibri"/>
              <a:cs typeface="Calibri"/>
              <a:sym typeface="Calibri"/>
            </a:endParaRPr>
          </a:p>
        </p:txBody>
      </p:sp>
      <p:pic>
        <p:nvPicPr>
          <p:cNvPr id="4" name="Image 3">
            <a:extLst>
              <a:ext uri="{FF2B5EF4-FFF2-40B4-BE49-F238E27FC236}">
                <a16:creationId xmlns:a16="http://schemas.microsoft.com/office/drawing/2014/main" id="{5CFA786D-60A8-8B00-16C2-7B10D47EB339}"/>
              </a:ext>
            </a:extLst>
          </p:cNvPr>
          <p:cNvPicPr>
            <a:picLocks noChangeAspect="1"/>
          </p:cNvPicPr>
          <p:nvPr/>
        </p:nvPicPr>
        <p:blipFill>
          <a:blip r:embed="rId3"/>
          <a:stretch>
            <a:fillRect/>
          </a:stretch>
        </p:blipFill>
        <p:spPr>
          <a:xfrm>
            <a:off x="390523" y="1100298"/>
            <a:ext cx="3584972" cy="3721229"/>
          </a:xfrm>
          <a:prstGeom prst="rect">
            <a:avLst/>
          </a:prstGeom>
        </p:spPr>
      </p:pic>
      <p:sp>
        <p:nvSpPr>
          <p:cNvPr id="5" name="Rectangle : coins arrondis 4">
            <a:extLst>
              <a:ext uri="{FF2B5EF4-FFF2-40B4-BE49-F238E27FC236}">
                <a16:creationId xmlns:a16="http://schemas.microsoft.com/office/drawing/2014/main" id="{2777E4CE-3AE6-48E4-9A2B-C3A8F309EF2F}"/>
              </a:ext>
            </a:extLst>
          </p:cNvPr>
          <p:cNvSpPr/>
          <p:nvPr/>
        </p:nvSpPr>
        <p:spPr>
          <a:xfrm>
            <a:off x="1003300" y="1498600"/>
            <a:ext cx="1320800" cy="120650"/>
          </a:xfrm>
          <a:prstGeom prst="roundRect">
            <a:avLst/>
          </a:prstGeom>
          <a:noFill/>
          <a:ln>
            <a:solidFill>
              <a:srgbClr val="FF0000"/>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7" name="Rectangle : coins arrondis 6">
            <a:extLst>
              <a:ext uri="{FF2B5EF4-FFF2-40B4-BE49-F238E27FC236}">
                <a16:creationId xmlns:a16="http://schemas.microsoft.com/office/drawing/2014/main" id="{49076ACA-9220-A824-FD13-590F46E61830}"/>
              </a:ext>
            </a:extLst>
          </p:cNvPr>
          <p:cNvSpPr/>
          <p:nvPr/>
        </p:nvSpPr>
        <p:spPr>
          <a:xfrm>
            <a:off x="990857" y="1619250"/>
            <a:ext cx="1320800" cy="120650"/>
          </a:xfrm>
          <a:prstGeom prst="roundRect">
            <a:avLst/>
          </a:prstGeom>
          <a:noFill/>
          <a:ln>
            <a:solidFill>
              <a:srgbClr val="FF0000"/>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8" name="Rectangle : coins arrondis 7">
            <a:extLst>
              <a:ext uri="{FF2B5EF4-FFF2-40B4-BE49-F238E27FC236}">
                <a16:creationId xmlns:a16="http://schemas.microsoft.com/office/drawing/2014/main" id="{89F2C441-9EDB-158D-7978-BA6EE9485CF0}"/>
              </a:ext>
            </a:extLst>
          </p:cNvPr>
          <p:cNvSpPr/>
          <p:nvPr/>
        </p:nvSpPr>
        <p:spPr>
          <a:xfrm>
            <a:off x="990856" y="2292350"/>
            <a:ext cx="1333241" cy="120650"/>
          </a:xfrm>
          <a:prstGeom prst="roundRect">
            <a:avLst/>
          </a:prstGeom>
          <a:noFill/>
          <a:ln>
            <a:solidFill>
              <a:srgbClr val="FF0000"/>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9" name="Rectangle : coins arrondis 8">
            <a:extLst>
              <a:ext uri="{FF2B5EF4-FFF2-40B4-BE49-F238E27FC236}">
                <a16:creationId xmlns:a16="http://schemas.microsoft.com/office/drawing/2014/main" id="{12A259A7-2F5B-B912-98EA-FD01CADA8FC0}"/>
              </a:ext>
            </a:extLst>
          </p:cNvPr>
          <p:cNvSpPr/>
          <p:nvPr/>
        </p:nvSpPr>
        <p:spPr>
          <a:xfrm>
            <a:off x="990856" y="2813130"/>
            <a:ext cx="1333243" cy="152319"/>
          </a:xfrm>
          <a:prstGeom prst="roundRect">
            <a:avLst/>
          </a:prstGeom>
          <a:noFill/>
          <a:ln>
            <a:solidFill>
              <a:srgbClr val="FF0000"/>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10" name="Rectangle : coins arrondis 9">
            <a:extLst>
              <a:ext uri="{FF2B5EF4-FFF2-40B4-BE49-F238E27FC236}">
                <a16:creationId xmlns:a16="http://schemas.microsoft.com/office/drawing/2014/main" id="{3FE2ED3F-A533-2831-7DE2-2A46D544FDA0}"/>
              </a:ext>
            </a:extLst>
          </p:cNvPr>
          <p:cNvSpPr/>
          <p:nvPr/>
        </p:nvSpPr>
        <p:spPr>
          <a:xfrm>
            <a:off x="990855" y="3365578"/>
            <a:ext cx="1333243" cy="196771"/>
          </a:xfrm>
          <a:prstGeom prst="roundRect">
            <a:avLst/>
          </a:prstGeom>
          <a:noFill/>
          <a:ln>
            <a:solidFill>
              <a:srgbClr val="FF0000"/>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13" name="Rectangle : coins arrondis 12">
            <a:extLst>
              <a:ext uri="{FF2B5EF4-FFF2-40B4-BE49-F238E27FC236}">
                <a16:creationId xmlns:a16="http://schemas.microsoft.com/office/drawing/2014/main" id="{D657C3C2-29FD-3C98-D394-9BD6E68F1229}"/>
              </a:ext>
            </a:extLst>
          </p:cNvPr>
          <p:cNvSpPr/>
          <p:nvPr/>
        </p:nvSpPr>
        <p:spPr>
          <a:xfrm>
            <a:off x="1003300" y="3110825"/>
            <a:ext cx="1320798" cy="134104"/>
          </a:xfrm>
          <a:prstGeom prst="roundRect">
            <a:avLst/>
          </a:prstGeom>
          <a:noFill/>
          <a:ln>
            <a:solidFill>
              <a:srgbClr val="FF0000"/>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fr-FR"/>
          </a:p>
        </p:txBody>
      </p:sp>
      <p:pic>
        <p:nvPicPr>
          <p:cNvPr id="14" name="Image 13">
            <a:extLst>
              <a:ext uri="{FF2B5EF4-FFF2-40B4-BE49-F238E27FC236}">
                <a16:creationId xmlns:a16="http://schemas.microsoft.com/office/drawing/2014/main" id="{04946B23-8C40-D8E5-5359-BFE5CE15ADE2}"/>
              </a:ext>
            </a:extLst>
          </p:cNvPr>
          <p:cNvPicPr>
            <a:picLocks noChangeAspect="1"/>
          </p:cNvPicPr>
          <p:nvPr/>
        </p:nvPicPr>
        <p:blipFill>
          <a:blip r:embed="rId4"/>
          <a:stretch>
            <a:fillRect/>
          </a:stretch>
        </p:blipFill>
        <p:spPr>
          <a:xfrm flipH="1">
            <a:off x="8491289" y="4655966"/>
            <a:ext cx="652711" cy="42568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5">
          <a:extLst>
            <a:ext uri="{FF2B5EF4-FFF2-40B4-BE49-F238E27FC236}">
              <a16:creationId xmlns:a16="http://schemas.microsoft.com/office/drawing/2014/main" id="{9553BEE1-85B0-98F5-5BC7-B43CF01B27F9}"/>
            </a:ext>
          </a:extLst>
        </p:cNvPr>
        <p:cNvGrpSpPr/>
        <p:nvPr/>
      </p:nvGrpSpPr>
      <p:grpSpPr>
        <a:xfrm>
          <a:off x="0" y="0"/>
          <a:ext cx="0" cy="0"/>
          <a:chOff x="0" y="0"/>
          <a:chExt cx="0" cy="0"/>
        </a:xfrm>
      </p:grpSpPr>
      <p:sp>
        <p:nvSpPr>
          <p:cNvPr id="276" name="Google Shape;276;p35">
            <a:extLst>
              <a:ext uri="{FF2B5EF4-FFF2-40B4-BE49-F238E27FC236}">
                <a16:creationId xmlns:a16="http://schemas.microsoft.com/office/drawing/2014/main" id="{784A6CEB-9887-EBE1-ED9C-3A5C2C501E8A}"/>
              </a:ext>
            </a:extLst>
          </p:cNvPr>
          <p:cNvSpPr txBox="1">
            <a:spLocks noGrp="1"/>
          </p:cNvSpPr>
          <p:nvPr>
            <p:ph type="title"/>
          </p:nvPr>
        </p:nvSpPr>
        <p:spPr>
          <a:xfrm>
            <a:off x="390523" y="239321"/>
            <a:ext cx="4689794" cy="860977"/>
          </a:xfrm>
          <a:prstGeom prst="rect">
            <a:avLst/>
          </a:prstGeom>
          <a:noFill/>
          <a:ln>
            <a:noFill/>
          </a:ln>
        </p:spPr>
        <p:txBody>
          <a:bodyPr spcFirstLastPara="1" wrap="square" lIns="68575" tIns="34275" rIns="68575" bIns="0" anchor="b" anchorCtr="0">
            <a:normAutofit fontScale="90000"/>
          </a:bodyPr>
          <a:lstStyle/>
          <a:p>
            <a:pPr marL="0" lvl="0" indent="0" algn="l" rtl="0">
              <a:lnSpc>
                <a:spcPct val="90000"/>
              </a:lnSpc>
              <a:spcBef>
                <a:spcPts val="0"/>
              </a:spcBef>
              <a:spcAft>
                <a:spcPts val="0"/>
              </a:spcAft>
              <a:buClr>
                <a:schemeClr val="accent1"/>
              </a:buClr>
              <a:buSzPct val="100000"/>
              <a:buFont typeface="Calibri"/>
              <a:buNone/>
            </a:pPr>
            <a:r>
              <a:rPr lang="fr" b="0" dirty="0"/>
              <a:t>Analyse exploratoire des données</a:t>
            </a:r>
            <a:endParaRPr b="0" dirty="0"/>
          </a:p>
        </p:txBody>
      </p:sp>
      <p:sp>
        <p:nvSpPr>
          <p:cNvPr id="277" name="Google Shape;277;p35">
            <a:extLst>
              <a:ext uri="{FF2B5EF4-FFF2-40B4-BE49-F238E27FC236}">
                <a16:creationId xmlns:a16="http://schemas.microsoft.com/office/drawing/2014/main" id="{E5E7DEC8-0566-E33C-4842-364328649662}"/>
              </a:ext>
            </a:extLst>
          </p:cNvPr>
          <p:cNvSpPr txBox="1">
            <a:spLocks noGrp="1"/>
          </p:cNvSpPr>
          <p:nvPr>
            <p:ph type="body" idx="2"/>
          </p:nvPr>
        </p:nvSpPr>
        <p:spPr>
          <a:xfrm>
            <a:off x="390523" y="1552755"/>
            <a:ext cx="6978592" cy="3035914"/>
          </a:xfrm>
          <a:prstGeom prst="rect">
            <a:avLst/>
          </a:prstGeom>
          <a:noFill/>
          <a:ln>
            <a:noFill/>
          </a:ln>
        </p:spPr>
        <p:txBody>
          <a:bodyPr spcFirstLastPara="1" wrap="square" lIns="68575" tIns="34275" rIns="68575" bIns="34275" anchor="t" anchorCtr="0">
            <a:normAutofit/>
          </a:bodyPr>
          <a:lstStyle/>
          <a:p>
            <a:pPr marL="457200" marR="0" lvl="0" indent="-342900" algn="l" rtl="0">
              <a:lnSpc>
                <a:spcPct val="115000"/>
              </a:lnSpc>
              <a:spcBef>
                <a:spcPts val="0"/>
              </a:spcBef>
              <a:spcAft>
                <a:spcPts val="0"/>
              </a:spcAft>
              <a:buClr>
                <a:srgbClr val="999999"/>
              </a:buClr>
              <a:buSzPts val="1800"/>
              <a:buFont typeface="Montserrat"/>
              <a:buChar char="●"/>
            </a:pPr>
            <a:r>
              <a:rPr lang="fr-FR" dirty="0">
                <a:solidFill>
                  <a:schemeClr val="accent6">
                    <a:lumMod val="60000"/>
                    <a:lumOff val="40000"/>
                  </a:schemeClr>
                </a:solidFill>
                <a:sym typeface="Montserrat"/>
              </a:rPr>
              <a:t>Ressources provenant du SIRH</a:t>
            </a:r>
            <a:r>
              <a:rPr lang="fr-FR" dirty="0">
                <a:sym typeface="Montserrat"/>
              </a:rPr>
              <a:t>:</a:t>
            </a:r>
          </a:p>
          <a:p>
            <a:pPr marL="114300" indent="0">
              <a:buClr>
                <a:srgbClr val="999999"/>
              </a:buClr>
              <a:buNone/>
            </a:pPr>
            <a:r>
              <a:rPr lang="fr-FR" dirty="0">
                <a:sym typeface="Montserrat"/>
              </a:rPr>
              <a:t>Info_Pro.csv: fichier contenant 6 colonnes, 256 lignes</a:t>
            </a:r>
          </a:p>
          <a:p>
            <a:pPr marL="114300" marR="0" lvl="0" indent="0" algn="l" rtl="0">
              <a:lnSpc>
                <a:spcPct val="115000"/>
              </a:lnSpc>
              <a:spcBef>
                <a:spcPts val="0"/>
              </a:spcBef>
              <a:spcAft>
                <a:spcPts val="0"/>
              </a:spcAft>
              <a:buClr>
                <a:srgbClr val="999999"/>
              </a:buClr>
              <a:buSzPts val="1800"/>
              <a:buNone/>
            </a:pPr>
            <a:r>
              <a:rPr lang="fr-FR" dirty="0">
                <a:sym typeface="Montserrat"/>
              </a:rPr>
              <a:t>Remuneration.csv: fichier contenant 7 colonnes, 256 lignes</a:t>
            </a:r>
          </a:p>
          <a:p>
            <a:pPr marL="114300" marR="0" lvl="0" indent="0" algn="l" rtl="0">
              <a:lnSpc>
                <a:spcPct val="115000"/>
              </a:lnSpc>
              <a:spcBef>
                <a:spcPts val="0"/>
              </a:spcBef>
              <a:spcAft>
                <a:spcPts val="0"/>
              </a:spcAft>
              <a:buClr>
                <a:srgbClr val="999999"/>
              </a:buClr>
              <a:buSzPts val="1800"/>
              <a:buNone/>
            </a:pPr>
            <a:r>
              <a:rPr lang="fr-FR" dirty="0">
                <a:sym typeface="Montserrat"/>
              </a:rPr>
              <a:t>Salaries.csv: fichier contenant 8 colonnes, 256 lignes</a:t>
            </a:r>
          </a:p>
          <a:p>
            <a:pPr marL="114300" marR="0" lvl="0" indent="0" algn="l" rtl="0">
              <a:lnSpc>
                <a:spcPct val="115000"/>
              </a:lnSpc>
              <a:spcBef>
                <a:spcPts val="0"/>
              </a:spcBef>
              <a:spcAft>
                <a:spcPts val="0"/>
              </a:spcAft>
              <a:buClr>
                <a:srgbClr val="999999"/>
              </a:buClr>
              <a:buSzPts val="1800"/>
              <a:buNone/>
            </a:pPr>
            <a:endParaRPr lang="fr-FR" sz="1400" dirty="0">
              <a:sym typeface="Montserrat"/>
            </a:endParaRPr>
          </a:p>
          <a:p>
            <a:pPr marL="114300" marR="0" lvl="0" indent="0" algn="l" rtl="0">
              <a:lnSpc>
                <a:spcPct val="115000"/>
              </a:lnSpc>
              <a:spcBef>
                <a:spcPts val="0"/>
              </a:spcBef>
              <a:spcAft>
                <a:spcPts val="0"/>
              </a:spcAft>
              <a:buClr>
                <a:srgbClr val="999999"/>
              </a:buClr>
              <a:buSzPts val="1800"/>
              <a:buNone/>
            </a:pPr>
            <a:endParaRPr lang="fr-FR" sz="1400" dirty="0">
              <a:sym typeface="Montserrat"/>
            </a:endParaRPr>
          </a:p>
        </p:txBody>
      </p:sp>
      <p:sp>
        <p:nvSpPr>
          <p:cNvPr id="278" name="Google Shape;278;p35">
            <a:extLst>
              <a:ext uri="{FF2B5EF4-FFF2-40B4-BE49-F238E27FC236}">
                <a16:creationId xmlns:a16="http://schemas.microsoft.com/office/drawing/2014/main" id="{9F0ED9B3-CA60-1564-5582-0137D2B8707F}"/>
              </a:ext>
            </a:extLst>
          </p:cNvPr>
          <p:cNvSpPr txBox="1">
            <a:spLocks noGrp="1"/>
          </p:cNvSpPr>
          <p:nvPr>
            <p:ph type="ftr" idx="11"/>
          </p:nvPr>
        </p:nvSpPr>
        <p:spPr>
          <a:xfrm>
            <a:off x="253897" y="4767263"/>
            <a:ext cx="3086100" cy="273844"/>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fr" sz="900" b="0" i="0" u="none" strike="noStrike" cap="none">
                <a:solidFill>
                  <a:srgbClr val="9E9E9E"/>
                </a:solidFill>
                <a:latin typeface="Calibri"/>
                <a:ea typeface="Calibri"/>
                <a:cs typeface="Calibri"/>
                <a:sym typeface="Calibri"/>
              </a:rPr>
              <a:t>Ajouter un pied de page</a:t>
            </a:r>
            <a:endParaRPr/>
          </a:p>
        </p:txBody>
      </p:sp>
      <p:sp>
        <p:nvSpPr>
          <p:cNvPr id="279" name="Google Shape;279;p35">
            <a:extLst>
              <a:ext uri="{FF2B5EF4-FFF2-40B4-BE49-F238E27FC236}">
                <a16:creationId xmlns:a16="http://schemas.microsoft.com/office/drawing/2014/main" id="{00E74502-917A-29B9-930E-9EB6A0B7229B}"/>
              </a:ext>
            </a:extLst>
          </p:cNvPr>
          <p:cNvSpPr txBox="1">
            <a:spLocks noGrp="1"/>
          </p:cNvSpPr>
          <p:nvPr>
            <p:ph type="sldNum" idx="12"/>
          </p:nvPr>
        </p:nvSpPr>
        <p:spPr>
          <a:xfrm>
            <a:off x="8360228" y="4767263"/>
            <a:ext cx="555170" cy="273844"/>
          </a:xfrm>
          <a:prstGeom prst="rect">
            <a:avLst/>
          </a:prstGeom>
          <a:noFill/>
          <a:ln>
            <a:noFill/>
          </a:ln>
        </p:spPr>
        <p:txBody>
          <a:bodyPr spcFirstLastPara="1" wrap="square" lIns="68575" tIns="34275" rIns="68575" bIns="34275" anchor="ctr" anchorCtr="0">
            <a:noAutofit/>
          </a:bodyPr>
          <a:lstStyle/>
          <a:p>
            <a:pPr marL="0" marR="0" lvl="0" indent="0" algn="r" rtl="0">
              <a:spcBef>
                <a:spcPts val="0"/>
              </a:spcBef>
              <a:spcAft>
                <a:spcPts val="0"/>
              </a:spcAft>
              <a:buNone/>
            </a:pPr>
            <a:fld id="{00000000-1234-1234-1234-123412341234}" type="slidenum">
              <a:rPr lang="fr" sz="900" b="0" i="0" u="none" strike="noStrike" cap="none">
                <a:solidFill>
                  <a:srgbClr val="9E9E9E"/>
                </a:solidFill>
                <a:latin typeface="Calibri"/>
                <a:ea typeface="Calibri"/>
                <a:cs typeface="Calibri"/>
                <a:sym typeface="Calibri"/>
              </a:rPr>
              <a:t>4</a:t>
            </a:fld>
            <a:endParaRPr sz="900" b="0" i="0" u="none" strike="noStrike" cap="none">
              <a:solidFill>
                <a:srgbClr val="9E9E9E"/>
              </a:solidFill>
              <a:latin typeface="Calibri"/>
              <a:ea typeface="Calibri"/>
              <a:cs typeface="Calibri"/>
              <a:sym typeface="Calibri"/>
            </a:endParaRPr>
          </a:p>
        </p:txBody>
      </p:sp>
      <p:pic>
        <p:nvPicPr>
          <p:cNvPr id="3" name="Image 2">
            <a:extLst>
              <a:ext uri="{FF2B5EF4-FFF2-40B4-BE49-F238E27FC236}">
                <a16:creationId xmlns:a16="http://schemas.microsoft.com/office/drawing/2014/main" id="{4EDC3A20-BA72-08D6-D90E-86E1E481BED7}"/>
              </a:ext>
            </a:extLst>
          </p:cNvPr>
          <p:cNvPicPr>
            <a:picLocks noChangeAspect="1"/>
          </p:cNvPicPr>
          <p:nvPr/>
        </p:nvPicPr>
        <p:blipFill>
          <a:blip r:embed="rId3"/>
          <a:stretch>
            <a:fillRect/>
          </a:stretch>
        </p:blipFill>
        <p:spPr>
          <a:xfrm flipH="1">
            <a:off x="8491289" y="4655966"/>
            <a:ext cx="652711" cy="425681"/>
          </a:xfrm>
          <a:prstGeom prst="rect">
            <a:avLst/>
          </a:prstGeom>
        </p:spPr>
      </p:pic>
    </p:spTree>
    <p:extLst>
      <p:ext uri="{BB962C8B-B14F-4D97-AF65-F5344CB8AC3E}">
        <p14:creationId xmlns:p14="http://schemas.microsoft.com/office/powerpoint/2010/main" val="1367210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6"/>
          <p:cNvSpPr txBox="1">
            <a:spLocks noGrp="1"/>
          </p:cNvSpPr>
          <p:nvPr>
            <p:ph type="title"/>
          </p:nvPr>
        </p:nvSpPr>
        <p:spPr>
          <a:xfrm>
            <a:off x="389008" y="156771"/>
            <a:ext cx="4689794" cy="860977"/>
          </a:xfrm>
          <a:prstGeom prst="rect">
            <a:avLst/>
          </a:prstGeom>
          <a:noFill/>
          <a:ln>
            <a:noFill/>
          </a:ln>
        </p:spPr>
        <p:txBody>
          <a:bodyPr spcFirstLastPara="1" wrap="square" lIns="68575" tIns="34275" rIns="68575" bIns="0" anchor="ctr" anchorCtr="0">
            <a:normAutofit/>
          </a:bodyPr>
          <a:lstStyle/>
          <a:p>
            <a:pPr marL="0" lvl="0" indent="0" algn="l" rtl="0">
              <a:lnSpc>
                <a:spcPct val="90000"/>
              </a:lnSpc>
              <a:spcBef>
                <a:spcPts val="0"/>
              </a:spcBef>
              <a:spcAft>
                <a:spcPts val="0"/>
              </a:spcAft>
              <a:buClr>
                <a:schemeClr val="accent1"/>
              </a:buClr>
              <a:buSzPts val="3300"/>
              <a:buFont typeface="Calibri"/>
              <a:buNone/>
            </a:pPr>
            <a:r>
              <a:rPr lang="fr" b="0" dirty="0"/>
              <a:t>Initialisation des données</a:t>
            </a:r>
            <a:endParaRPr b="0" dirty="0"/>
          </a:p>
        </p:txBody>
      </p:sp>
      <p:sp>
        <p:nvSpPr>
          <p:cNvPr id="286" name="Google Shape;286;p36"/>
          <p:cNvSpPr txBox="1">
            <a:spLocks noGrp="1"/>
          </p:cNvSpPr>
          <p:nvPr>
            <p:ph type="body" idx="2"/>
          </p:nvPr>
        </p:nvSpPr>
        <p:spPr>
          <a:xfrm>
            <a:off x="390523" y="1314450"/>
            <a:ext cx="6397627" cy="3269417"/>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SzPts val="1800"/>
              <a:buNone/>
            </a:pPr>
            <a:r>
              <a:rPr lang="fr-FR" dirty="0">
                <a:solidFill>
                  <a:schemeClr val="accent6">
                    <a:lumMod val="60000"/>
                    <a:lumOff val="40000"/>
                  </a:schemeClr>
                </a:solidFill>
              </a:rPr>
              <a:t>Import des CSV et jointures entre les fichiers:</a:t>
            </a:r>
          </a:p>
          <a:p>
            <a:pPr marL="0" lvl="0" indent="0" algn="l" rtl="0">
              <a:lnSpc>
                <a:spcPct val="90000"/>
              </a:lnSpc>
              <a:spcBef>
                <a:spcPts val="0"/>
              </a:spcBef>
              <a:spcAft>
                <a:spcPts val="0"/>
              </a:spcAft>
              <a:buSzPts val="1800"/>
              <a:buNone/>
            </a:pPr>
            <a:endParaRPr lang="fr-FR" dirty="0"/>
          </a:p>
          <a:p>
            <a:pPr marL="0" lvl="0" indent="0" algn="l" rtl="0">
              <a:lnSpc>
                <a:spcPct val="90000"/>
              </a:lnSpc>
              <a:spcBef>
                <a:spcPts val="0"/>
              </a:spcBef>
              <a:spcAft>
                <a:spcPts val="0"/>
              </a:spcAft>
              <a:buSzPts val="1800"/>
              <a:buNone/>
            </a:pPr>
            <a:endParaRPr lang="fr-FR" dirty="0"/>
          </a:p>
          <a:p>
            <a:pPr marL="0" lvl="0" indent="0" algn="l" rtl="0">
              <a:lnSpc>
                <a:spcPct val="90000"/>
              </a:lnSpc>
              <a:spcBef>
                <a:spcPts val="0"/>
              </a:spcBef>
              <a:spcAft>
                <a:spcPts val="0"/>
              </a:spcAft>
              <a:buSzPts val="1800"/>
              <a:buNone/>
            </a:pPr>
            <a:endParaRPr lang="fr-FR" dirty="0"/>
          </a:p>
          <a:p>
            <a:pPr marL="0" lvl="0" indent="0" algn="l" rtl="0">
              <a:lnSpc>
                <a:spcPct val="90000"/>
              </a:lnSpc>
              <a:spcBef>
                <a:spcPts val="0"/>
              </a:spcBef>
              <a:spcAft>
                <a:spcPts val="0"/>
              </a:spcAft>
              <a:buSzPts val="1800"/>
              <a:buNone/>
            </a:pPr>
            <a:endParaRPr lang="fr-FR" dirty="0"/>
          </a:p>
          <a:p>
            <a:pPr marL="0" lvl="0" indent="0" algn="l" rtl="0">
              <a:lnSpc>
                <a:spcPct val="90000"/>
              </a:lnSpc>
              <a:spcBef>
                <a:spcPts val="0"/>
              </a:spcBef>
              <a:spcAft>
                <a:spcPts val="0"/>
              </a:spcAft>
              <a:buSzPts val="1800"/>
              <a:buNone/>
            </a:pPr>
            <a:endParaRPr lang="fr-FR" dirty="0"/>
          </a:p>
          <a:p>
            <a:pPr marL="0" lvl="0" indent="0" algn="l" rtl="0">
              <a:lnSpc>
                <a:spcPct val="90000"/>
              </a:lnSpc>
              <a:spcBef>
                <a:spcPts val="0"/>
              </a:spcBef>
              <a:spcAft>
                <a:spcPts val="0"/>
              </a:spcAft>
              <a:buSzPts val="1800"/>
              <a:buNone/>
            </a:pPr>
            <a:endParaRPr lang="fr-FR" dirty="0"/>
          </a:p>
          <a:p>
            <a:pPr marL="171450" lvl="0" indent="-171450" algn="l" rtl="0">
              <a:lnSpc>
                <a:spcPct val="90000"/>
              </a:lnSpc>
              <a:spcBef>
                <a:spcPts val="0"/>
              </a:spcBef>
              <a:spcAft>
                <a:spcPts val="0"/>
              </a:spcAft>
              <a:buClr>
                <a:srgbClr val="DA6E14"/>
              </a:buClr>
              <a:buSzPts val="1800"/>
              <a:buFont typeface="Arial" panose="020B0604020202020204" pitchFamily="34" charset="0"/>
              <a:buChar char="•"/>
            </a:pPr>
            <a:endParaRPr lang="fr-FR" sz="1200" dirty="0"/>
          </a:p>
          <a:p>
            <a:pPr marL="171450" lvl="0" indent="-171450" algn="l" rtl="0">
              <a:lnSpc>
                <a:spcPct val="90000"/>
              </a:lnSpc>
              <a:spcBef>
                <a:spcPts val="0"/>
              </a:spcBef>
              <a:spcAft>
                <a:spcPts val="0"/>
              </a:spcAft>
              <a:buClr>
                <a:srgbClr val="DA6E14"/>
              </a:buClr>
              <a:buSzPts val="1800"/>
              <a:buFont typeface="Arial" panose="020B0604020202020204" pitchFamily="34" charset="0"/>
              <a:buChar char="•"/>
            </a:pPr>
            <a:endParaRPr lang="fr-FR" sz="1200" dirty="0"/>
          </a:p>
          <a:p>
            <a:pPr marL="285750" lvl="0" indent="-285750" algn="l" rtl="0">
              <a:lnSpc>
                <a:spcPct val="90000"/>
              </a:lnSpc>
              <a:spcBef>
                <a:spcPts val="0"/>
              </a:spcBef>
              <a:spcAft>
                <a:spcPts val="0"/>
              </a:spcAft>
              <a:buSzPts val="1800"/>
              <a:buFont typeface="Arial" panose="020B0604020202020204" pitchFamily="34" charset="0"/>
              <a:buChar char="•"/>
            </a:pPr>
            <a:endParaRPr lang="fr-FR" dirty="0"/>
          </a:p>
          <a:p>
            <a:pPr marL="285750" lvl="0" indent="-285750" algn="l" rtl="0">
              <a:lnSpc>
                <a:spcPct val="90000"/>
              </a:lnSpc>
              <a:spcBef>
                <a:spcPts val="0"/>
              </a:spcBef>
              <a:spcAft>
                <a:spcPts val="0"/>
              </a:spcAft>
              <a:buSzPts val="1800"/>
              <a:buFont typeface="Arial" panose="020B0604020202020204" pitchFamily="34" charset="0"/>
              <a:buChar char="•"/>
            </a:pPr>
            <a:endParaRPr dirty="0"/>
          </a:p>
        </p:txBody>
      </p:sp>
      <p:sp>
        <p:nvSpPr>
          <p:cNvPr id="287" name="Google Shape;287;p36"/>
          <p:cNvSpPr txBox="1">
            <a:spLocks noGrp="1"/>
          </p:cNvSpPr>
          <p:nvPr>
            <p:ph type="ftr" idx="11"/>
          </p:nvPr>
        </p:nvSpPr>
        <p:spPr>
          <a:xfrm>
            <a:off x="253897" y="4767263"/>
            <a:ext cx="3086100" cy="273844"/>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fr" sz="900" b="0" i="0" u="none" strike="noStrike" cap="none">
                <a:solidFill>
                  <a:srgbClr val="9E9E9E"/>
                </a:solidFill>
                <a:latin typeface="Calibri"/>
                <a:ea typeface="Calibri"/>
                <a:cs typeface="Calibri"/>
                <a:sym typeface="Calibri"/>
              </a:rPr>
              <a:t>Ajouter un pied de page</a:t>
            </a:r>
            <a:endParaRPr/>
          </a:p>
        </p:txBody>
      </p:sp>
      <p:sp>
        <p:nvSpPr>
          <p:cNvPr id="288" name="Google Shape;288;p36"/>
          <p:cNvSpPr txBox="1">
            <a:spLocks noGrp="1"/>
          </p:cNvSpPr>
          <p:nvPr>
            <p:ph type="sldNum" idx="12"/>
          </p:nvPr>
        </p:nvSpPr>
        <p:spPr>
          <a:xfrm>
            <a:off x="8360228" y="4767263"/>
            <a:ext cx="555170" cy="273844"/>
          </a:xfrm>
          <a:prstGeom prst="rect">
            <a:avLst/>
          </a:prstGeom>
          <a:noFill/>
          <a:ln>
            <a:noFill/>
          </a:ln>
        </p:spPr>
        <p:txBody>
          <a:bodyPr spcFirstLastPara="1" wrap="square" lIns="68575" tIns="34275" rIns="68575" bIns="34275" anchor="ctr" anchorCtr="0">
            <a:noAutofit/>
          </a:bodyPr>
          <a:lstStyle/>
          <a:p>
            <a:pPr marL="0" marR="0" lvl="0" indent="0" algn="r" rtl="0">
              <a:spcBef>
                <a:spcPts val="0"/>
              </a:spcBef>
              <a:spcAft>
                <a:spcPts val="0"/>
              </a:spcAft>
              <a:buNone/>
            </a:pPr>
            <a:fld id="{00000000-1234-1234-1234-123412341234}" type="slidenum">
              <a:rPr lang="fr" sz="900" b="0" i="0" u="none" strike="noStrike" cap="none">
                <a:solidFill>
                  <a:srgbClr val="9E9E9E"/>
                </a:solidFill>
                <a:latin typeface="Calibri"/>
                <a:ea typeface="Calibri"/>
                <a:cs typeface="Calibri"/>
                <a:sym typeface="Calibri"/>
              </a:rPr>
              <a:t>5</a:t>
            </a:fld>
            <a:endParaRPr sz="900" b="0" i="0" u="none" strike="noStrike" cap="none">
              <a:solidFill>
                <a:srgbClr val="9E9E9E"/>
              </a:solidFill>
              <a:latin typeface="Calibri"/>
              <a:ea typeface="Calibri"/>
              <a:cs typeface="Calibri"/>
              <a:sym typeface="Calibri"/>
            </a:endParaRPr>
          </a:p>
        </p:txBody>
      </p:sp>
      <p:pic>
        <p:nvPicPr>
          <p:cNvPr id="5" name="Image 4">
            <a:extLst>
              <a:ext uri="{FF2B5EF4-FFF2-40B4-BE49-F238E27FC236}">
                <a16:creationId xmlns:a16="http://schemas.microsoft.com/office/drawing/2014/main" id="{81156697-A3BE-550D-7372-C9D133932E37}"/>
              </a:ext>
            </a:extLst>
          </p:cNvPr>
          <p:cNvPicPr>
            <a:picLocks noChangeAspect="1"/>
          </p:cNvPicPr>
          <p:nvPr/>
        </p:nvPicPr>
        <p:blipFill>
          <a:blip r:embed="rId3"/>
          <a:stretch>
            <a:fillRect/>
          </a:stretch>
        </p:blipFill>
        <p:spPr>
          <a:xfrm>
            <a:off x="546100" y="1664995"/>
            <a:ext cx="3877551" cy="2113255"/>
          </a:xfrm>
          <a:prstGeom prst="rect">
            <a:avLst/>
          </a:prstGeom>
        </p:spPr>
      </p:pic>
      <p:pic>
        <p:nvPicPr>
          <p:cNvPr id="8" name="Image 7">
            <a:extLst>
              <a:ext uri="{FF2B5EF4-FFF2-40B4-BE49-F238E27FC236}">
                <a16:creationId xmlns:a16="http://schemas.microsoft.com/office/drawing/2014/main" id="{777E9B22-9FD6-CE2D-CDF7-37C953CEC7FC}"/>
              </a:ext>
            </a:extLst>
          </p:cNvPr>
          <p:cNvPicPr>
            <a:picLocks noChangeAspect="1"/>
          </p:cNvPicPr>
          <p:nvPr/>
        </p:nvPicPr>
        <p:blipFill>
          <a:blip r:embed="rId4"/>
          <a:stretch>
            <a:fillRect/>
          </a:stretch>
        </p:blipFill>
        <p:spPr>
          <a:xfrm>
            <a:off x="4460609" y="1617822"/>
            <a:ext cx="2225296" cy="2966045"/>
          </a:xfrm>
          <a:prstGeom prst="rect">
            <a:avLst/>
          </a:prstGeom>
        </p:spPr>
      </p:pic>
      <p:sp>
        <p:nvSpPr>
          <p:cNvPr id="9" name="ZoneTexte 8">
            <a:extLst>
              <a:ext uri="{FF2B5EF4-FFF2-40B4-BE49-F238E27FC236}">
                <a16:creationId xmlns:a16="http://schemas.microsoft.com/office/drawing/2014/main" id="{98AFCD0F-0685-232A-16D2-C2E6369DBFE4}"/>
              </a:ext>
            </a:extLst>
          </p:cNvPr>
          <p:cNvSpPr txBox="1"/>
          <p:nvPr/>
        </p:nvSpPr>
        <p:spPr>
          <a:xfrm>
            <a:off x="533400" y="3962400"/>
            <a:ext cx="3911600" cy="738664"/>
          </a:xfrm>
          <a:prstGeom prst="rect">
            <a:avLst/>
          </a:prstGeom>
          <a:noFill/>
        </p:spPr>
        <p:txBody>
          <a:bodyPr wrap="square" rtlCol="0">
            <a:spAutoFit/>
          </a:bodyPr>
          <a:lstStyle/>
          <a:p>
            <a:r>
              <a:rPr lang="fr-FR" dirty="0">
                <a:latin typeface="Calibri" panose="020F0502020204030204" pitchFamily="34" charset="0"/>
                <a:ea typeface="Calibri" panose="020F0502020204030204" pitchFamily="34" charset="0"/>
                <a:cs typeface="Calibri" panose="020F0502020204030204" pitchFamily="34" charset="0"/>
              </a:rPr>
              <a:t>Jointures effectuées sur </a:t>
            </a:r>
            <a:r>
              <a:rPr lang="fr-FR" dirty="0" err="1">
                <a:latin typeface="Calibri" panose="020F0502020204030204" pitchFamily="34" charset="0"/>
                <a:ea typeface="Calibri" panose="020F0502020204030204" pitchFamily="34" charset="0"/>
                <a:cs typeface="Calibri" panose="020F0502020204030204" pitchFamily="34" charset="0"/>
              </a:rPr>
              <a:t>id_salarié</a:t>
            </a:r>
            <a:endParaRPr lang="fr-FR" dirty="0">
              <a:latin typeface="Calibri" panose="020F0502020204030204" pitchFamily="34" charset="0"/>
              <a:ea typeface="Calibri" panose="020F0502020204030204" pitchFamily="34" charset="0"/>
              <a:cs typeface="Calibri" panose="020F0502020204030204" pitchFamily="34" charset="0"/>
            </a:endParaRPr>
          </a:p>
          <a:p>
            <a:r>
              <a:rPr lang="fr-FR" dirty="0">
                <a:latin typeface="Calibri" panose="020F0502020204030204" pitchFamily="34" charset="0"/>
                <a:ea typeface="Calibri" panose="020F0502020204030204" pitchFamily="34" charset="0"/>
                <a:cs typeface="Calibri" panose="020F0502020204030204" pitchFamily="34" charset="0"/>
              </a:rPr>
              <a:t>Sélection des Matching </a:t>
            </a:r>
            <a:r>
              <a:rPr lang="fr-FR" dirty="0" err="1">
                <a:latin typeface="Calibri" panose="020F0502020204030204" pitchFamily="34" charset="0"/>
                <a:ea typeface="Calibri" panose="020F0502020204030204" pitchFamily="34" charset="0"/>
                <a:cs typeface="Calibri" panose="020F0502020204030204" pitchFamily="34" charset="0"/>
              </a:rPr>
              <a:t>rows</a:t>
            </a:r>
            <a:endParaRPr lang="fr-FR" dirty="0">
              <a:latin typeface="Calibri" panose="020F0502020204030204" pitchFamily="34" charset="0"/>
              <a:ea typeface="Calibri" panose="020F0502020204030204" pitchFamily="34" charset="0"/>
              <a:cs typeface="Calibri" panose="020F0502020204030204" pitchFamily="34" charset="0"/>
            </a:endParaRPr>
          </a:p>
          <a:p>
            <a:r>
              <a:rPr lang="fr-FR" dirty="0">
                <a:latin typeface="Calibri" panose="020F0502020204030204" pitchFamily="34" charset="0"/>
                <a:ea typeface="Calibri" panose="020F0502020204030204" pitchFamily="34" charset="0"/>
                <a:cs typeface="Calibri" panose="020F0502020204030204" pitchFamily="34" charset="0"/>
              </a:rPr>
              <a:t>Résultat: 256 lignes et 19 colonnes</a:t>
            </a:r>
          </a:p>
        </p:txBody>
      </p:sp>
      <p:pic>
        <p:nvPicPr>
          <p:cNvPr id="13" name="Image 12">
            <a:extLst>
              <a:ext uri="{FF2B5EF4-FFF2-40B4-BE49-F238E27FC236}">
                <a16:creationId xmlns:a16="http://schemas.microsoft.com/office/drawing/2014/main" id="{464E9B75-4FF1-6D9D-D766-F4F426BFA6C3}"/>
              </a:ext>
            </a:extLst>
          </p:cNvPr>
          <p:cNvPicPr>
            <a:picLocks noChangeAspect="1"/>
          </p:cNvPicPr>
          <p:nvPr/>
        </p:nvPicPr>
        <p:blipFill>
          <a:blip r:embed="rId5"/>
          <a:stretch>
            <a:fillRect/>
          </a:stretch>
        </p:blipFill>
        <p:spPr>
          <a:xfrm>
            <a:off x="6825108" y="3094494"/>
            <a:ext cx="1657435" cy="177809"/>
          </a:xfrm>
          <a:prstGeom prst="rect">
            <a:avLst/>
          </a:prstGeom>
        </p:spPr>
      </p:pic>
      <p:pic>
        <p:nvPicPr>
          <p:cNvPr id="14" name="Image 13">
            <a:extLst>
              <a:ext uri="{FF2B5EF4-FFF2-40B4-BE49-F238E27FC236}">
                <a16:creationId xmlns:a16="http://schemas.microsoft.com/office/drawing/2014/main" id="{597FF86A-A7F8-7ABA-1D3D-7358C0F9FB88}"/>
              </a:ext>
            </a:extLst>
          </p:cNvPr>
          <p:cNvPicPr>
            <a:picLocks noChangeAspect="1"/>
          </p:cNvPicPr>
          <p:nvPr/>
        </p:nvPicPr>
        <p:blipFill>
          <a:blip r:embed="rId6"/>
          <a:stretch>
            <a:fillRect/>
          </a:stretch>
        </p:blipFill>
        <p:spPr>
          <a:xfrm flipH="1">
            <a:off x="8491289" y="4655966"/>
            <a:ext cx="652711" cy="42568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4">
          <a:extLst>
            <a:ext uri="{FF2B5EF4-FFF2-40B4-BE49-F238E27FC236}">
              <a16:creationId xmlns:a16="http://schemas.microsoft.com/office/drawing/2014/main" id="{C513B41C-3E86-B219-356F-009F4F4C692C}"/>
            </a:ext>
          </a:extLst>
        </p:cNvPr>
        <p:cNvGrpSpPr/>
        <p:nvPr/>
      </p:nvGrpSpPr>
      <p:grpSpPr>
        <a:xfrm>
          <a:off x="0" y="0"/>
          <a:ext cx="0" cy="0"/>
          <a:chOff x="0" y="0"/>
          <a:chExt cx="0" cy="0"/>
        </a:xfrm>
      </p:grpSpPr>
      <p:sp>
        <p:nvSpPr>
          <p:cNvPr id="285" name="Google Shape;285;p36">
            <a:extLst>
              <a:ext uri="{FF2B5EF4-FFF2-40B4-BE49-F238E27FC236}">
                <a16:creationId xmlns:a16="http://schemas.microsoft.com/office/drawing/2014/main" id="{0584F116-9F8F-EDD0-584D-9E59E5102575}"/>
              </a:ext>
            </a:extLst>
          </p:cNvPr>
          <p:cNvSpPr txBox="1">
            <a:spLocks noGrp="1"/>
          </p:cNvSpPr>
          <p:nvPr>
            <p:ph type="title"/>
          </p:nvPr>
        </p:nvSpPr>
        <p:spPr>
          <a:xfrm>
            <a:off x="389008" y="156771"/>
            <a:ext cx="4689794" cy="860977"/>
          </a:xfrm>
          <a:prstGeom prst="rect">
            <a:avLst/>
          </a:prstGeom>
          <a:noFill/>
          <a:ln>
            <a:noFill/>
          </a:ln>
        </p:spPr>
        <p:txBody>
          <a:bodyPr spcFirstLastPara="1" wrap="square" lIns="68575" tIns="34275" rIns="68575" bIns="0" anchor="ctr" anchorCtr="0">
            <a:normAutofit/>
          </a:bodyPr>
          <a:lstStyle/>
          <a:p>
            <a:pPr marL="0" lvl="0" indent="0" algn="l" rtl="0">
              <a:lnSpc>
                <a:spcPct val="90000"/>
              </a:lnSpc>
              <a:spcBef>
                <a:spcPts val="0"/>
              </a:spcBef>
              <a:spcAft>
                <a:spcPts val="0"/>
              </a:spcAft>
              <a:buClr>
                <a:schemeClr val="accent1"/>
              </a:buClr>
              <a:buSzPts val="3300"/>
              <a:buFont typeface="Calibri"/>
              <a:buNone/>
            </a:pPr>
            <a:r>
              <a:rPr lang="fr" b="0" dirty="0"/>
              <a:t>Nettoyage des données</a:t>
            </a:r>
            <a:endParaRPr b="0" dirty="0"/>
          </a:p>
        </p:txBody>
      </p:sp>
      <p:sp>
        <p:nvSpPr>
          <p:cNvPr id="286" name="Google Shape;286;p36">
            <a:extLst>
              <a:ext uri="{FF2B5EF4-FFF2-40B4-BE49-F238E27FC236}">
                <a16:creationId xmlns:a16="http://schemas.microsoft.com/office/drawing/2014/main" id="{AFD9EC82-9259-B02A-519A-E3752810DB6C}"/>
              </a:ext>
            </a:extLst>
          </p:cNvPr>
          <p:cNvSpPr txBox="1">
            <a:spLocks noGrp="1"/>
          </p:cNvSpPr>
          <p:nvPr>
            <p:ph type="body" idx="2"/>
          </p:nvPr>
        </p:nvSpPr>
        <p:spPr>
          <a:xfrm>
            <a:off x="390523" y="1314450"/>
            <a:ext cx="6397627" cy="3269417"/>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SzPts val="1800"/>
              <a:buNone/>
            </a:pPr>
            <a:r>
              <a:rPr lang="fr-FR" dirty="0">
                <a:solidFill>
                  <a:schemeClr val="accent6">
                    <a:lumMod val="60000"/>
                    <a:lumOff val="40000"/>
                  </a:schemeClr>
                </a:solidFill>
              </a:rPr>
              <a:t>Vérification des doublons:</a:t>
            </a:r>
          </a:p>
          <a:p>
            <a:pPr marL="0" lvl="0" indent="0" algn="l" rtl="0">
              <a:lnSpc>
                <a:spcPct val="90000"/>
              </a:lnSpc>
              <a:spcBef>
                <a:spcPts val="0"/>
              </a:spcBef>
              <a:spcAft>
                <a:spcPts val="0"/>
              </a:spcAft>
              <a:buSzPts val="1800"/>
              <a:buNone/>
            </a:pPr>
            <a:endParaRPr lang="fr-FR" dirty="0"/>
          </a:p>
          <a:p>
            <a:pPr marL="0" lvl="0" indent="0" algn="l" rtl="0">
              <a:lnSpc>
                <a:spcPct val="90000"/>
              </a:lnSpc>
              <a:spcBef>
                <a:spcPts val="0"/>
              </a:spcBef>
              <a:spcAft>
                <a:spcPts val="0"/>
              </a:spcAft>
              <a:buSzPts val="1800"/>
              <a:buNone/>
            </a:pPr>
            <a:endParaRPr lang="fr-FR" dirty="0"/>
          </a:p>
          <a:p>
            <a:pPr marL="0" lvl="0" indent="0" algn="l" rtl="0">
              <a:lnSpc>
                <a:spcPct val="90000"/>
              </a:lnSpc>
              <a:spcBef>
                <a:spcPts val="0"/>
              </a:spcBef>
              <a:spcAft>
                <a:spcPts val="0"/>
              </a:spcAft>
              <a:buSzPts val="1800"/>
              <a:buNone/>
            </a:pPr>
            <a:endParaRPr lang="fr-FR" dirty="0"/>
          </a:p>
          <a:p>
            <a:pPr marL="0" lvl="0" indent="0" algn="l" rtl="0">
              <a:lnSpc>
                <a:spcPct val="90000"/>
              </a:lnSpc>
              <a:spcBef>
                <a:spcPts val="0"/>
              </a:spcBef>
              <a:spcAft>
                <a:spcPts val="0"/>
              </a:spcAft>
              <a:buSzPts val="1800"/>
              <a:buNone/>
            </a:pPr>
            <a:endParaRPr lang="fr-FR" dirty="0"/>
          </a:p>
          <a:p>
            <a:pPr marL="0" lvl="0" indent="0" algn="l" rtl="0">
              <a:lnSpc>
                <a:spcPct val="90000"/>
              </a:lnSpc>
              <a:spcBef>
                <a:spcPts val="0"/>
              </a:spcBef>
              <a:spcAft>
                <a:spcPts val="0"/>
              </a:spcAft>
              <a:buSzPts val="1800"/>
              <a:buNone/>
            </a:pPr>
            <a:endParaRPr lang="fr-FR" dirty="0"/>
          </a:p>
          <a:p>
            <a:pPr marL="0" lvl="0" indent="0" algn="l" rtl="0">
              <a:lnSpc>
                <a:spcPct val="90000"/>
              </a:lnSpc>
              <a:spcBef>
                <a:spcPts val="0"/>
              </a:spcBef>
              <a:spcAft>
                <a:spcPts val="0"/>
              </a:spcAft>
              <a:buSzPts val="1800"/>
              <a:buNone/>
            </a:pPr>
            <a:endParaRPr lang="fr-FR" dirty="0"/>
          </a:p>
          <a:p>
            <a:pPr marL="0" lvl="0" indent="0" algn="l" rtl="0">
              <a:lnSpc>
                <a:spcPct val="90000"/>
              </a:lnSpc>
              <a:spcBef>
                <a:spcPts val="0"/>
              </a:spcBef>
              <a:spcAft>
                <a:spcPts val="0"/>
              </a:spcAft>
              <a:buSzPts val="1800"/>
              <a:buNone/>
            </a:pPr>
            <a:endParaRPr lang="fr-FR" dirty="0"/>
          </a:p>
          <a:p>
            <a:pPr marL="171450" lvl="0" indent="-171450" algn="l" rtl="0">
              <a:lnSpc>
                <a:spcPct val="90000"/>
              </a:lnSpc>
              <a:spcBef>
                <a:spcPts val="0"/>
              </a:spcBef>
              <a:spcAft>
                <a:spcPts val="0"/>
              </a:spcAft>
              <a:buClr>
                <a:srgbClr val="DA6E14"/>
              </a:buClr>
              <a:buSzPts val="1800"/>
              <a:buFont typeface="Arial" panose="020B0604020202020204" pitchFamily="34" charset="0"/>
              <a:buChar char="•"/>
            </a:pPr>
            <a:endParaRPr lang="fr-FR" sz="1200" dirty="0"/>
          </a:p>
          <a:p>
            <a:pPr marL="171450" lvl="0" indent="-171450" algn="l" rtl="0">
              <a:lnSpc>
                <a:spcPct val="90000"/>
              </a:lnSpc>
              <a:spcBef>
                <a:spcPts val="0"/>
              </a:spcBef>
              <a:spcAft>
                <a:spcPts val="0"/>
              </a:spcAft>
              <a:buClr>
                <a:srgbClr val="DA6E14"/>
              </a:buClr>
              <a:buSzPts val="1800"/>
              <a:buFont typeface="Arial" panose="020B0604020202020204" pitchFamily="34" charset="0"/>
              <a:buChar char="•"/>
            </a:pPr>
            <a:endParaRPr lang="fr-FR" sz="1200" dirty="0"/>
          </a:p>
          <a:p>
            <a:pPr marL="285750" lvl="0" indent="-285750" algn="l" rtl="0">
              <a:lnSpc>
                <a:spcPct val="90000"/>
              </a:lnSpc>
              <a:spcBef>
                <a:spcPts val="0"/>
              </a:spcBef>
              <a:spcAft>
                <a:spcPts val="0"/>
              </a:spcAft>
              <a:buSzPts val="1800"/>
              <a:buFont typeface="Arial" panose="020B0604020202020204" pitchFamily="34" charset="0"/>
              <a:buChar char="•"/>
            </a:pPr>
            <a:endParaRPr lang="fr-FR" dirty="0"/>
          </a:p>
          <a:p>
            <a:pPr marL="285750" lvl="0" indent="-285750" algn="l" rtl="0">
              <a:lnSpc>
                <a:spcPct val="90000"/>
              </a:lnSpc>
              <a:spcBef>
                <a:spcPts val="0"/>
              </a:spcBef>
              <a:spcAft>
                <a:spcPts val="0"/>
              </a:spcAft>
              <a:buSzPts val="1800"/>
              <a:buFont typeface="Arial" panose="020B0604020202020204" pitchFamily="34" charset="0"/>
              <a:buChar char="•"/>
            </a:pPr>
            <a:endParaRPr lang="fr-FR" dirty="0"/>
          </a:p>
          <a:p>
            <a:pPr marL="285750" lvl="0" indent="-285750" algn="l" rtl="0">
              <a:lnSpc>
                <a:spcPct val="90000"/>
              </a:lnSpc>
              <a:spcBef>
                <a:spcPts val="0"/>
              </a:spcBef>
              <a:spcAft>
                <a:spcPts val="0"/>
              </a:spcAft>
              <a:buSzPts val="1800"/>
              <a:buFont typeface="Arial" panose="020B0604020202020204" pitchFamily="34" charset="0"/>
              <a:buChar char="•"/>
            </a:pPr>
            <a:r>
              <a:rPr lang="fr-FR" dirty="0"/>
              <a:t>Toujours 256 lignes en sortie</a:t>
            </a:r>
            <a:endParaRPr dirty="0"/>
          </a:p>
        </p:txBody>
      </p:sp>
      <p:sp>
        <p:nvSpPr>
          <p:cNvPr id="287" name="Google Shape;287;p36">
            <a:extLst>
              <a:ext uri="{FF2B5EF4-FFF2-40B4-BE49-F238E27FC236}">
                <a16:creationId xmlns:a16="http://schemas.microsoft.com/office/drawing/2014/main" id="{71CD9481-0424-C7BE-73A8-DA1342FE8E88}"/>
              </a:ext>
            </a:extLst>
          </p:cNvPr>
          <p:cNvSpPr txBox="1">
            <a:spLocks noGrp="1"/>
          </p:cNvSpPr>
          <p:nvPr>
            <p:ph type="ftr" idx="11"/>
          </p:nvPr>
        </p:nvSpPr>
        <p:spPr>
          <a:xfrm>
            <a:off x="253897" y="4767263"/>
            <a:ext cx="3086100" cy="273844"/>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fr" sz="900" b="0" i="0" u="none" strike="noStrike" cap="none">
                <a:solidFill>
                  <a:srgbClr val="9E9E9E"/>
                </a:solidFill>
                <a:latin typeface="Calibri"/>
                <a:ea typeface="Calibri"/>
                <a:cs typeface="Calibri"/>
                <a:sym typeface="Calibri"/>
              </a:rPr>
              <a:t>Ajouter un pied de page</a:t>
            </a:r>
            <a:endParaRPr/>
          </a:p>
        </p:txBody>
      </p:sp>
      <p:sp>
        <p:nvSpPr>
          <p:cNvPr id="288" name="Google Shape;288;p36">
            <a:extLst>
              <a:ext uri="{FF2B5EF4-FFF2-40B4-BE49-F238E27FC236}">
                <a16:creationId xmlns:a16="http://schemas.microsoft.com/office/drawing/2014/main" id="{CA377D31-B4BF-2113-D17F-A7424BBBB250}"/>
              </a:ext>
            </a:extLst>
          </p:cNvPr>
          <p:cNvSpPr txBox="1">
            <a:spLocks noGrp="1"/>
          </p:cNvSpPr>
          <p:nvPr>
            <p:ph type="sldNum" idx="12"/>
          </p:nvPr>
        </p:nvSpPr>
        <p:spPr>
          <a:xfrm>
            <a:off x="8360228" y="4767263"/>
            <a:ext cx="555170" cy="273844"/>
          </a:xfrm>
          <a:prstGeom prst="rect">
            <a:avLst/>
          </a:prstGeom>
          <a:noFill/>
          <a:ln>
            <a:noFill/>
          </a:ln>
        </p:spPr>
        <p:txBody>
          <a:bodyPr spcFirstLastPara="1" wrap="square" lIns="68575" tIns="34275" rIns="68575" bIns="34275" anchor="ctr" anchorCtr="0">
            <a:noAutofit/>
          </a:bodyPr>
          <a:lstStyle/>
          <a:p>
            <a:pPr marL="0" marR="0" lvl="0" indent="0" algn="r" rtl="0">
              <a:spcBef>
                <a:spcPts val="0"/>
              </a:spcBef>
              <a:spcAft>
                <a:spcPts val="0"/>
              </a:spcAft>
              <a:buNone/>
            </a:pPr>
            <a:fld id="{00000000-1234-1234-1234-123412341234}" type="slidenum">
              <a:rPr lang="fr" sz="900" b="0" i="0" u="none" strike="noStrike" cap="none">
                <a:solidFill>
                  <a:srgbClr val="9E9E9E"/>
                </a:solidFill>
                <a:latin typeface="Calibri"/>
                <a:ea typeface="Calibri"/>
                <a:cs typeface="Calibri"/>
                <a:sym typeface="Calibri"/>
              </a:rPr>
              <a:t>6</a:t>
            </a:fld>
            <a:endParaRPr sz="900" b="0" i="0" u="none" strike="noStrike" cap="none">
              <a:solidFill>
                <a:srgbClr val="9E9E9E"/>
              </a:solidFill>
              <a:latin typeface="Calibri"/>
              <a:ea typeface="Calibri"/>
              <a:cs typeface="Calibri"/>
              <a:sym typeface="Calibri"/>
            </a:endParaRPr>
          </a:p>
        </p:txBody>
      </p:sp>
      <p:pic>
        <p:nvPicPr>
          <p:cNvPr id="4" name="Image 3">
            <a:extLst>
              <a:ext uri="{FF2B5EF4-FFF2-40B4-BE49-F238E27FC236}">
                <a16:creationId xmlns:a16="http://schemas.microsoft.com/office/drawing/2014/main" id="{A5B3ACD6-68C0-0EE5-43D3-050B09563B1F}"/>
              </a:ext>
            </a:extLst>
          </p:cNvPr>
          <p:cNvPicPr>
            <a:picLocks noChangeAspect="1"/>
          </p:cNvPicPr>
          <p:nvPr/>
        </p:nvPicPr>
        <p:blipFill>
          <a:blip r:embed="rId3"/>
          <a:stretch>
            <a:fillRect/>
          </a:stretch>
        </p:blipFill>
        <p:spPr>
          <a:xfrm>
            <a:off x="549198" y="1873200"/>
            <a:ext cx="2978303" cy="1930499"/>
          </a:xfrm>
          <a:prstGeom prst="rect">
            <a:avLst/>
          </a:prstGeom>
        </p:spPr>
      </p:pic>
      <p:pic>
        <p:nvPicPr>
          <p:cNvPr id="12" name="Image 11">
            <a:extLst>
              <a:ext uri="{FF2B5EF4-FFF2-40B4-BE49-F238E27FC236}">
                <a16:creationId xmlns:a16="http://schemas.microsoft.com/office/drawing/2014/main" id="{8E7B65BB-FFAA-5B44-EF60-DAF69E7A4AE1}"/>
              </a:ext>
            </a:extLst>
          </p:cNvPr>
          <p:cNvPicPr>
            <a:picLocks noChangeAspect="1"/>
          </p:cNvPicPr>
          <p:nvPr/>
        </p:nvPicPr>
        <p:blipFill>
          <a:blip r:embed="rId4"/>
          <a:stretch>
            <a:fillRect/>
          </a:stretch>
        </p:blipFill>
        <p:spPr>
          <a:xfrm>
            <a:off x="4041732" y="2625792"/>
            <a:ext cx="1657435" cy="177809"/>
          </a:xfrm>
          <a:prstGeom prst="rect">
            <a:avLst/>
          </a:prstGeom>
        </p:spPr>
      </p:pic>
      <p:pic>
        <p:nvPicPr>
          <p:cNvPr id="13" name="Image 12">
            <a:extLst>
              <a:ext uri="{FF2B5EF4-FFF2-40B4-BE49-F238E27FC236}">
                <a16:creationId xmlns:a16="http://schemas.microsoft.com/office/drawing/2014/main" id="{1D170C62-54BF-C5A7-EE52-480D8975EE1C}"/>
              </a:ext>
            </a:extLst>
          </p:cNvPr>
          <p:cNvPicPr>
            <a:picLocks noChangeAspect="1"/>
          </p:cNvPicPr>
          <p:nvPr/>
        </p:nvPicPr>
        <p:blipFill>
          <a:blip r:embed="rId5"/>
          <a:stretch>
            <a:fillRect/>
          </a:stretch>
        </p:blipFill>
        <p:spPr>
          <a:xfrm flipH="1">
            <a:off x="8491289" y="4655966"/>
            <a:ext cx="652711" cy="425681"/>
          </a:xfrm>
          <a:prstGeom prst="rect">
            <a:avLst/>
          </a:prstGeom>
        </p:spPr>
      </p:pic>
    </p:spTree>
    <p:extLst>
      <p:ext uri="{BB962C8B-B14F-4D97-AF65-F5344CB8AC3E}">
        <p14:creationId xmlns:p14="http://schemas.microsoft.com/office/powerpoint/2010/main" val="3205056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4">
          <a:extLst>
            <a:ext uri="{FF2B5EF4-FFF2-40B4-BE49-F238E27FC236}">
              <a16:creationId xmlns:a16="http://schemas.microsoft.com/office/drawing/2014/main" id="{F5190A4A-95CB-7208-93DF-FE4726F7F9F0}"/>
            </a:ext>
          </a:extLst>
        </p:cNvPr>
        <p:cNvGrpSpPr/>
        <p:nvPr/>
      </p:nvGrpSpPr>
      <p:grpSpPr>
        <a:xfrm>
          <a:off x="0" y="0"/>
          <a:ext cx="0" cy="0"/>
          <a:chOff x="0" y="0"/>
          <a:chExt cx="0" cy="0"/>
        </a:xfrm>
      </p:grpSpPr>
      <p:sp>
        <p:nvSpPr>
          <p:cNvPr id="285" name="Google Shape;285;p36">
            <a:extLst>
              <a:ext uri="{FF2B5EF4-FFF2-40B4-BE49-F238E27FC236}">
                <a16:creationId xmlns:a16="http://schemas.microsoft.com/office/drawing/2014/main" id="{16A3CDF9-2432-EAB8-9184-7908488103E6}"/>
              </a:ext>
            </a:extLst>
          </p:cNvPr>
          <p:cNvSpPr txBox="1">
            <a:spLocks noGrp="1"/>
          </p:cNvSpPr>
          <p:nvPr>
            <p:ph type="title"/>
          </p:nvPr>
        </p:nvSpPr>
        <p:spPr>
          <a:xfrm>
            <a:off x="389008" y="156771"/>
            <a:ext cx="4689794" cy="860977"/>
          </a:xfrm>
          <a:prstGeom prst="rect">
            <a:avLst/>
          </a:prstGeom>
          <a:noFill/>
          <a:ln>
            <a:noFill/>
          </a:ln>
        </p:spPr>
        <p:txBody>
          <a:bodyPr spcFirstLastPara="1" wrap="square" lIns="68575" tIns="34275" rIns="68575" bIns="0" anchor="ctr" anchorCtr="0">
            <a:normAutofit/>
          </a:bodyPr>
          <a:lstStyle/>
          <a:p>
            <a:pPr marL="0" lvl="0" indent="0" algn="l" rtl="0">
              <a:lnSpc>
                <a:spcPct val="90000"/>
              </a:lnSpc>
              <a:spcBef>
                <a:spcPts val="0"/>
              </a:spcBef>
              <a:spcAft>
                <a:spcPts val="0"/>
              </a:spcAft>
              <a:buClr>
                <a:schemeClr val="accent1"/>
              </a:buClr>
              <a:buSzPts val="3300"/>
              <a:buFont typeface="Calibri"/>
              <a:buNone/>
            </a:pPr>
            <a:r>
              <a:rPr lang="fr" b="0" dirty="0"/>
              <a:t>Ajout de colonnes</a:t>
            </a:r>
            <a:endParaRPr b="0" dirty="0"/>
          </a:p>
        </p:txBody>
      </p:sp>
      <p:sp>
        <p:nvSpPr>
          <p:cNvPr id="286" name="Google Shape;286;p36">
            <a:extLst>
              <a:ext uri="{FF2B5EF4-FFF2-40B4-BE49-F238E27FC236}">
                <a16:creationId xmlns:a16="http://schemas.microsoft.com/office/drawing/2014/main" id="{4B62D6EE-67B4-C857-80C5-8678BD966300}"/>
              </a:ext>
            </a:extLst>
          </p:cNvPr>
          <p:cNvSpPr txBox="1">
            <a:spLocks noGrp="1"/>
          </p:cNvSpPr>
          <p:nvPr>
            <p:ph type="body" idx="2"/>
          </p:nvPr>
        </p:nvSpPr>
        <p:spPr>
          <a:xfrm>
            <a:off x="390523" y="1314450"/>
            <a:ext cx="6397627" cy="3269417"/>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SzPts val="1800"/>
              <a:buNone/>
            </a:pPr>
            <a:r>
              <a:rPr lang="fr-FR" dirty="0">
                <a:solidFill>
                  <a:schemeClr val="accent6">
                    <a:lumMod val="60000"/>
                    <a:lumOff val="40000"/>
                  </a:schemeClr>
                </a:solidFill>
              </a:rPr>
              <a:t>Colonnes nécessaires:</a:t>
            </a:r>
          </a:p>
          <a:p>
            <a:pPr marL="285750" lvl="0" indent="-285750" algn="l" rtl="0">
              <a:lnSpc>
                <a:spcPct val="90000"/>
              </a:lnSpc>
              <a:spcBef>
                <a:spcPts val="0"/>
              </a:spcBef>
              <a:spcAft>
                <a:spcPts val="0"/>
              </a:spcAft>
              <a:buSzPts val="1800"/>
              <a:buFontTx/>
              <a:buChar char="-"/>
            </a:pPr>
            <a:r>
              <a:rPr lang="fr-FR" dirty="0">
                <a:solidFill>
                  <a:schemeClr val="tx1"/>
                </a:solidFill>
              </a:rPr>
              <a:t>Age</a:t>
            </a:r>
          </a:p>
          <a:p>
            <a:pPr marL="285750" lvl="0" indent="-285750" algn="l" rtl="0">
              <a:lnSpc>
                <a:spcPct val="90000"/>
              </a:lnSpc>
              <a:spcBef>
                <a:spcPts val="0"/>
              </a:spcBef>
              <a:spcAft>
                <a:spcPts val="0"/>
              </a:spcAft>
              <a:buSzPts val="1800"/>
              <a:buFontTx/>
              <a:buChar char="-"/>
            </a:pPr>
            <a:r>
              <a:rPr lang="fr-FR" dirty="0">
                <a:solidFill>
                  <a:schemeClr val="tx1"/>
                </a:solidFill>
              </a:rPr>
              <a:t>Tranche horaire</a:t>
            </a:r>
          </a:p>
          <a:p>
            <a:pPr marL="285750" lvl="0" indent="-285750" algn="l" rtl="0">
              <a:lnSpc>
                <a:spcPct val="90000"/>
              </a:lnSpc>
              <a:spcBef>
                <a:spcPts val="0"/>
              </a:spcBef>
              <a:spcAft>
                <a:spcPts val="0"/>
              </a:spcAft>
              <a:buSzPts val="1800"/>
              <a:buFontTx/>
              <a:buChar char="-"/>
            </a:pPr>
            <a:r>
              <a:rPr lang="fr-FR" dirty="0">
                <a:solidFill>
                  <a:schemeClr val="tx1"/>
                </a:solidFill>
              </a:rPr>
              <a:t>Tranche d’âge</a:t>
            </a:r>
          </a:p>
          <a:p>
            <a:pPr marL="285750" lvl="0" indent="-285750" algn="l" rtl="0">
              <a:lnSpc>
                <a:spcPct val="90000"/>
              </a:lnSpc>
              <a:spcBef>
                <a:spcPts val="0"/>
              </a:spcBef>
              <a:spcAft>
                <a:spcPts val="0"/>
              </a:spcAft>
              <a:buSzPts val="1800"/>
              <a:buFontTx/>
              <a:buChar char="-"/>
            </a:pPr>
            <a:r>
              <a:rPr lang="fr-FR" dirty="0">
                <a:solidFill>
                  <a:schemeClr val="tx1"/>
                </a:solidFill>
              </a:rPr>
              <a:t>Tranche de salaire</a:t>
            </a:r>
          </a:p>
          <a:p>
            <a:pPr marL="285750" lvl="0" indent="-285750" algn="l" rtl="0">
              <a:lnSpc>
                <a:spcPct val="90000"/>
              </a:lnSpc>
              <a:spcBef>
                <a:spcPts val="0"/>
              </a:spcBef>
              <a:spcAft>
                <a:spcPts val="0"/>
              </a:spcAft>
              <a:buSzPts val="1800"/>
              <a:buFontTx/>
              <a:buChar char="-"/>
            </a:pPr>
            <a:r>
              <a:rPr lang="fr-FR" dirty="0">
                <a:solidFill>
                  <a:schemeClr val="tx1"/>
                </a:solidFill>
              </a:rPr>
              <a:t>Salaire normalisé</a:t>
            </a:r>
            <a:endParaRPr lang="fr-FR" dirty="0">
              <a:solidFill>
                <a:schemeClr val="accent6">
                  <a:lumMod val="60000"/>
                  <a:lumOff val="40000"/>
                </a:schemeClr>
              </a:solidFill>
            </a:endParaRPr>
          </a:p>
          <a:p>
            <a:pPr marL="0" lvl="0" indent="0" algn="l" rtl="0">
              <a:lnSpc>
                <a:spcPct val="90000"/>
              </a:lnSpc>
              <a:spcBef>
                <a:spcPts val="0"/>
              </a:spcBef>
              <a:spcAft>
                <a:spcPts val="0"/>
              </a:spcAft>
              <a:buSzPts val="1800"/>
              <a:buNone/>
            </a:pPr>
            <a:endParaRPr lang="fr-FR" dirty="0">
              <a:solidFill>
                <a:schemeClr val="accent6">
                  <a:lumMod val="60000"/>
                  <a:lumOff val="40000"/>
                </a:schemeClr>
              </a:solidFill>
            </a:endParaRPr>
          </a:p>
          <a:p>
            <a:pPr marL="0" lvl="0" indent="0" algn="l" rtl="0">
              <a:lnSpc>
                <a:spcPct val="90000"/>
              </a:lnSpc>
              <a:spcBef>
                <a:spcPts val="0"/>
              </a:spcBef>
              <a:spcAft>
                <a:spcPts val="0"/>
              </a:spcAft>
              <a:buSzPts val="1800"/>
              <a:buNone/>
            </a:pPr>
            <a:endParaRPr lang="fr-FR" dirty="0">
              <a:solidFill>
                <a:schemeClr val="accent6">
                  <a:lumMod val="60000"/>
                  <a:lumOff val="40000"/>
                </a:schemeClr>
              </a:solidFill>
            </a:endParaRPr>
          </a:p>
          <a:p>
            <a:pPr marL="0" lvl="0" indent="0" algn="l" rtl="0">
              <a:lnSpc>
                <a:spcPct val="90000"/>
              </a:lnSpc>
              <a:spcBef>
                <a:spcPts val="0"/>
              </a:spcBef>
              <a:spcAft>
                <a:spcPts val="0"/>
              </a:spcAft>
              <a:buSzPts val="1800"/>
              <a:buNone/>
            </a:pPr>
            <a:endParaRPr lang="fr-FR" dirty="0"/>
          </a:p>
          <a:p>
            <a:pPr marL="0" lvl="0" indent="0" algn="l" rtl="0">
              <a:lnSpc>
                <a:spcPct val="90000"/>
              </a:lnSpc>
              <a:spcBef>
                <a:spcPts val="0"/>
              </a:spcBef>
              <a:spcAft>
                <a:spcPts val="0"/>
              </a:spcAft>
              <a:buSzPts val="1800"/>
              <a:buNone/>
            </a:pPr>
            <a:endParaRPr lang="fr-FR" dirty="0"/>
          </a:p>
          <a:p>
            <a:pPr marL="0" lvl="0" indent="0" algn="l" rtl="0">
              <a:lnSpc>
                <a:spcPct val="90000"/>
              </a:lnSpc>
              <a:spcBef>
                <a:spcPts val="0"/>
              </a:spcBef>
              <a:spcAft>
                <a:spcPts val="0"/>
              </a:spcAft>
              <a:buSzPts val="1800"/>
              <a:buNone/>
            </a:pPr>
            <a:endParaRPr lang="fr-FR" dirty="0"/>
          </a:p>
          <a:p>
            <a:pPr marL="0" lvl="0" indent="0" algn="l" rtl="0">
              <a:lnSpc>
                <a:spcPct val="90000"/>
              </a:lnSpc>
              <a:spcBef>
                <a:spcPts val="0"/>
              </a:spcBef>
              <a:spcAft>
                <a:spcPts val="0"/>
              </a:spcAft>
              <a:buSzPts val="1800"/>
              <a:buNone/>
            </a:pPr>
            <a:endParaRPr lang="fr-FR" dirty="0"/>
          </a:p>
          <a:p>
            <a:pPr marL="0" lvl="0" indent="0" algn="l" rtl="0">
              <a:lnSpc>
                <a:spcPct val="90000"/>
              </a:lnSpc>
              <a:spcBef>
                <a:spcPts val="0"/>
              </a:spcBef>
              <a:spcAft>
                <a:spcPts val="0"/>
              </a:spcAft>
              <a:buSzPts val="1800"/>
              <a:buNone/>
            </a:pPr>
            <a:endParaRPr lang="fr-FR" dirty="0"/>
          </a:p>
          <a:p>
            <a:pPr marL="0" lvl="0" indent="0" algn="l" rtl="0">
              <a:lnSpc>
                <a:spcPct val="90000"/>
              </a:lnSpc>
              <a:spcBef>
                <a:spcPts val="0"/>
              </a:spcBef>
              <a:spcAft>
                <a:spcPts val="0"/>
              </a:spcAft>
              <a:buSzPts val="1800"/>
              <a:buNone/>
            </a:pPr>
            <a:endParaRPr lang="fr-FR" dirty="0"/>
          </a:p>
          <a:p>
            <a:pPr marL="0" lvl="0" indent="0" algn="l" rtl="0">
              <a:lnSpc>
                <a:spcPct val="90000"/>
              </a:lnSpc>
              <a:spcBef>
                <a:spcPts val="0"/>
              </a:spcBef>
              <a:spcAft>
                <a:spcPts val="0"/>
              </a:spcAft>
              <a:buSzPts val="1800"/>
              <a:buNone/>
            </a:pPr>
            <a:endParaRPr lang="fr-FR" dirty="0"/>
          </a:p>
          <a:p>
            <a:pPr marL="171450" lvl="0" indent="-171450" algn="l" rtl="0">
              <a:lnSpc>
                <a:spcPct val="90000"/>
              </a:lnSpc>
              <a:spcBef>
                <a:spcPts val="0"/>
              </a:spcBef>
              <a:spcAft>
                <a:spcPts val="0"/>
              </a:spcAft>
              <a:buClr>
                <a:srgbClr val="DA6E14"/>
              </a:buClr>
              <a:buSzPts val="1800"/>
              <a:buFont typeface="Arial" panose="020B0604020202020204" pitchFamily="34" charset="0"/>
              <a:buChar char="•"/>
            </a:pPr>
            <a:endParaRPr lang="fr-FR" sz="1200" dirty="0"/>
          </a:p>
          <a:p>
            <a:pPr marL="171450" lvl="0" indent="-171450" algn="l" rtl="0">
              <a:lnSpc>
                <a:spcPct val="90000"/>
              </a:lnSpc>
              <a:spcBef>
                <a:spcPts val="0"/>
              </a:spcBef>
              <a:spcAft>
                <a:spcPts val="0"/>
              </a:spcAft>
              <a:buClr>
                <a:srgbClr val="DA6E14"/>
              </a:buClr>
              <a:buSzPts val="1800"/>
              <a:buFont typeface="Arial" panose="020B0604020202020204" pitchFamily="34" charset="0"/>
              <a:buChar char="•"/>
            </a:pPr>
            <a:endParaRPr lang="fr-FR" sz="1200" dirty="0"/>
          </a:p>
          <a:p>
            <a:pPr marL="285750" lvl="0" indent="-285750" algn="l" rtl="0">
              <a:lnSpc>
                <a:spcPct val="90000"/>
              </a:lnSpc>
              <a:spcBef>
                <a:spcPts val="0"/>
              </a:spcBef>
              <a:spcAft>
                <a:spcPts val="0"/>
              </a:spcAft>
              <a:buSzPts val="1800"/>
              <a:buFont typeface="Arial" panose="020B0604020202020204" pitchFamily="34" charset="0"/>
              <a:buChar char="•"/>
            </a:pPr>
            <a:endParaRPr lang="fr-FR" dirty="0"/>
          </a:p>
          <a:p>
            <a:pPr marL="285750" lvl="0" indent="-285750" algn="l" rtl="0">
              <a:lnSpc>
                <a:spcPct val="90000"/>
              </a:lnSpc>
              <a:spcBef>
                <a:spcPts val="0"/>
              </a:spcBef>
              <a:spcAft>
                <a:spcPts val="0"/>
              </a:spcAft>
              <a:buSzPts val="1800"/>
              <a:buFont typeface="Arial" panose="020B0604020202020204" pitchFamily="34" charset="0"/>
              <a:buChar char="•"/>
            </a:pPr>
            <a:endParaRPr lang="fr-FR" dirty="0"/>
          </a:p>
        </p:txBody>
      </p:sp>
      <p:sp>
        <p:nvSpPr>
          <p:cNvPr id="287" name="Google Shape;287;p36">
            <a:extLst>
              <a:ext uri="{FF2B5EF4-FFF2-40B4-BE49-F238E27FC236}">
                <a16:creationId xmlns:a16="http://schemas.microsoft.com/office/drawing/2014/main" id="{A51D0DD5-01FC-3E55-25E8-A430A57BF664}"/>
              </a:ext>
            </a:extLst>
          </p:cNvPr>
          <p:cNvSpPr txBox="1">
            <a:spLocks noGrp="1"/>
          </p:cNvSpPr>
          <p:nvPr>
            <p:ph type="ftr" idx="11"/>
          </p:nvPr>
        </p:nvSpPr>
        <p:spPr>
          <a:xfrm>
            <a:off x="253897" y="4767263"/>
            <a:ext cx="3086100" cy="273844"/>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fr" sz="900" b="0" i="0" u="none" strike="noStrike" cap="none">
                <a:solidFill>
                  <a:srgbClr val="9E9E9E"/>
                </a:solidFill>
                <a:latin typeface="Calibri"/>
                <a:ea typeface="Calibri"/>
                <a:cs typeface="Calibri"/>
                <a:sym typeface="Calibri"/>
              </a:rPr>
              <a:t>Ajouter un pied de page</a:t>
            </a:r>
            <a:endParaRPr/>
          </a:p>
        </p:txBody>
      </p:sp>
      <p:sp>
        <p:nvSpPr>
          <p:cNvPr id="288" name="Google Shape;288;p36">
            <a:extLst>
              <a:ext uri="{FF2B5EF4-FFF2-40B4-BE49-F238E27FC236}">
                <a16:creationId xmlns:a16="http://schemas.microsoft.com/office/drawing/2014/main" id="{6D4BF99E-15E6-A376-36A8-59CF8A7B7243}"/>
              </a:ext>
            </a:extLst>
          </p:cNvPr>
          <p:cNvSpPr txBox="1">
            <a:spLocks noGrp="1"/>
          </p:cNvSpPr>
          <p:nvPr>
            <p:ph type="sldNum" idx="12"/>
          </p:nvPr>
        </p:nvSpPr>
        <p:spPr>
          <a:xfrm>
            <a:off x="8360228" y="4767263"/>
            <a:ext cx="555170" cy="273844"/>
          </a:xfrm>
          <a:prstGeom prst="rect">
            <a:avLst/>
          </a:prstGeom>
          <a:noFill/>
          <a:ln>
            <a:noFill/>
          </a:ln>
        </p:spPr>
        <p:txBody>
          <a:bodyPr spcFirstLastPara="1" wrap="square" lIns="68575" tIns="34275" rIns="68575" bIns="34275" anchor="ctr" anchorCtr="0">
            <a:noAutofit/>
          </a:bodyPr>
          <a:lstStyle/>
          <a:p>
            <a:pPr marL="0" marR="0" lvl="0" indent="0" algn="r" rtl="0">
              <a:spcBef>
                <a:spcPts val="0"/>
              </a:spcBef>
              <a:spcAft>
                <a:spcPts val="0"/>
              </a:spcAft>
              <a:buNone/>
            </a:pPr>
            <a:fld id="{00000000-1234-1234-1234-123412341234}" type="slidenum">
              <a:rPr lang="fr" sz="900" b="0" i="0" u="none" strike="noStrike" cap="none">
                <a:solidFill>
                  <a:srgbClr val="9E9E9E"/>
                </a:solidFill>
                <a:latin typeface="Calibri"/>
                <a:ea typeface="Calibri"/>
                <a:cs typeface="Calibri"/>
                <a:sym typeface="Calibri"/>
              </a:rPr>
              <a:t>7</a:t>
            </a:fld>
            <a:endParaRPr sz="900" b="0" i="0" u="none" strike="noStrike" cap="none">
              <a:solidFill>
                <a:srgbClr val="9E9E9E"/>
              </a:solidFill>
              <a:latin typeface="Calibri"/>
              <a:ea typeface="Calibri"/>
              <a:cs typeface="Calibri"/>
              <a:sym typeface="Calibri"/>
            </a:endParaRPr>
          </a:p>
        </p:txBody>
      </p:sp>
      <p:pic>
        <p:nvPicPr>
          <p:cNvPr id="6" name="Image 5">
            <a:extLst>
              <a:ext uri="{FF2B5EF4-FFF2-40B4-BE49-F238E27FC236}">
                <a16:creationId xmlns:a16="http://schemas.microsoft.com/office/drawing/2014/main" id="{084F10EE-257E-A6E7-E84F-665DFCF137FD}"/>
              </a:ext>
            </a:extLst>
          </p:cNvPr>
          <p:cNvPicPr>
            <a:picLocks noChangeAspect="1"/>
          </p:cNvPicPr>
          <p:nvPr/>
        </p:nvPicPr>
        <p:blipFill>
          <a:blip r:embed="rId3"/>
          <a:stretch>
            <a:fillRect/>
          </a:stretch>
        </p:blipFill>
        <p:spPr>
          <a:xfrm flipH="1">
            <a:off x="8491289" y="4655966"/>
            <a:ext cx="652711" cy="425681"/>
          </a:xfrm>
          <a:prstGeom prst="rect">
            <a:avLst/>
          </a:prstGeom>
        </p:spPr>
      </p:pic>
      <p:pic>
        <p:nvPicPr>
          <p:cNvPr id="9" name="Image 8">
            <a:extLst>
              <a:ext uri="{FF2B5EF4-FFF2-40B4-BE49-F238E27FC236}">
                <a16:creationId xmlns:a16="http://schemas.microsoft.com/office/drawing/2014/main" id="{D3B12B07-5166-C23F-A3CE-18A608AC6093}"/>
              </a:ext>
            </a:extLst>
          </p:cNvPr>
          <p:cNvPicPr>
            <a:picLocks noChangeAspect="1"/>
          </p:cNvPicPr>
          <p:nvPr/>
        </p:nvPicPr>
        <p:blipFill>
          <a:blip r:embed="rId4"/>
          <a:stretch>
            <a:fillRect/>
          </a:stretch>
        </p:blipFill>
        <p:spPr>
          <a:xfrm>
            <a:off x="627684" y="2876520"/>
            <a:ext cx="6674193" cy="1162110"/>
          </a:xfrm>
          <a:prstGeom prst="rect">
            <a:avLst/>
          </a:prstGeom>
        </p:spPr>
      </p:pic>
    </p:spTree>
    <p:extLst>
      <p:ext uri="{BB962C8B-B14F-4D97-AF65-F5344CB8AC3E}">
        <p14:creationId xmlns:p14="http://schemas.microsoft.com/office/powerpoint/2010/main" val="428326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4">
          <a:extLst>
            <a:ext uri="{FF2B5EF4-FFF2-40B4-BE49-F238E27FC236}">
              <a16:creationId xmlns:a16="http://schemas.microsoft.com/office/drawing/2014/main" id="{7117E9BD-28AF-76DD-5402-D54314277BBF}"/>
            </a:ext>
          </a:extLst>
        </p:cNvPr>
        <p:cNvGrpSpPr/>
        <p:nvPr/>
      </p:nvGrpSpPr>
      <p:grpSpPr>
        <a:xfrm>
          <a:off x="0" y="0"/>
          <a:ext cx="0" cy="0"/>
          <a:chOff x="0" y="0"/>
          <a:chExt cx="0" cy="0"/>
        </a:xfrm>
      </p:grpSpPr>
      <p:sp>
        <p:nvSpPr>
          <p:cNvPr id="285" name="Google Shape;285;p36">
            <a:extLst>
              <a:ext uri="{FF2B5EF4-FFF2-40B4-BE49-F238E27FC236}">
                <a16:creationId xmlns:a16="http://schemas.microsoft.com/office/drawing/2014/main" id="{3FEB1C80-270C-251E-985B-D2FBDFC50C54}"/>
              </a:ext>
            </a:extLst>
          </p:cNvPr>
          <p:cNvSpPr txBox="1">
            <a:spLocks noGrp="1"/>
          </p:cNvSpPr>
          <p:nvPr>
            <p:ph type="title"/>
          </p:nvPr>
        </p:nvSpPr>
        <p:spPr>
          <a:xfrm>
            <a:off x="389008" y="156771"/>
            <a:ext cx="4689794" cy="860977"/>
          </a:xfrm>
          <a:prstGeom prst="rect">
            <a:avLst/>
          </a:prstGeom>
          <a:noFill/>
          <a:ln>
            <a:noFill/>
          </a:ln>
        </p:spPr>
        <p:txBody>
          <a:bodyPr spcFirstLastPara="1" wrap="square" lIns="68575" tIns="34275" rIns="68575" bIns="0" anchor="ctr" anchorCtr="0">
            <a:normAutofit fontScale="90000"/>
          </a:bodyPr>
          <a:lstStyle/>
          <a:p>
            <a:pPr marL="0" lvl="0" indent="0" algn="l" rtl="0">
              <a:lnSpc>
                <a:spcPct val="90000"/>
              </a:lnSpc>
              <a:spcBef>
                <a:spcPts val="0"/>
              </a:spcBef>
              <a:spcAft>
                <a:spcPts val="0"/>
              </a:spcAft>
              <a:buClr>
                <a:schemeClr val="accent1"/>
              </a:buClr>
              <a:buSzPts val="3300"/>
              <a:buFont typeface="Calibri"/>
              <a:buNone/>
            </a:pPr>
            <a:r>
              <a:rPr lang="fr" b="0" dirty="0"/>
              <a:t>Filtre des données et configuration des graphiques</a:t>
            </a:r>
            <a:endParaRPr b="0" dirty="0"/>
          </a:p>
        </p:txBody>
      </p:sp>
      <p:sp>
        <p:nvSpPr>
          <p:cNvPr id="286" name="Google Shape;286;p36">
            <a:extLst>
              <a:ext uri="{FF2B5EF4-FFF2-40B4-BE49-F238E27FC236}">
                <a16:creationId xmlns:a16="http://schemas.microsoft.com/office/drawing/2014/main" id="{C2002805-70F0-3A59-E162-18E78C2D18B3}"/>
              </a:ext>
            </a:extLst>
          </p:cNvPr>
          <p:cNvSpPr txBox="1">
            <a:spLocks noGrp="1"/>
          </p:cNvSpPr>
          <p:nvPr>
            <p:ph type="body" idx="2"/>
          </p:nvPr>
        </p:nvSpPr>
        <p:spPr>
          <a:xfrm>
            <a:off x="390523" y="1314450"/>
            <a:ext cx="6397627" cy="3269417"/>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SzPts val="1800"/>
              <a:buNone/>
            </a:pPr>
            <a:endParaRPr lang="fr-FR" dirty="0">
              <a:solidFill>
                <a:schemeClr val="accent6">
                  <a:lumMod val="60000"/>
                  <a:lumOff val="40000"/>
                </a:schemeClr>
              </a:solidFill>
            </a:endParaRPr>
          </a:p>
          <a:p>
            <a:pPr marL="0" lvl="0" indent="0" algn="l" rtl="0">
              <a:lnSpc>
                <a:spcPct val="90000"/>
              </a:lnSpc>
              <a:spcBef>
                <a:spcPts val="0"/>
              </a:spcBef>
              <a:spcAft>
                <a:spcPts val="0"/>
              </a:spcAft>
              <a:buSzPts val="1800"/>
              <a:buNone/>
            </a:pPr>
            <a:endParaRPr lang="fr-FR" dirty="0">
              <a:solidFill>
                <a:schemeClr val="accent6">
                  <a:lumMod val="60000"/>
                  <a:lumOff val="40000"/>
                </a:schemeClr>
              </a:solidFill>
            </a:endParaRPr>
          </a:p>
          <a:p>
            <a:pPr marL="0" lvl="0" indent="0" algn="l" rtl="0">
              <a:lnSpc>
                <a:spcPct val="90000"/>
              </a:lnSpc>
              <a:spcBef>
                <a:spcPts val="0"/>
              </a:spcBef>
              <a:spcAft>
                <a:spcPts val="0"/>
              </a:spcAft>
              <a:buSzPts val="1800"/>
              <a:buNone/>
            </a:pPr>
            <a:endParaRPr lang="fr-FR" dirty="0"/>
          </a:p>
          <a:p>
            <a:pPr marL="0" lvl="0" indent="0" algn="l" rtl="0">
              <a:lnSpc>
                <a:spcPct val="90000"/>
              </a:lnSpc>
              <a:spcBef>
                <a:spcPts val="0"/>
              </a:spcBef>
              <a:spcAft>
                <a:spcPts val="0"/>
              </a:spcAft>
              <a:buSzPts val="1800"/>
              <a:buNone/>
            </a:pPr>
            <a:endParaRPr lang="fr-FR" dirty="0"/>
          </a:p>
          <a:p>
            <a:pPr marL="0" lvl="0" indent="0" algn="l" rtl="0">
              <a:lnSpc>
                <a:spcPct val="90000"/>
              </a:lnSpc>
              <a:spcBef>
                <a:spcPts val="0"/>
              </a:spcBef>
              <a:spcAft>
                <a:spcPts val="0"/>
              </a:spcAft>
              <a:buSzPts val="1800"/>
              <a:buNone/>
            </a:pPr>
            <a:endParaRPr lang="fr-FR" dirty="0"/>
          </a:p>
          <a:p>
            <a:pPr marL="0" lvl="0" indent="0" algn="l" rtl="0">
              <a:lnSpc>
                <a:spcPct val="90000"/>
              </a:lnSpc>
              <a:spcBef>
                <a:spcPts val="0"/>
              </a:spcBef>
              <a:spcAft>
                <a:spcPts val="0"/>
              </a:spcAft>
              <a:buSzPts val="1800"/>
              <a:buNone/>
            </a:pPr>
            <a:endParaRPr lang="fr-FR" dirty="0"/>
          </a:p>
          <a:p>
            <a:pPr marL="0" lvl="0" indent="0" algn="l" rtl="0">
              <a:lnSpc>
                <a:spcPct val="90000"/>
              </a:lnSpc>
              <a:spcBef>
                <a:spcPts val="0"/>
              </a:spcBef>
              <a:spcAft>
                <a:spcPts val="0"/>
              </a:spcAft>
              <a:buSzPts val="1800"/>
              <a:buNone/>
            </a:pPr>
            <a:endParaRPr lang="fr-FR" dirty="0"/>
          </a:p>
          <a:p>
            <a:pPr marL="0" lvl="0" indent="0" algn="l" rtl="0">
              <a:lnSpc>
                <a:spcPct val="90000"/>
              </a:lnSpc>
              <a:spcBef>
                <a:spcPts val="0"/>
              </a:spcBef>
              <a:spcAft>
                <a:spcPts val="0"/>
              </a:spcAft>
              <a:buSzPts val="1800"/>
              <a:buNone/>
            </a:pPr>
            <a:endParaRPr lang="fr-FR" dirty="0"/>
          </a:p>
          <a:p>
            <a:pPr marL="0" lvl="0" indent="0" algn="l" rtl="0">
              <a:lnSpc>
                <a:spcPct val="90000"/>
              </a:lnSpc>
              <a:spcBef>
                <a:spcPts val="0"/>
              </a:spcBef>
              <a:spcAft>
                <a:spcPts val="0"/>
              </a:spcAft>
              <a:buSzPts val="1800"/>
              <a:buNone/>
            </a:pPr>
            <a:endParaRPr lang="fr-FR" dirty="0"/>
          </a:p>
          <a:p>
            <a:pPr marL="171450" lvl="0" indent="-171450" algn="l" rtl="0">
              <a:lnSpc>
                <a:spcPct val="90000"/>
              </a:lnSpc>
              <a:spcBef>
                <a:spcPts val="0"/>
              </a:spcBef>
              <a:spcAft>
                <a:spcPts val="0"/>
              </a:spcAft>
              <a:buClr>
                <a:srgbClr val="DA6E14"/>
              </a:buClr>
              <a:buSzPts val="1800"/>
              <a:buFont typeface="Arial" panose="020B0604020202020204" pitchFamily="34" charset="0"/>
              <a:buChar char="•"/>
            </a:pPr>
            <a:endParaRPr lang="fr-FR" sz="1200" dirty="0"/>
          </a:p>
          <a:p>
            <a:pPr marL="171450" lvl="0" indent="-171450" algn="l" rtl="0">
              <a:lnSpc>
                <a:spcPct val="90000"/>
              </a:lnSpc>
              <a:spcBef>
                <a:spcPts val="0"/>
              </a:spcBef>
              <a:spcAft>
                <a:spcPts val="0"/>
              </a:spcAft>
              <a:buClr>
                <a:srgbClr val="DA6E14"/>
              </a:buClr>
              <a:buSzPts val="1800"/>
              <a:buFont typeface="Arial" panose="020B0604020202020204" pitchFamily="34" charset="0"/>
              <a:buChar char="•"/>
            </a:pPr>
            <a:endParaRPr lang="fr-FR" sz="1200" dirty="0"/>
          </a:p>
          <a:p>
            <a:pPr marL="285750" lvl="0" indent="-285750" algn="l" rtl="0">
              <a:lnSpc>
                <a:spcPct val="90000"/>
              </a:lnSpc>
              <a:spcBef>
                <a:spcPts val="0"/>
              </a:spcBef>
              <a:spcAft>
                <a:spcPts val="0"/>
              </a:spcAft>
              <a:buSzPts val="1800"/>
              <a:buFont typeface="Arial" panose="020B0604020202020204" pitchFamily="34" charset="0"/>
              <a:buChar char="•"/>
            </a:pPr>
            <a:endParaRPr lang="fr-FR" dirty="0"/>
          </a:p>
          <a:p>
            <a:pPr marL="285750" lvl="0" indent="-285750" algn="l" rtl="0">
              <a:lnSpc>
                <a:spcPct val="90000"/>
              </a:lnSpc>
              <a:spcBef>
                <a:spcPts val="0"/>
              </a:spcBef>
              <a:spcAft>
                <a:spcPts val="0"/>
              </a:spcAft>
              <a:buSzPts val="1800"/>
              <a:buFont typeface="Arial" panose="020B0604020202020204" pitchFamily="34" charset="0"/>
              <a:buChar char="•"/>
            </a:pPr>
            <a:endParaRPr lang="fr-FR" dirty="0"/>
          </a:p>
        </p:txBody>
      </p:sp>
      <p:sp>
        <p:nvSpPr>
          <p:cNvPr id="287" name="Google Shape;287;p36">
            <a:extLst>
              <a:ext uri="{FF2B5EF4-FFF2-40B4-BE49-F238E27FC236}">
                <a16:creationId xmlns:a16="http://schemas.microsoft.com/office/drawing/2014/main" id="{C76B6C6F-C910-E150-5108-DCBA996EA88D}"/>
              </a:ext>
            </a:extLst>
          </p:cNvPr>
          <p:cNvSpPr txBox="1">
            <a:spLocks noGrp="1"/>
          </p:cNvSpPr>
          <p:nvPr>
            <p:ph type="ftr" idx="11"/>
          </p:nvPr>
        </p:nvSpPr>
        <p:spPr>
          <a:xfrm>
            <a:off x="253897" y="4767263"/>
            <a:ext cx="3086100" cy="273844"/>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fr" sz="900" b="0" i="0" u="none" strike="noStrike" cap="none">
                <a:solidFill>
                  <a:srgbClr val="9E9E9E"/>
                </a:solidFill>
                <a:latin typeface="Calibri"/>
                <a:ea typeface="Calibri"/>
                <a:cs typeface="Calibri"/>
                <a:sym typeface="Calibri"/>
              </a:rPr>
              <a:t>Ajouter un pied de page</a:t>
            </a:r>
            <a:endParaRPr/>
          </a:p>
        </p:txBody>
      </p:sp>
      <p:sp>
        <p:nvSpPr>
          <p:cNvPr id="288" name="Google Shape;288;p36">
            <a:extLst>
              <a:ext uri="{FF2B5EF4-FFF2-40B4-BE49-F238E27FC236}">
                <a16:creationId xmlns:a16="http://schemas.microsoft.com/office/drawing/2014/main" id="{80550D71-B088-4FCF-6596-A780AAA9871F}"/>
              </a:ext>
            </a:extLst>
          </p:cNvPr>
          <p:cNvSpPr txBox="1">
            <a:spLocks noGrp="1"/>
          </p:cNvSpPr>
          <p:nvPr>
            <p:ph type="sldNum" idx="12"/>
          </p:nvPr>
        </p:nvSpPr>
        <p:spPr>
          <a:xfrm>
            <a:off x="8360228" y="4767263"/>
            <a:ext cx="555170" cy="273844"/>
          </a:xfrm>
          <a:prstGeom prst="rect">
            <a:avLst/>
          </a:prstGeom>
          <a:noFill/>
          <a:ln>
            <a:noFill/>
          </a:ln>
        </p:spPr>
        <p:txBody>
          <a:bodyPr spcFirstLastPara="1" wrap="square" lIns="68575" tIns="34275" rIns="68575" bIns="34275" anchor="ctr" anchorCtr="0">
            <a:noAutofit/>
          </a:bodyPr>
          <a:lstStyle/>
          <a:p>
            <a:pPr marL="0" marR="0" lvl="0" indent="0" algn="r" rtl="0">
              <a:spcBef>
                <a:spcPts val="0"/>
              </a:spcBef>
              <a:spcAft>
                <a:spcPts val="0"/>
              </a:spcAft>
              <a:buNone/>
            </a:pPr>
            <a:fld id="{00000000-1234-1234-1234-123412341234}" type="slidenum">
              <a:rPr lang="fr" sz="900" b="0" i="0" u="none" strike="noStrike" cap="none">
                <a:solidFill>
                  <a:srgbClr val="9E9E9E"/>
                </a:solidFill>
                <a:latin typeface="Calibri"/>
                <a:ea typeface="Calibri"/>
                <a:cs typeface="Calibri"/>
                <a:sym typeface="Calibri"/>
              </a:rPr>
              <a:t>8</a:t>
            </a:fld>
            <a:endParaRPr sz="900" b="0" i="0" u="none" strike="noStrike" cap="none">
              <a:solidFill>
                <a:srgbClr val="9E9E9E"/>
              </a:solidFill>
              <a:latin typeface="Calibri"/>
              <a:ea typeface="Calibri"/>
              <a:cs typeface="Calibri"/>
              <a:sym typeface="Calibri"/>
            </a:endParaRPr>
          </a:p>
        </p:txBody>
      </p:sp>
      <p:pic>
        <p:nvPicPr>
          <p:cNvPr id="6" name="Image 5">
            <a:extLst>
              <a:ext uri="{FF2B5EF4-FFF2-40B4-BE49-F238E27FC236}">
                <a16:creationId xmlns:a16="http://schemas.microsoft.com/office/drawing/2014/main" id="{884D8F6A-F16E-0B81-CD54-3388FA4B41BF}"/>
              </a:ext>
            </a:extLst>
          </p:cNvPr>
          <p:cNvPicPr>
            <a:picLocks noChangeAspect="1"/>
          </p:cNvPicPr>
          <p:nvPr/>
        </p:nvPicPr>
        <p:blipFill>
          <a:blip r:embed="rId3"/>
          <a:stretch>
            <a:fillRect/>
          </a:stretch>
        </p:blipFill>
        <p:spPr>
          <a:xfrm flipH="1">
            <a:off x="8491289" y="4655966"/>
            <a:ext cx="652711" cy="425681"/>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Encre 1">
                <a:extLst>
                  <a:ext uri="{FF2B5EF4-FFF2-40B4-BE49-F238E27FC236}">
                    <a16:creationId xmlns:a16="http://schemas.microsoft.com/office/drawing/2014/main" id="{58F3CDF5-9638-701A-62B9-B8076DF5916E}"/>
                  </a:ext>
                </a:extLst>
              </p14:cNvPr>
              <p14:cNvContentPartPr/>
              <p14:nvPr/>
            </p14:nvContentPartPr>
            <p14:xfrm>
              <a:off x="2328547" y="2242755"/>
              <a:ext cx="360" cy="360"/>
            </p14:xfrm>
          </p:contentPart>
        </mc:Choice>
        <mc:Fallback>
          <p:pic>
            <p:nvPicPr>
              <p:cNvPr id="2" name="Encre 1">
                <a:extLst>
                  <a:ext uri="{FF2B5EF4-FFF2-40B4-BE49-F238E27FC236}">
                    <a16:creationId xmlns:a16="http://schemas.microsoft.com/office/drawing/2014/main" id="{58F3CDF5-9638-701A-62B9-B8076DF5916E}"/>
                  </a:ext>
                </a:extLst>
              </p:cNvPr>
              <p:cNvPicPr/>
              <p:nvPr/>
            </p:nvPicPr>
            <p:blipFill>
              <a:blip r:embed="rId5"/>
              <a:stretch>
                <a:fillRect/>
              </a:stretch>
            </p:blipFill>
            <p:spPr>
              <a:xfrm>
                <a:off x="2274547" y="2135115"/>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Encre 3">
                <a:extLst>
                  <a:ext uri="{FF2B5EF4-FFF2-40B4-BE49-F238E27FC236}">
                    <a16:creationId xmlns:a16="http://schemas.microsoft.com/office/drawing/2014/main" id="{F5B472F1-65E9-DBF7-C744-D1D1258F8780}"/>
                  </a:ext>
                </a:extLst>
              </p14:cNvPr>
              <p14:cNvContentPartPr/>
              <p14:nvPr/>
            </p14:nvContentPartPr>
            <p14:xfrm>
              <a:off x="3336187" y="2535795"/>
              <a:ext cx="360" cy="360"/>
            </p14:xfrm>
          </p:contentPart>
        </mc:Choice>
        <mc:Fallback>
          <p:pic>
            <p:nvPicPr>
              <p:cNvPr id="4" name="Encre 3">
                <a:extLst>
                  <a:ext uri="{FF2B5EF4-FFF2-40B4-BE49-F238E27FC236}">
                    <a16:creationId xmlns:a16="http://schemas.microsoft.com/office/drawing/2014/main" id="{F5B472F1-65E9-DBF7-C744-D1D1258F8780}"/>
                  </a:ext>
                </a:extLst>
              </p:cNvPr>
              <p:cNvPicPr/>
              <p:nvPr/>
            </p:nvPicPr>
            <p:blipFill>
              <a:blip r:embed="rId5"/>
              <a:stretch>
                <a:fillRect/>
              </a:stretch>
            </p:blipFill>
            <p:spPr>
              <a:xfrm>
                <a:off x="3282187" y="2427795"/>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5" name="Encre 4">
                <a:extLst>
                  <a:ext uri="{FF2B5EF4-FFF2-40B4-BE49-F238E27FC236}">
                    <a16:creationId xmlns:a16="http://schemas.microsoft.com/office/drawing/2014/main" id="{06AD0D70-0066-9382-3500-701ACE6C9D8C}"/>
                  </a:ext>
                </a:extLst>
              </p14:cNvPr>
              <p14:cNvContentPartPr/>
              <p14:nvPr/>
            </p14:nvContentPartPr>
            <p14:xfrm>
              <a:off x="3657307" y="1878795"/>
              <a:ext cx="360" cy="360"/>
            </p14:xfrm>
          </p:contentPart>
        </mc:Choice>
        <mc:Fallback>
          <p:pic>
            <p:nvPicPr>
              <p:cNvPr id="5" name="Encre 4">
                <a:extLst>
                  <a:ext uri="{FF2B5EF4-FFF2-40B4-BE49-F238E27FC236}">
                    <a16:creationId xmlns:a16="http://schemas.microsoft.com/office/drawing/2014/main" id="{06AD0D70-0066-9382-3500-701ACE6C9D8C}"/>
                  </a:ext>
                </a:extLst>
              </p:cNvPr>
              <p:cNvPicPr/>
              <p:nvPr/>
            </p:nvPicPr>
            <p:blipFill>
              <a:blip r:embed="rId5"/>
              <a:stretch>
                <a:fillRect/>
              </a:stretch>
            </p:blipFill>
            <p:spPr>
              <a:xfrm>
                <a:off x="3603307" y="1770795"/>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Encre 6">
                <a:extLst>
                  <a:ext uri="{FF2B5EF4-FFF2-40B4-BE49-F238E27FC236}">
                    <a16:creationId xmlns:a16="http://schemas.microsoft.com/office/drawing/2014/main" id="{A1BE1515-90C7-4F2E-B811-384DFC2A7362}"/>
                  </a:ext>
                </a:extLst>
              </p14:cNvPr>
              <p14:cNvContentPartPr/>
              <p14:nvPr/>
            </p14:nvContentPartPr>
            <p14:xfrm>
              <a:off x="2835787" y="1464435"/>
              <a:ext cx="360" cy="360"/>
            </p14:xfrm>
          </p:contentPart>
        </mc:Choice>
        <mc:Fallback>
          <p:pic>
            <p:nvPicPr>
              <p:cNvPr id="7" name="Encre 6">
                <a:extLst>
                  <a:ext uri="{FF2B5EF4-FFF2-40B4-BE49-F238E27FC236}">
                    <a16:creationId xmlns:a16="http://schemas.microsoft.com/office/drawing/2014/main" id="{A1BE1515-90C7-4F2E-B811-384DFC2A7362}"/>
                  </a:ext>
                </a:extLst>
              </p:cNvPr>
              <p:cNvPicPr/>
              <p:nvPr/>
            </p:nvPicPr>
            <p:blipFill>
              <a:blip r:embed="rId5"/>
              <a:stretch>
                <a:fillRect/>
              </a:stretch>
            </p:blipFill>
            <p:spPr>
              <a:xfrm>
                <a:off x="2782147" y="1356435"/>
                <a:ext cx="1080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8" name="Encre 7">
                <a:extLst>
                  <a:ext uri="{FF2B5EF4-FFF2-40B4-BE49-F238E27FC236}">
                    <a16:creationId xmlns:a16="http://schemas.microsoft.com/office/drawing/2014/main" id="{977CD068-F942-8A59-9A33-86B548BCD3E6}"/>
                  </a:ext>
                </a:extLst>
              </p14:cNvPr>
              <p14:cNvContentPartPr/>
              <p14:nvPr/>
            </p14:nvContentPartPr>
            <p14:xfrm>
              <a:off x="2807347" y="1571355"/>
              <a:ext cx="386640" cy="1039320"/>
            </p14:xfrm>
          </p:contentPart>
        </mc:Choice>
        <mc:Fallback>
          <p:pic>
            <p:nvPicPr>
              <p:cNvPr id="8" name="Encre 7">
                <a:extLst>
                  <a:ext uri="{FF2B5EF4-FFF2-40B4-BE49-F238E27FC236}">
                    <a16:creationId xmlns:a16="http://schemas.microsoft.com/office/drawing/2014/main" id="{977CD068-F942-8A59-9A33-86B548BCD3E6}"/>
                  </a:ext>
                </a:extLst>
              </p:cNvPr>
              <p:cNvPicPr/>
              <p:nvPr/>
            </p:nvPicPr>
            <p:blipFill>
              <a:blip r:embed="rId10"/>
              <a:stretch>
                <a:fillRect/>
              </a:stretch>
            </p:blipFill>
            <p:spPr>
              <a:xfrm>
                <a:off x="2753347" y="1463355"/>
                <a:ext cx="494280" cy="1254960"/>
              </a:xfrm>
              <a:prstGeom prst="rect">
                <a:avLst/>
              </a:prstGeom>
            </p:spPr>
          </p:pic>
        </mc:Fallback>
      </mc:AlternateContent>
      <p:pic>
        <p:nvPicPr>
          <p:cNvPr id="12" name="Image 11">
            <a:extLst>
              <a:ext uri="{FF2B5EF4-FFF2-40B4-BE49-F238E27FC236}">
                <a16:creationId xmlns:a16="http://schemas.microsoft.com/office/drawing/2014/main" id="{5873E14D-01EB-233D-D8B0-898912ECB6BA}"/>
              </a:ext>
            </a:extLst>
          </p:cNvPr>
          <p:cNvPicPr>
            <a:picLocks noChangeAspect="1"/>
          </p:cNvPicPr>
          <p:nvPr/>
        </p:nvPicPr>
        <p:blipFill>
          <a:blip r:embed="rId11"/>
          <a:stretch>
            <a:fillRect/>
          </a:stretch>
        </p:blipFill>
        <p:spPr>
          <a:xfrm>
            <a:off x="1589801" y="1117659"/>
            <a:ext cx="3092609" cy="3530781"/>
          </a:xfrm>
          <a:prstGeom prst="rect">
            <a:avLst/>
          </a:prstGeom>
        </p:spPr>
      </p:pic>
    </p:spTree>
    <p:extLst>
      <p:ext uri="{BB962C8B-B14F-4D97-AF65-F5344CB8AC3E}">
        <p14:creationId xmlns:p14="http://schemas.microsoft.com/office/powerpoint/2010/main" val="1573233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4">
          <a:extLst>
            <a:ext uri="{FF2B5EF4-FFF2-40B4-BE49-F238E27FC236}">
              <a16:creationId xmlns:a16="http://schemas.microsoft.com/office/drawing/2014/main" id="{58A78254-0C3E-1390-36AB-0A0BCB049A99}"/>
            </a:ext>
          </a:extLst>
        </p:cNvPr>
        <p:cNvGrpSpPr/>
        <p:nvPr/>
      </p:nvGrpSpPr>
      <p:grpSpPr>
        <a:xfrm>
          <a:off x="0" y="0"/>
          <a:ext cx="0" cy="0"/>
          <a:chOff x="0" y="0"/>
          <a:chExt cx="0" cy="0"/>
        </a:xfrm>
      </p:grpSpPr>
      <p:sp>
        <p:nvSpPr>
          <p:cNvPr id="285" name="Google Shape;285;p36">
            <a:extLst>
              <a:ext uri="{FF2B5EF4-FFF2-40B4-BE49-F238E27FC236}">
                <a16:creationId xmlns:a16="http://schemas.microsoft.com/office/drawing/2014/main" id="{2F85D628-3115-2457-6B4C-D7AF11E08528}"/>
              </a:ext>
            </a:extLst>
          </p:cNvPr>
          <p:cNvSpPr txBox="1">
            <a:spLocks noGrp="1"/>
          </p:cNvSpPr>
          <p:nvPr>
            <p:ph type="title"/>
          </p:nvPr>
        </p:nvSpPr>
        <p:spPr>
          <a:xfrm>
            <a:off x="389008" y="156771"/>
            <a:ext cx="4689794" cy="860977"/>
          </a:xfrm>
          <a:prstGeom prst="rect">
            <a:avLst/>
          </a:prstGeom>
          <a:noFill/>
          <a:ln>
            <a:noFill/>
          </a:ln>
        </p:spPr>
        <p:txBody>
          <a:bodyPr spcFirstLastPara="1" wrap="square" lIns="68575" tIns="34275" rIns="68575" bIns="0" anchor="ctr" anchorCtr="0">
            <a:normAutofit/>
          </a:bodyPr>
          <a:lstStyle/>
          <a:p>
            <a:pPr marL="0" lvl="0" indent="0" algn="l" rtl="0">
              <a:lnSpc>
                <a:spcPct val="90000"/>
              </a:lnSpc>
              <a:spcBef>
                <a:spcPts val="0"/>
              </a:spcBef>
              <a:spcAft>
                <a:spcPts val="0"/>
              </a:spcAft>
              <a:buClr>
                <a:schemeClr val="accent1"/>
              </a:buClr>
              <a:buSzPts val="3300"/>
              <a:buFont typeface="Calibri"/>
              <a:buNone/>
            </a:pPr>
            <a:r>
              <a:rPr lang="fr" b="0" dirty="0"/>
              <a:t>Embauche</a:t>
            </a:r>
            <a:endParaRPr b="0" dirty="0"/>
          </a:p>
        </p:txBody>
      </p:sp>
      <p:sp>
        <p:nvSpPr>
          <p:cNvPr id="286" name="Google Shape;286;p36">
            <a:extLst>
              <a:ext uri="{FF2B5EF4-FFF2-40B4-BE49-F238E27FC236}">
                <a16:creationId xmlns:a16="http://schemas.microsoft.com/office/drawing/2014/main" id="{A4C5D652-4C4C-BC08-E42C-8AADC0763382}"/>
              </a:ext>
            </a:extLst>
          </p:cNvPr>
          <p:cNvSpPr txBox="1">
            <a:spLocks noGrp="1"/>
          </p:cNvSpPr>
          <p:nvPr>
            <p:ph type="body" idx="2"/>
          </p:nvPr>
        </p:nvSpPr>
        <p:spPr>
          <a:xfrm>
            <a:off x="390523" y="1314451"/>
            <a:ext cx="6397627" cy="2933700"/>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SzPts val="1800"/>
              <a:buNone/>
            </a:pPr>
            <a:endParaRPr lang="fr-FR" dirty="0">
              <a:solidFill>
                <a:schemeClr val="accent6">
                  <a:lumMod val="60000"/>
                  <a:lumOff val="40000"/>
                </a:schemeClr>
              </a:solidFill>
            </a:endParaRPr>
          </a:p>
          <a:p>
            <a:pPr marL="0" lvl="0" indent="0" algn="l" rtl="0">
              <a:lnSpc>
                <a:spcPct val="90000"/>
              </a:lnSpc>
              <a:spcBef>
                <a:spcPts val="0"/>
              </a:spcBef>
              <a:spcAft>
                <a:spcPts val="0"/>
              </a:spcAft>
              <a:buSzPts val="1800"/>
              <a:buNone/>
            </a:pPr>
            <a:endParaRPr lang="fr-FR" dirty="0">
              <a:solidFill>
                <a:schemeClr val="accent6">
                  <a:lumMod val="60000"/>
                  <a:lumOff val="40000"/>
                </a:schemeClr>
              </a:solidFill>
            </a:endParaRPr>
          </a:p>
          <a:p>
            <a:pPr marL="0" lvl="0" indent="0" algn="l" rtl="0">
              <a:lnSpc>
                <a:spcPct val="90000"/>
              </a:lnSpc>
              <a:spcBef>
                <a:spcPts val="0"/>
              </a:spcBef>
              <a:spcAft>
                <a:spcPts val="0"/>
              </a:spcAft>
              <a:buSzPts val="1800"/>
              <a:buNone/>
            </a:pPr>
            <a:endParaRPr lang="fr-FR" dirty="0"/>
          </a:p>
          <a:p>
            <a:pPr marL="0" lvl="0" indent="0" algn="l" rtl="0">
              <a:lnSpc>
                <a:spcPct val="90000"/>
              </a:lnSpc>
              <a:spcBef>
                <a:spcPts val="0"/>
              </a:spcBef>
              <a:spcAft>
                <a:spcPts val="0"/>
              </a:spcAft>
              <a:buSzPts val="1800"/>
              <a:buNone/>
            </a:pPr>
            <a:endParaRPr lang="fr-FR" dirty="0"/>
          </a:p>
          <a:p>
            <a:pPr marL="0" lvl="0" indent="0" algn="l" rtl="0">
              <a:lnSpc>
                <a:spcPct val="90000"/>
              </a:lnSpc>
              <a:spcBef>
                <a:spcPts val="0"/>
              </a:spcBef>
              <a:spcAft>
                <a:spcPts val="0"/>
              </a:spcAft>
              <a:buSzPts val="1800"/>
              <a:buNone/>
            </a:pPr>
            <a:endParaRPr lang="fr-FR" dirty="0"/>
          </a:p>
          <a:p>
            <a:pPr marL="0" lvl="0" indent="0" algn="l" rtl="0">
              <a:lnSpc>
                <a:spcPct val="90000"/>
              </a:lnSpc>
              <a:spcBef>
                <a:spcPts val="0"/>
              </a:spcBef>
              <a:spcAft>
                <a:spcPts val="0"/>
              </a:spcAft>
              <a:buSzPts val="1800"/>
              <a:buNone/>
            </a:pPr>
            <a:endParaRPr lang="fr-FR" dirty="0"/>
          </a:p>
          <a:p>
            <a:pPr marL="0" lvl="0" indent="0" algn="l" rtl="0">
              <a:lnSpc>
                <a:spcPct val="90000"/>
              </a:lnSpc>
              <a:spcBef>
                <a:spcPts val="0"/>
              </a:spcBef>
              <a:spcAft>
                <a:spcPts val="0"/>
              </a:spcAft>
              <a:buSzPts val="1800"/>
              <a:buNone/>
            </a:pPr>
            <a:endParaRPr lang="fr-FR" dirty="0"/>
          </a:p>
          <a:p>
            <a:pPr marL="0" lvl="0" indent="0" algn="l" rtl="0">
              <a:lnSpc>
                <a:spcPct val="90000"/>
              </a:lnSpc>
              <a:spcBef>
                <a:spcPts val="0"/>
              </a:spcBef>
              <a:spcAft>
                <a:spcPts val="0"/>
              </a:spcAft>
              <a:buSzPts val="1800"/>
              <a:buNone/>
            </a:pPr>
            <a:endParaRPr lang="fr-FR" dirty="0"/>
          </a:p>
          <a:p>
            <a:pPr marL="0" lvl="0" indent="0" algn="l" rtl="0">
              <a:lnSpc>
                <a:spcPct val="90000"/>
              </a:lnSpc>
              <a:spcBef>
                <a:spcPts val="0"/>
              </a:spcBef>
              <a:spcAft>
                <a:spcPts val="0"/>
              </a:spcAft>
              <a:buSzPts val="1800"/>
              <a:buNone/>
            </a:pPr>
            <a:endParaRPr lang="fr-FR" dirty="0"/>
          </a:p>
          <a:p>
            <a:pPr marL="171450" lvl="0" indent="-171450" algn="l" rtl="0">
              <a:lnSpc>
                <a:spcPct val="90000"/>
              </a:lnSpc>
              <a:spcBef>
                <a:spcPts val="0"/>
              </a:spcBef>
              <a:spcAft>
                <a:spcPts val="0"/>
              </a:spcAft>
              <a:buClr>
                <a:srgbClr val="DA6E14"/>
              </a:buClr>
              <a:buSzPts val="1800"/>
              <a:buFont typeface="Arial" panose="020B0604020202020204" pitchFamily="34" charset="0"/>
              <a:buChar char="•"/>
            </a:pPr>
            <a:endParaRPr lang="fr-FR" sz="1200" dirty="0"/>
          </a:p>
          <a:p>
            <a:pPr marL="171450" lvl="0" indent="-171450" algn="l" rtl="0">
              <a:lnSpc>
                <a:spcPct val="90000"/>
              </a:lnSpc>
              <a:spcBef>
                <a:spcPts val="0"/>
              </a:spcBef>
              <a:spcAft>
                <a:spcPts val="0"/>
              </a:spcAft>
              <a:buClr>
                <a:srgbClr val="DA6E14"/>
              </a:buClr>
              <a:buSzPts val="1800"/>
              <a:buFont typeface="Arial" panose="020B0604020202020204" pitchFamily="34" charset="0"/>
              <a:buChar char="•"/>
            </a:pPr>
            <a:endParaRPr lang="fr-FR" sz="1200" dirty="0"/>
          </a:p>
          <a:p>
            <a:pPr marL="285750" lvl="0" indent="-285750" algn="l" rtl="0">
              <a:lnSpc>
                <a:spcPct val="90000"/>
              </a:lnSpc>
              <a:spcBef>
                <a:spcPts val="0"/>
              </a:spcBef>
              <a:spcAft>
                <a:spcPts val="0"/>
              </a:spcAft>
              <a:buSzPts val="1800"/>
              <a:buFont typeface="Arial" panose="020B0604020202020204" pitchFamily="34" charset="0"/>
              <a:buChar char="•"/>
            </a:pPr>
            <a:endParaRPr lang="fr-FR" dirty="0"/>
          </a:p>
          <a:p>
            <a:pPr marL="285750" lvl="0" indent="-285750" algn="l" rtl="0">
              <a:lnSpc>
                <a:spcPct val="90000"/>
              </a:lnSpc>
              <a:spcBef>
                <a:spcPts val="0"/>
              </a:spcBef>
              <a:spcAft>
                <a:spcPts val="0"/>
              </a:spcAft>
              <a:buSzPts val="1800"/>
              <a:buFont typeface="Arial" panose="020B0604020202020204" pitchFamily="34" charset="0"/>
              <a:buChar char="•"/>
            </a:pPr>
            <a:endParaRPr lang="fr-FR" dirty="0"/>
          </a:p>
        </p:txBody>
      </p:sp>
      <p:sp>
        <p:nvSpPr>
          <p:cNvPr id="287" name="Google Shape;287;p36">
            <a:extLst>
              <a:ext uri="{FF2B5EF4-FFF2-40B4-BE49-F238E27FC236}">
                <a16:creationId xmlns:a16="http://schemas.microsoft.com/office/drawing/2014/main" id="{89C97EF8-DC80-AD0A-D8F2-3B072406F01E}"/>
              </a:ext>
            </a:extLst>
          </p:cNvPr>
          <p:cNvSpPr txBox="1">
            <a:spLocks noGrp="1"/>
          </p:cNvSpPr>
          <p:nvPr>
            <p:ph type="ftr" idx="11"/>
          </p:nvPr>
        </p:nvSpPr>
        <p:spPr>
          <a:xfrm>
            <a:off x="253897" y="4767263"/>
            <a:ext cx="3086100" cy="273844"/>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fr" sz="900" b="0" i="0" u="none" strike="noStrike" cap="none" dirty="0">
                <a:solidFill>
                  <a:srgbClr val="9E9E9E"/>
                </a:solidFill>
                <a:latin typeface="Calibri"/>
                <a:ea typeface="Calibri"/>
                <a:cs typeface="Calibri"/>
                <a:sym typeface="Calibri"/>
              </a:rPr>
              <a:t>Ajouter un pied de page</a:t>
            </a:r>
            <a:endParaRPr dirty="0"/>
          </a:p>
        </p:txBody>
      </p:sp>
      <p:sp>
        <p:nvSpPr>
          <p:cNvPr id="288" name="Google Shape;288;p36">
            <a:extLst>
              <a:ext uri="{FF2B5EF4-FFF2-40B4-BE49-F238E27FC236}">
                <a16:creationId xmlns:a16="http://schemas.microsoft.com/office/drawing/2014/main" id="{C72854B3-419D-B5A9-D276-8B01B4B9EF35}"/>
              </a:ext>
            </a:extLst>
          </p:cNvPr>
          <p:cNvSpPr txBox="1">
            <a:spLocks noGrp="1"/>
          </p:cNvSpPr>
          <p:nvPr>
            <p:ph type="sldNum" idx="12"/>
          </p:nvPr>
        </p:nvSpPr>
        <p:spPr>
          <a:xfrm>
            <a:off x="8360228" y="4767263"/>
            <a:ext cx="555170" cy="273844"/>
          </a:xfrm>
          <a:prstGeom prst="rect">
            <a:avLst/>
          </a:prstGeom>
          <a:noFill/>
          <a:ln>
            <a:noFill/>
          </a:ln>
        </p:spPr>
        <p:txBody>
          <a:bodyPr spcFirstLastPara="1" wrap="square" lIns="68575" tIns="34275" rIns="68575" bIns="34275" anchor="ctr" anchorCtr="0">
            <a:noAutofit/>
          </a:bodyPr>
          <a:lstStyle/>
          <a:p>
            <a:pPr marL="0" marR="0" lvl="0" indent="0" algn="r" rtl="0">
              <a:spcBef>
                <a:spcPts val="0"/>
              </a:spcBef>
              <a:spcAft>
                <a:spcPts val="0"/>
              </a:spcAft>
              <a:buNone/>
            </a:pPr>
            <a:fld id="{00000000-1234-1234-1234-123412341234}" type="slidenum">
              <a:rPr lang="fr" sz="900" b="0" i="0" u="none" strike="noStrike" cap="none">
                <a:solidFill>
                  <a:srgbClr val="9E9E9E"/>
                </a:solidFill>
                <a:latin typeface="Calibri"/>
                <a:ea typeface="Calibri"/>
                <a:cs typeface="Calibri"/>
                <a:sym typeface="Calibri"/>
              </a:rPr>
              <a:t>9</a:t>
            </a:fld>
            <a:endParaRPr sz="900" b="0" i="0" u="none" strike="noStrike" cap="none">
              <a:solidFill>
                <a:srgbClr val="9E9E9E"/>
              </a:solidFill>
              <a:latin typeface="Calibri"/>
              <a:ea typeface="Calibri"/>
              <a:cs typeface="Calibri"/>
              <a:sym typeface="Calibri"/>
            </a:endParaRPr>
          </a:p>
        </p:txBody>
      </p:sp>
      <p:pic>
        <p:nvPicPr>
          <p:cNvPr id="6" name="Image 5">
            <a:extLst>
              <a:ext uri="{FF2B5EF4-FFF2-40B4-BE49-F238E27FC236}">
                <a16:creationId xmlns:a16="http://schemas.microsoft.com/office/drawing/2014/main" id="{B76BC868-41D2-0DA1-729A-E142431FDF90}"/>
              </a:ext>
            </a:extLst>
          </p:cNvPr>
          <p:cNvPicPr>
            <a:picLocks noChangeAspect="1"/>
          </p:cNvPicPr>
          <p:nvPr/>
        </p:nvPicPr>
        <p:blipFill>
          <a:blip r:embed="rId3"/>
          <a:stretch>
            <a:fillRect/>
          </a:stretch>
        </p:blipFill>
        <p:spPr>
          <a:xfrm flipH="1">
            <a:off x="8491289" y="4655966"/>
            <a:ext cx="652711" cy="425681"/>
          </a:xfrm>
          <a:prstGeom prst="rect">
            <a:avLst/>
          </a:prstGeom>
        </p:spPr>
      </p:pic>
      <p:pic>
        <p:nvPicPr>
          <p:cNvPr id="4" name="Image 3">
            <a:extLst>
              <a:ext uri="{FF2B5EF4-FFF2-40B4-BE49-F238E27FC236}">
                <a16:creationId xmlns:a16="http://schemas.microsoft.com/office/drawing/2014/main" id="{D9DF5CBD-4BF8-0A44-8BB2-5BE9DF5B0D4D}"/>
              </a:ext>
            </a:extLst>
          </p:cNvPr>
          <p:cNvPicPr>
            <a:picLocks noChangeAspect="1"/>
          </p:cNvPicPr>
          <p:nvPr/>
        </p:nvPicPr>
        <p:blipFill>
          <a:blip r:embed="rId4"/>
          <a:stretch>
            <a:fillRect/>
          </a:stretch>
        </p:blipFill>
        <p:spPr>
          <a:xfrm>
            <a:off x="389009" y="987733"/>
            <a:ext cx="2766942" cy="3191594"/>
          </a:xfrm>
          <a:prstGeom prst="rect">
            <a:avLst/>
          </a:prstGeom>
        </p:spPr>
      </p:pic>
      <p:pic>
        <p:nvPicPr>
          <p:cNvPr id="9" name="Image 8">
            <a:extLst>
              <a:ext uri="{FF2B5EF4-FFF2-40B4-BE49-F238E27FC236}">
                <a16:creationId xmlns:a16="http://schemas.microsoft.com/office/drawing/2014/main" id="{DF10FA3E-BA06-A158-CA48-9374E4BE3A05}"/>
              </a:ext>
            </a:extLst>
          </p:cNvPr>
          <p:cNvPicPr>
            <a:picLocks noChangeAspect="1"/>
          </p:cNvPicPr>
          <p:nvPr/>
        </p:nvPicPr>
        <p:blipFill>
          <a:blip r:embed="rId5"/>
          <a:stretch>
            <a:fillRect/>
          </a:stretch>
        </p:blipFill>
        <p:spPr>
          <a:xfrm>
            <a:off x="3251202" y="1017748"/>
            <a:ext cx="2869742" cy="3161579"/>
          </a:xfrm>
          <a:prstGeom prst="rect">
            <a:avLst/>
          </a:prstGeom>
        </p:spPr>
      </p:pic>
      <p:sp>
        <p:nvSpPr>
          <p:cNvPr id="5" name="ZoneTexte 4">
            <a:extLst>
              <a:ext uri="{FF2B5EF4-FFF2-40B4-BE49-F238E27FC236}">
                <a16:creationId xmlns:a16="http://schemas.microsoft.com/office/drawing/2014/main" id="{463A4F36-24CC-F715-7FE3-D280EC2BAE7F}"/>
              </a:ext>
            </a:extLst>
          </p:cNvPr>
          <p:cNvSpPr txBox="1"/>
          <p:nvPr/>
        </p:nvSpPr>
        <p:spPr>
          <a:xfrm>
            <a:off x="692150" y="4311650"/>
            <a:ext cx="5556250" cy="523220"/>
          </a:xfrm>
          <a:prstGeom prst="rect">
            <a:avLst/>
          </a:prstGeom>
          <a:noFill/>
        </p:spPr>
        <p:txBody>
          <a:bodyPr wrap="square" rtlCol="0">
            <a:spAutoFit/>
          </a:bodyPr>
          <a:lstStyle/>
          <a:p>
            <a:pPr marL="285750" indent="-285750">
              <a:buFont typeface="Arial" panose="020B0604020202020204" pitchFamily="34" charset="0"/>
              <a:buChar char="•"/>
            </a:pPr>
            <a:r>
              <a:rPr lang="fr-FR" dirty="0"/>
              <a:t>Les hommes sont légèrement plus nombreux</a:t>
            </a:r>
          </a:p>
          <a:p>
            <a:pPr marL="285750" indent="-285750">
              <a:buFont typeface="Arial" panose="020B0604020202020204" pitchFamily="34" charset="0"/>
              <a:buChar char="•"/>
            </a:pPr>
            <a:r>
              <a:rPr lang="fr-FR" dirty="0"/>
              <a:t>La répartition dans les tranches d’âge est assez équilibrée</a:t>
            </a:r>
          </a:p>
        </p:txBody>
      </p:sp>
    </p:spTree>
    <p:extLst>
      <p:ext uri="{BB962C8B-B14F-4D97-AF65-F5344CB8AC3E}">
        <p14:creationId xmlns:p14="http://schemas.microsoft.com/office/powerpoint/2010/main" val="148059669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Custom 14">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16564</TotalTime>
  <Words>808</Words>
  <Application>Microsoft Office PowerPoint</Application>
  <PresentationFormat>Affichage à l'écran (16:9)</PresentationFormat>
  <Paragraphs>254</Paragraphs>
  <Slides>17</Slides>
  <Notes>17</Notes>
  <HiddenSlides>0</HiddenSlides>
  <MMClips>0</MMClips>
  <ScaleCrop>false</ScaleCrop>
  <HeadingPairs>
    <vt:vector size="6" baseType="variant">
      <vt:variant>
        <vt:lpstr>Polices utilisées</vt:lpstr>
      </vt:variant>
      <vt:variant>
        <vt:i4>6</vt:i4>
      </vt:variant>
      <vt:variant>
        <vt:lpstr>Thème</vt:lpstr>
      </vt:variant>
      <vt:variant>
        <vt:i4>2</vt:i4>
      </vt:variant>
      <vt:variant>
        <vt:lpstr>Titres des diapositives</vt:lpstr>
      </vt:variant>
      <vt:variant>
        <vt:i4>17</vt:i4>
      </vt:variant>
    </vt:vector>
  </HeadingPairs>
  <TitlesOfParts>
    <vt:vector size="25" baseType="lpstr">
      <vt:lpstr>Inter</vt:lpstr>
      <vt:lpstr>Wingdings</vt:lpstr>
      <vt:lpstr>Arial</vt:lpstr>
      <vt:lpstr>Arial Black</vt:lpstr>
      <vt:lpstr>Montserrat</vt:lpstr>
      <vt:lpstr>Calibri</vt:lpstr>
      <vt:lpstr>Simple Light</vt:lpstr>
      <vt:lpstr>Thème Office</vt:lpstr>
      <vt:lpstr>Analyse des indicateurs de l’égalité femmes/hommes en respect du RGPD</vt:lpstr>
      <vt:lpstr>Contexte</vt:lpstr>
      <vt:lpstr>Choix des indicateurs</vt:lpstr>
      <vt:lpstr>Analyse exploratoire des données</vt:lpstr>
      <vt:lpstr>Initialisation des données</vt:lpstr>
      <vt:lpstr>Nettoyage des données</vt:lpstr>
      <vt:lpstr>Ajout de colonnes</vt:lpstr>
      <vt:lpstr>Filtre des données et configuration des graphiques</vt:lpstr>
      <vt:lpstr>Embauche</vt:lpstr>
      <vt:lpstr>Qualification</vt:lpstr>
      <vt:lpstr>Conditions &amp; sécurité de travail </vt:lpstr>
      <vt:lpstr>Rémunération effective</vt:lpstr>
      <vt:lpstr>Rémunération effective</vt:lpstr>
      <vt:lpstr>Scores d’égalité</vt:lpstr>
      <vt:lpstr> Rappel sur les principes du RGPD et fichier CSV généré</vt:lpstr>
      <vt:lpstr>Synthèse</vt:lpstr>
      <vt:lpstr>Merci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Elodie Blondeau</dc:creator>
  <cp:lastModifiedBy>Elodie Blondeau</cp:lastModifiedBy>
  <cp:revision>73</cp:revision>
  <dcterms:modified xsi:type="dcterms:W3CDTF">2025-02-07T23:09:11Z</dcterms:modified>
</cp:coreProperties>
</file>