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FF099-80E1-7C46-8E70-2A0984EA2420}" v="1433" dt="2025-05-08T16:17:10.395"/>
    <p1510:client id="{79BAB0D3-6910-4063-B331-D6B9DA5E6B77}" v="240" dt="2025-05-08T16:05:23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ael Van Liew" userId="0bf11b28-e6df-4ea7-914c-934cfc36472e" providerId="ADAL" clId="{79BAB0D3-6910-4063-B331-D6B9DA5E6B77}"/>
    <pc:docChg chg="custSel modSld sldOrd">
      <pc:chgData name="Nathanael Van Liew" userId="0bf11b28-e6df-4ea7-914c-934cfc36472e" providerId="ADAL" clId="{79BAB0D3-6910-4063-B331-D6B9DA5E6B77}" dt="2025-05-08T16:05:23.357" v="240" actId="20577"/>
      <pc:docMkLst>
        <pc:docMk/>
      </pc:docMkLst>
      <pc:sldChg chg="modSp mod">
        <pc:chgData name="Nathanael Van Liew" userId="0bf11b28-e6df-4ea7-914c-934cfc36472e" providerId="ADAL" clId="{79BAB0D3-6910-4063-B331-D6B9DA5E6B77}" dt="2025-05-08T15:44:22.760" v="3" actId="20577"/>
        <pc:sldMkLst>
          <pc:docMk/>
          <pc:sldMk cId="4030058201" sldId="256"/>
        </pc:sldMkLst>
        <pc:spChg chg="mod">
          <ac:chgData name="Nathanael Van Liew" userId="0bf11b28-e6df-4ea7-914c-934cfc36472e" providerId="ADAL" clId="{79BAB0D3-6910-4063-B331-D6B9DA5E6B77}" dt="2025-05-08T15:44:22.760" v="3" actId="20577"/>
          <ac:spMkLst>
            <pc:docMk/>
            <pc:sldMk cId="4030058201" sldId="256"/>
            <ac:spMk id="3" creationId="{D1D775FC-CA9A-0D8A-2A41-B3350E780B60}"/>
          </ac:spMkLst>
        </pc:spChg>
      </pc:sldChg>
      <pc:sldChg chg="ord modNotesTx">
        <pc:chgData name="Nathanael Van Liew" userId="0bf11b28-e6df-4ea7-914c-934cfc36472e" providerId="ADAL" clId="{79BAB0D3-6910-4063-B331-D6B9DA5E6B77}" dt="2025-05-08T15:59:26.555" v="212" actId="20577"/>
        <pc:sldMkLst>
          <pc:docMk/>
          <pc:sldMk cId="3929921604" sldId="258"/>
        </pc:sldMkLst>
      </pc:sldChg>
      <pc:sldChg chg="modSp mod">
        <pc:chgData name="Nathanael Van Liew" userId="0bf11b28-e6df-4ea7-914c-934cfc36472e" providerId="ADAL" clId="{79BAB0D3-6910-4063-B331-D6B9DA5E6B77}" dt="2025-05-08T16:05:23.357" v="240" actId="20577"/>
        <pc:sldMkLst>
          <pc:docMk/>
          <pc:sldMk cId="142023601" sldId="260"/>
        </pc:sldMkLst>
        <pc:spChg chg="mod">
          <ac:chgData name="Nathanael Van Liew" userId="0bf11b28-e6df-4ea7-914c-934cfc36472e" providerId="ADAL" clId="{79BAB0D3-6910-4063-B331-D6B9DA5E6B77}" dt="2025-05-08T16:05:23.357" v="240" actId="20577"/>
          <ac:spMkLst>
            <pc:docMk/>
            <pc:sldMk cId="142023601" sldId="260"/>
            <ac:spMk id="2" creationId="{A84AF2AB-DABD-F200-C789-6C25B34A09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63784-5AD5-1B4C-8343-630A9F1BD76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FCB2B-9642-E145-B75C-BC4A07449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Our group decided to focus on the impacts of education at Whitworth as a decision to enroll. The data we received had a series of prompts, of which, we decided upon ten to represent what we considered “educational”. 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CB2B-9642-E145-B75C-BC4A074494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6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tried to apply the data to a Bayesian Analysis but the data did not have a lot of examples of each major to train on so we resulted in trying other models.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FCB2B-9642-E145-B75C-BC4A074494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0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3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2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2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2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8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5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3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7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1021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AFE8-19DD-3D57-9790-2484CFD49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187" y="3428998"/>
            <a:ext cx="6747642" cy="2624961"/>
          </a:xfrm>
        </p:spPr>
        <p:txBody>
          <a:bodyPr>
            <a:normAutofit/>
          </a:bodyPr>
          <a:lstStyle/>
          <a:p>
            <a:r>
              <a:rPr lang="en-US"/>
              <a:t>Data Science:</a:t>
            </a:r>
            <a:br>
              <a:rPr lang="en-US"/>
            </a:br>
            <a:r>
              <a:rPr lang="en-US"/>
              <a:t>Whitworth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775FC-CA9A-0D8A-2A41-B3350E780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Ethan Loghry, Nathanael Van Liew, Liam Hunt</a:t>
            </a:r>
          </a:p>
        </p:txBody>
      </p:sp>
    </p:spTree>
    <p:extLst>
      <p:ext uri="{BB962C8B-B14F-4D97-AF65-F5344CB8AC3E}">
        <p14:creationId xmlns:p14="http://schemas.microsoft.com/office/powerpoint/2010/main" val="403005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6F1-8EC8-B423-8F59-799C0E1A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586" y="317945"/>
            <a:ext cx="3617559" cy="1077229"/>
          </a:xfrm>
        </p:spPr>
        <p:txBody>
          <a:bodyPr/>
          <a:lstStyle/>
          <a:p>
            <a:r>
              <a:rPr lang="en-US"/>
              <a:t>Project Overview</a:t>
            </a:r>
          </a:p>
        </p:txBody>
      </p:sp>
      <p:pic>
        <p:nvPicPr>
          <p:cNvPr id="1026" name="Picture 2" descr="Whitworth Named One of The Princeton Review's Best Universities in the West  | Whitworth University News">
            <a:extLst>
              <a:ext uri="{FF2B5EF4-FFF2-40B4-BE49-F238E27FC236}">
                <a16:creationId xmlns:a16="http://schemas.microsoft.com/office/drawing/2014/main" id="{6F7640F0-58EE-5C3D-03A5-E9A55AEC2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72" y="1135335"/>
            <a:ext cx="6703312" cy="45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596EA-366D-612D-94DC-BB3518961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974" y="3171925"/>
            <a:ext cx="4366487" cy="348852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015A32-6181-CD9D-ADEF-209B7DFADAB1}"/>
              </a:ext>
            </a:extLst>
          </p:cNvPr>
          <p:cNvSpPr txBox="1"/>
          <p:nvPr/>
        </p:nvSpPr>
        <p:spPr>
          <a:xfrm>
            <a:off x="8061434" y="1587062"/>
            <a:ext cx="30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6D99-ECDA-92AC-8C5D-8C43EEE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Used &amp; Problems Faced</a:t>
            </a:r>
          </a:p>
        </p:txBody>
      </p:sp>
      <p:pic>
        <p:nvPicPr>
          <p:cNvPr id="2052" name="Picture 4" descr="Network graph model. The WSN has 300 nodes (black points) and 10 sinks... |  Download Scientific Diagram">
            <a:extLst>
              <a:ext uri="{FF2B5EF4-FFF2-40B4-BE49-F238E27FC236}">
                <a16:creationId xmlns:a16="http://schemas.microsoft.com/office/drawing/2014/main" id="{4E3E8FE3-C85F-0CDD-679F-D60ABBC3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362" y="2063960"/>
            <a:ext cx="5803996" cy="37692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40D3F2-4AAD-26D0-4583-96B37F744613}"/>
              </a:ext>
            </a:extLst>
          </p:cNvPr>
          <p:cNvSpPr txBox="1"/>
          <p:nvPr/>
        </p:nvSpPr>
        <p:spPr>
          <a:xfrm>
            <a:off x="1235642" y="2743200"/>
            <a:ext cx="406980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Principal Component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Neural Networking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/>
              <a:t>Bayesian Network</a:t>
            </a:r>
          </a:p>
        </p:txBody>
      </p:sp>
    </p:spTree>
    <p:extLst>
      <p:ext uri="{BB962C8B-B14F-4D97-AF65-F5344CB8AC3E}">
        <p14:creationId xmlns:p14="http://schemas.microsoft.com/office/powerpoint/2010/main" val="392992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D165-6D83-CEB7-7360-0E29ACCF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4111" y="406400"/>
            <a:ext cx="1142359" cy="566744"/>
          </a:xfrm>
        </p:spPr>
        <p:txBody>
          <a:bodyPr/>
          <a:lstStyle/>
          <a:p>
            <a:r>
              <a:rPr lang="en-US"/>
              <a:t>2018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2E2E8F-AA62-1A75-DD4B-9A22A0887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55511"/>
              </p:ext>
            </p:extLst>
          </p:nvPr>
        </p:nvGraphicFramePr>
        <p:xfrm>
          <a:off x="2032000" y="719666"/>
          <a:ext cx="8128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8818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11300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6416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0608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24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0.6341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63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Error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0.3659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9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0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0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81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94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7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897D-B63E-EE37-216C-34C7317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5EFC1-30E5-3F59-2C86-2756A3EF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F2AB-DABD-F200-C789-6C25B34A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3F7B-E08B-49EF-83C3-55E113999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4E38-DEC1-F910-2D96-2D98F48F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6432-5EF8-A697-6ABF-D835E4A3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45A6-32F2-C2BD-F836-4560FEEB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78B0-2934-2638-1201-A3CDB643C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404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Madison</vt:lpstr>
      <vt:lpstr>Data Science: Whitworth Group 2</vt:lpstr>
      <vt:lpstr>Project Overview</vt:lpstr>
      <vt:lpstr>Models Used &amp; Problems Faced</vt:lpstr>
      <vt:lpstr>2018</vt:lpstr>
      <vt:lpstr>PowerPoint Presentation</vt:lpstr>
      <vt:lpstr>2021</vt:lpstr>
      <vt:lpstr>2024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Loghry</dc:creator>
  <cp:revision>1</cp:revision>
  <dcterms:created xsi:type="dcterms:W3CDTF">2025-05-08T15:17:00Z</dcterms:created>
  <dcterms:modified xsi:type="dcterms:W3CDTF">2025-05-08T16:17:13Z</dcterms:modified>
</cp:coreProperties>
</file>