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5BD4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Blend flow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79075" y="209550"/>
            <a:ext cx="8812525" cy="4800600"/>
            <a:chOff x="-1231800" y="261800"/>
            <a:chExt cx="10044325" cy="4881750"/>
          </a:xfrm>
        </p:grpSpPr>
        <p:sp>
          <p:nvSpPr>
            <p:cNvPr id="59" name="Google Shape;59;p14"/>
            <p:cNvSpPr/>
            <p:nvPr/>
          </p:nvSpPr>
          <p:spPr>
            <a:xfrm>
              <a:off x="-1151425" y="1471325"/>
              <a:ext cx="1657200" cy="1148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enters target parameters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095250" y="1520975"/>
              <a:ext cx="1932000" cy="10494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wishes to add sources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910725" y="1514613"/>
              <a:ext cx="2114700" cy="14511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user can specify the internal vehicle (hyva, dozer or SR) to be used for a stockpile along with the quanity to be used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910800" y="261800"/>
              <a:ext cx="2114700" cy="9846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can add a railway rake or truck tippler as a source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23400" y="261800"/>
              <a:ext cx="14322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Blend plan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598525" y="1628225"/>
              <a:ext cx="2214000" cy="1164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selects a mode and method.. The input from the previous steps are passed to the blend algorithm.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467545" y="3206348"/>
              <a:ext cx="2243130" cy="1635852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Blend algorithm process the input and generates a blend plan. This will have two levels: source level and summary </a:t>
              </a: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634325" y="3110750"/>
              <a:ext cx="2440800" cy="20328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Source level will have the quantity to be picked from a stockpile or railway rake or truck tippler  and the internal vehicle to be used.</a:t>
              </a: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Summary will contain the output gcv,output cost, etc.</a:t>
              </a: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4"/>
            <p:cNvCxnSpPr>
              <a:stCxn id="59" idx="3"/>
              <a:endCxn id="60" idx="1"/>
            </p:cNvCxnSpPr>
            <p:nvPr/>
          </p:nvCxnSpPr>
          <p:spPr>
            <a:xfrm>
              <a:off x="505775" y="2045675"/>
              <a:ext cx="589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" name="Google Shape;68;p14"/>
            <p:cNvCxnSpPr>
              <a:stCxn id="60" idx="3"/>
              <a:endCxn id="62" idx="1"/>
            </p:cNvCxnSpPr>
            <p:nvPr/>
          </p:nvCxnSpPr>
          <p:spPr>
            <a:xfrm rot="10800000" flipH="1">
              <a:off x="3027250" y="754175"/>
              <a:ext cx="883500" cy="129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9" name="Google Shape;69;p14"/>
            <p:cNvCxnSpPr>
              <a:stCxn id="60" idx="3"/>
              <a:endCxn id="61" idx="1"/>
            </p:cNvCxnSpPr>
            <p:nvPr/>
          </p:nvCxnSpPr>
          <p:spPr>
            <a:xfrm>
              <a:off x="3027250" y="2045675"/>
              <a:ext cx="88350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0" name="Google Shape;70;p14"/>
            <p:cNvCxnSpPr>
              <a:stCxn id="61" idx="3"/>
              <a:endCxn id="64" idx="1"/>
            </p:cNvCxnSpPr>
            <p:nvPr/>
          </p:nvCxnSpPr>
          <p:spPr>
            <a:xfrm rot="10800000" flipH="1">
              <a:off x="6025425" y="2210163"/>
              <a:ext cx="573000" cy="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1" name="Google Shape;71;p14"/>
            <p:cNvCxnSpPr>
              <a:stCxn id="62" idx="3"/>
              <a:endCxn id="64" idx="1"/>
            </p:cNvCxnSpPr>
            <p:nvPr/>
          </p:nvCxnSpPr>
          <p:spPr>
            <a:xfrm>
              <a:off x="6025500" y="754100"/>
              <a:ext cx="573000" cy="14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" name="Google Shape;72;p14"/>
            <p:cNvCxnSpPr>
              <a:stCxn id="64" idx="2"/>
              <a:endCxn id="65" idx="0"/>
            </p:cNvCxnSpPr>
            <p:nvPr/>
          </p:nvCxnSpPr>
          <p:spPr>
            <a:xfrm flipH="1">
              <a:off x="7589111" y="2792226"/>
              <a:ext cx="116415" cy="414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" name="Google Shape;73;p14"/>
            <p:cNvCxnSpPr>
              <a:stCxn id="65" idx="1"/>
              <a:endCxn id="66" idx="3"/>
            </p:cNvCxnSpPr>
            <p:nvPr/>
          </p:nvCxnSpPr>
          <p:spPr>
            <a:xfrm flipH="1">
              <a:off x="6075125" y="4024274"/>
              <a:ext cx="392420" cy="10287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-1231800" y="3470900"/>
              <a:ext cx="1555200" cy="1291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slide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956475" y="282025"/>
              <a:ext cx="1181700" cy="984600"/>
            </a:xfrm>
            <a:prstGeom prst="can">
              <a:avLst>
                <a:gd name="adj" fmla="val 25000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User input is persisted in the DB</a:t>
              </a:r>
              <a:endParaRPr dirty="0"/>
            </a:p>
          </p:txBody>
        </p:sp>
        <p:cxnSp>
          <p:nvCxnSpPr>
            <p:cNvPr id="76" name="Google Shape;76;p14"/>
            <p:cNvCxnSpPr>
              <a:stCxn id="61" idx="3"/>
              <a:endCxn id="75" idx="2"/>
            </p:cNvCxnSpPr>
            <p:nvPr/>
          </p:nvCxnSpPr>
          <p:spPr>
            <a:xfrm rot="10800000" flipH="1">
              <a:off x="6025425" y="774363"/>
              <a:ext cx="930900" cy="146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77;p14"/>
            <p:cNvCxnSpPr>
              <a:stCxn id="62" idx="3"/>
              <a:endCxn id="75" idx="2"/>
            </p:cNvCxnSpPr>
            <p:nvPr/>
          </p:nvCxnSpPr>
          <p:spPr>
            <a:xfrm>
              <a:off x="6025500" y="754100"/>
              <a:ext cx="930900" cy="2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1168375" y="3401600"/>
              <a:ext cx="1432200" cy="1451100"/>
            </a:xfrm>
            <a:prstGeom prst="can">
              <a:avLst>
                <a:gd name="adj" fmla="val 25000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 from the blend algorithm is persisted in the DB.</a:t>
              </a:r>
              <a:endParaRPr/>
            </a:p>
          </p:txBody>
        </p:sp>
        <p:cxnSp>
          <p:nvCxnSpPr>
            <p:cNvPr id="79" name="Google Shape;79;p14"/>
            <p:cNvCxnSpPr>
              <a:stCxn id="66" idx="1"/>
              <a:endCxn id="78" idx="4"/>
            </p:cNvCxnSpPr>
            <p:nvPr/>
          </p:nvCxnSpPr>
          <p:spPr>
            <a:xfrm rot="10800000">
              <a:off x="2600525" y="4127150"/>
              <a:ext cx="1033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0;p14"/>
            <p:cNvCxnSpPr>
              <a:stCxn id="78" idx="2"/>
              <a:endCxn id="74" idx="3"/>
            </p:cNvCxnSpPr>
            <p:nvPr/>
          </p:nvCxnSpPr>
          <p:spPr>
            <a:xfrm rot="10800000">
              <a:off x="323275" y="4116650"/>
              <a:ext cx="845100" cy="1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0" y="133350"/>
            <a:ext cx="8915400" cy="4803577"/>
            <a:chOff x="0" y="133350"/>
            <a:chExt cx="8915400" cy="4803577"/>
          </a:xfrm>
        </p:grpSpPr>
        <p:sp>
          <p:nvSpPr>
            <p:cNvPr id="2" name="TextBox 1"/>
            <p:cNvSpPr txBox="1"/>
            <p:nvPr/>
          </p:nvSpPr>
          <p:spPr>
            <a:xfrm>
              <a:off x="152400" y="13335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Blend Plan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304800" y="895350"/>
              <a:ext cx="656772" cy="653143"/>
            </a:xfrm>
            <a:prstGeom prst="ellipse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24000" y="895350"/>
              <a:ext cx="1371600" cy="609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Capture the master parameters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152400" y="3867150"/>
              <a:ext cx="685800" cy="838200"/>
            </a:xfrm>
            <a:prstGeom prst="can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DB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9000" y="742950"/>
              <a:ext cx="1828800" cy="914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Display Active Stock Details and Select Required Stock Details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0" y="1657350"/>
              <a:ext cx="1371600" cy="609600"/>
            </a:xfrm>
            <a:prstGeom prst="roundRect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Get Active Stock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17" idx="2"/>
              <a:endCxn id="8" idx="1"/>
            </p:cNvCxnSpPr>
            <p:nvPr/>
          </p:nvCxnSpPr>
          <p:spPr>
            <a:xfrm rot="5400000">
              <a:off x="-209550" y="2971800"/>
              <a:ext cx="1600200" cy="1905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6"/>
              <a:endCxn id="4" idx="1"/>
            </p:cNvCxnSpPr>
            <p:nvPr/>
          </p:nvCxnSpPr>
          <p:spPr>
            <a:xfrm flipV="1">
              <a:off x="961572" y="1200150"/>
              <a:ext cx="562428" cy="21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3"/>
              <a:endCxn id="10" idx="1"/>
            </p:cNvCxnSpPr>
            <p:nvPr/>
          </p:nvCxnSpPr>
          <p:spPr>
            <a:xfrm>
              <a:off x="2895600" y="120015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5791200" y="819150"/>
              <a:ext cx="13716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Rake/Tippler Quantity (Optional)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0" idx="3"/>
              <a:endCxn id="28" idx="1"/>
            </p:cNvCxnSpPr>
            <p:nvPr/>
          </p:nvCxnSpPr>
          <p:spPr>
            <a:xfrm>
              <a:off x="5257800" y="1200150"/>
              <a:ext cx="5334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7543800" y="742950"/>
              <a:ext cx="1295400" cy="990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Reclaim mode – SR/</a:t>
              </a:r>
              <a:r>
                <a:rPr lang="en-US" dirty="0" err="1" smtClean="0">
                  <a:solidFill>
                    <a:schemeClr val="tx1"/>
                  </a:solidFill>
                </a:rPr>
                <a:t>Hywa</a:t>
              </a:r>
              <a:r>
                <a:rPr lang="en-US" dirty="0" smtClean="0">
                  <a:solidFill>
                    <a:schemeClr val="tx1"/>
                  </a:solidFill>
                </a:rPr>
                <a:t>/Dozer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28" idx="3"/>
              <a:endCxn id="31" idx="1"/>
            </p:cNvCxnSpPr>
            <p:nvPr/>
          </p:nvCxnSpPr>
          <p:spPr>
            <a:xfrm>
              <a:off x="7162800" y="123825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>
              <a:stCxn id="31" idx="3"/>
              <a:endCxn id="8" idx="3"/>
            </p:cNvCxnSpPr>
            <p:nvPr/>
          </p:nvCxnSpPr>
          <p:spPr>
            <a:xfrm flipH="1">
              <a:off x="495300" y="1238250"/>
              <a:ext cx="8343900" cy="3467100"/>
            </a:xfrm>
            <a:prstGeom prst="bentConnector4">
              <a:avLst>
                <a:gd name="adj1" fmla="val -2740"/>
                <a:gd name="adj2" fmla="val 1065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7543800" y="2038350"/>
              <a:ext cx="13716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Blend mode and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486400" y="2114550"/>
              <a:ext cx="1676400" cy="609600"/>
            </a:xfrm>
            <a:prstGeom prst="roundRect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Construct the structure and invoke algorithm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31" idx="2"/>
              <a:endCxn id="60" idx="0"/>
            </p:cNvCxnSpPr>
            <p:nvPr/>
          </p:nvCxnSpPr>
          <p:spPr>
            <a:xfrm>
              <a:off x="8191500" y="1733550"/>
              <a:ext cx="381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3733800" y="2114550"/>
              <a:ext cx="1371600" cy="609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Blend Algorithm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1" idx="1"/>
              <a:endCxn id="66" idx="3"/>
            </p:cNvCxnSpPr>
            <p:nvPr/>
          </p:nvCxnSpPr>
          <p:spPr>
            <a:xfrm flipH="1">
              <a:off x="5105400" y="241935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1295400" y="2647950"/>
              <a:ext cx="1676400" cy="609600"/>
            </a:xfrm>
            <a:prstGeom prst="roundRect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Capture Response and 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66" idx="1"/>
              <a:endCxn id="71" idx="3"/>
            </p:cNvCxnSpPr>
            <p:nvPr/>
          </p:nvCxnSpPr>
          <p:spPr>
            <a:xfrm flipH="1">
              <a:off x="2971800" y="241935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1295400" y="3714750"/>
              <a:ext cx="16764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Display Plan and options to Persist or modify the plan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0" idx="1"/>
              <a:endCxn id="61" idx="3"/>
            </p:cNvCxnSpPr>
            <p:nvPr/>
          </p:nvCxnSpPr>
          <p:spPr>
            <a:xfrm flipH="1" flipV="1">
              <a:off x="7162800" y="2419350"/>
              <a:ext cx="381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hape 93"/>
            <p:cNvCxnSpPr>
              <a:stCxn id="10" idx="2"/>
              <a:endCxn id="17" idx="3"/>
            </p:cNvCxnSpPr>
            <p:nvPr/>
          </p:nvCxnSpPr>
          <p:spPr>
            <a:xfrm rot="5400000">
              <a:off x="2705100" y="323850"/>
              <a:ext cx="304800" cy="2971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1" idx="2"/>
              <a:endCxn id="78" idx="0"/>
            </p:cNvCxnSpPr>
            <p:nvPr/>
          </p:nvCxnSpPr>
          <p:spPr>
            <a:xfrm>
              <a:off x="2133600" y="325755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1" idx="1"/>
              <a:endCxn id="8" idx="1"/>
            </p:cNvCxnSpPr>
            <p:nvPr/>
          </p:nvCxnSpPr>
          <p:spPr>
            <a:xfrm flipH="1">
              <a:off x="495300" y="2952750"/>
              <a:ext cx="8001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3810000" y="3714750"/>
              <a:ext cx="16764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Modify the existing stock parameters and re-calculate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78" idx="3"/>
              <a:endCxn id="102" idx="1"/>
            </p:cNvCxnSpPr>
            <p:nvPr/>
          </p:nvCxnSpPr>
          <p:spPr>
            <a:xfrm>
              <a:off x="2971800" y="413385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hape 109"/>
            <p:cNvCxnSpPr>
              <a:stCxn id="102" idx="3"/>
              <a:endCxn id="61" idx="2"/>
            </p:cNvCxnSpPr>
            <p:nvPr/>
          </p:nvCxnSpPr>
          <p:spPr>
            <a:xfrm flipV="1">
              <a:off x="5486400" y="2724150"/>
              <a:ext cx="838200" cy="1409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024352" y="3680591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Modify</a:t>
              </a:r>
              <a:endParaRPr lang="en-US" dirty="0"/>
            </a:p>
          </p:txBody>
        </p:sp>
        <p:cxnSp>
          <p:nvCxnSpPr>
            <p:cNvPr id="123" name="Straight Arrow Connector 122"/>
            <p:cNvCxnSpPr>
              <a:stCxn id="78" idx="1"/>
              <a:endCxn id="8" idx="4"/>
            </p:cNvCxnSpPr>
            <p:nvPr/>
          </p:nvCxnSpPr>
          <p:spPr>
            <a:xfrm flipH="1">
              <a:off x="838200" y="4133850"/>
              <a:ext cx="457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14400" y="462915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Persist</a:t>
              </a: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7315200" y="3867150"/>
              <a:ext cx="656772" cy="653143"/>
            </a:xfrm>
            <a:prstGeom prst="ellipse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Elbow Connector 127"/>
            <p:cNvCxnSpPr>
              <a:stCxn id="78" idx="2"/>
              <a:endCxn id="126" idx="4"/>
            </p:cNvCxnSpPr>
            <p:nvPr/>
          </p:nvCxnSpPr>
          <p:spPr>
            <a:xfrm rot="5400000" flipH="1" flipV="1">
              <a:off x="4872264" y="1781629"/>
              <a:ext cx="32657" cy="5509986"/>
            </a:xfrm>
            <a:prstGeom prst="bentConnector3">
              <a:avLst>
                <a:gd name="adj1" fmla="val -70000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54200" y="246400"/>
            <a:ext cx="1703200" cy="118235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has the option to continue with the system generate plan or modify the plan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403325" y="323350"/>
            <a:ext cx="1625875" cy="87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system plan and exit.</a:t>
            </a:r>
            <a:r>
              <a:rPr lang="en"/>
              <a:t>Plan is persisted on the 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603525" y="2171350"/>
            <a:ext cx="1273275" cy="1086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blend plan and recalculate output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514075" y="2248300"/>
            <a:ext cx="1105925" cy="100925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updated plan. Plan is persi</a:t>
            </a:r>
            <a:r>
              <a:rPr lang="en"/>
              <a:t>sted in the DB.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5"/>
          <p:cNvCxnSpPr>
            <a:stCxn id="85" idx="3"/>
            <a:endCxn id="86" idx="1"/>
          </p:cNvCxnSpPr>
          <p:nvPr/>
        </p:nvCxnSpPr>
        <p:spPr>
          <a:xfrm flipV="1">
            <a:off x="2057400" y="761750"/>
            <a:ext cx="1345925" cy="75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15"/>
          <p:cNvCxnSpPr>
            <a:stCxn id="85" idx="3"/>
            <a:endCxn id="87" idx="1"/>
          </p:cNvCxnSpPr>
          <p:nvPr/>
        </p:nvCxnSpPr>
        <p:spPr>
          <a:xfrm>
            <a:off x="2057400" y="837575"/>
            <a:ext cx="1546125" cy="18768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5"/>
          <p:cNvCxnSpPr>
            <a:stCxn id="87" idx="3"/>
            <a:endCxn id="88" idx="1"/>
          </p:cNvCxnSpPr>
          <p:nvPr/>
        </p:nvCxnSpPr>
        <p:spPr>
          <a:xfrm>
            <a:off x="4876800" y="2714450"/>
            <a:ext cx="1637275" cy="38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2402300" y="338800"/>
            <a:ext cx="11088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017375" y="1894175"/>
            <a:ext cx="120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620000" y="666750"/>
            <a:ext cx="823574" cy="1371601"/>
          </a:xfrm>
          <a:prstGeom prst="can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5"/>
          <p:cNvCxnSpPr>
            <a:stCxn id="86" idx="3"/>
            <a:endCxn id="94" idx="2"/>
          </p:cNvCxnSpPr>
          <p:nvPr/>
        </p:nvCxnSpPr>
        <p:spPr>
          <a:xfrm>
            <a:off x="5029200" y="761750"/>
            <a:ext cx="2590800" cy="590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5"/>
          <p:cNvCxnSpPr>
            <a:stCxn id="88" idx="3"/>
            <a:endCxn id="94" idx="2"/>
          </p:cNvCxnSpPr>
          <p:nvPr/>
        </p:nvCxnSpPr>
        <p:spPr>
          <a:xfrm flipV="1">
            <a:off x="7620000" y="1352551"/>
            <a:ext cx="0" cy="14003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606650" y="514025"/>
            <a:ext cx="1700100" cy="1057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blend 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195050" y="444113"/>
            <a:ext cx="2578200" cy="1197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selects the dates within which they want to view the approved blend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95050" y="2879525"/>
            <a:ext cx="2578200" cy="1263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approved blend plans between the dates selected is fetched.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12625" y="2945375"/>
            <a:ext cx="2486100" cy="1131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Approved blend plans are displayed. User can elect any blend plan and execute them.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6"/>
          <p:cNvCxnSpPr>
            <a:stCxn id="101" idx="3"/>
            <a:endCxn id="102" idx="1"/>
          </p:cNvCxnSpPr>
          <p:nvPr/>
        </p:nvCxnSpPr>
        <p:spPr>
          <a:xfrm>
            <a:off x="2306750" y="1042625"/>
            <a:ext cx="288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6"/>
          <p:cNvCxnSpPr>
            <a:stCxn id="102" idx="2"/>
            <a:endCxn id="103" idx="0"/>
          </p:cNvCxnSpPr>
          <p:nvPr/>
        </p:nvCxnSpPr>
        <p:spPr>
          <a:xfrm>
            <a:off x="6484150" y="1641113"/>
            <a:ext cx="0" cy="12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6"/>
          <p:cNvCxnSpPr>
            <a:stCxn id="103" idx="1"/>
            <a:endCxn id="104" idx="3"/>
          </p:cNvCxnSpPr>
          <p:nvPr/>
        </p:nvCxnSpPr>
        <p:spPr>
          <a:xfrm rot="10800000">
            <a:off x="2898850" y="3511025"/>
            <a:ext cx="229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492800" y="123200"/>
            <a:ext cx="2587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28600" y="209550"/>
            <a:ext cx="8229600" cy="4615543"/>
            <a:chOff x="228600" y="209550"/>
            <a:chExt cx="8229600" cy="4615543"/>
          </a:xfrm>
        </p:grpSpPr>
        <p:sp>
          <p:nvSpPr>
            <p:cNvPr id="2" name="TextBox 1"/>
            <p:cNvSpPr txBox="1"/>
            <p:nvPr/>
          </p:nvSpPr>
          <p:spPr>
            <a:xfrm>
              <a:off x="228600" y="20955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Reports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304800" y="895350"/>
              <a:ext cx="656772" cy="653143"/>
            </a:xfrm>
            <a:prstGeom prst="ellipse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52600" y="895350"/>
              <a:ext cx="1371600" cy="609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From and To-Dates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38600" y="895350"/>
              <a:ext cx="1905000" cy="609600"/>
            </a:xfrm>
            <a:prstGeom prst="roundRect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Get the Blend plans created between the 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752600" y="3409950"/>
              <a:ext cx="685800" cy="838200"/>
            </a:xfrm>
            <a:prstGeom prst="can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DB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Elbow Connector 14"/>
            <p:cNvCxnSpPr>
              <a:stCxn id="6" idx="2"/>
              <a:endCxn id="7" idx="0"/>
            </p:cNvCxnSpPr>
            <p:nvPr/>
          </p:nvCxnSpPr>
          <p:spPr>
            <a:xfrm rot="5400000">
              <a:off x="2505075" y="1095375"/>
              <a:ext cx="2076450" cy="28956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6858000" y="895350"/>
              <a:ext cx="1371600" cy="609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Available Blend plans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3" idx="6"/>
              <a:endCxn id="5" idx="1"/>
            </p:cNvCxnSpPr>
            <p:nvPr/>
          </p:nvCxnSpPr>
          <p:spPr>
            <a:xfrm flipV="1">
              <a:off x="961572" y="1200150"/>
              <a:ext cx="791028" cy="21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6" idx="1"/>
            </p:cNvCxnSpPr>
            <p:nvPr/>
          </p:nvCxnSpPr>
          <p:spPr>
            <a:xfrm>
              <a:off x="3124200" y="120015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6" idx="1"/>
            </p:cNvCxnSpPr>
            <p:nvPr/>
          </p:nvCxnSpPr>
          <p:spPr>
            <a:xfrm>
              <a:off x="5943600" y="120015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781800" y="2266950"/>
              <a:ext cx="1524000" cy="609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and mark for execution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53200" y="3486150"/>
              <a:ext cx="1905000" cy="609600"/>
            </a:xfrm>
            <a:prstGeom prst="roundRect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Capture Execution status and persist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6" idx="2"/>
              <a:endCxn id="23" idx="0"/>
            </p:cNvCxnSpPr>
            <p:nvPr/>
          </p:nvCxnSpPr>
          <p:spPr>
            <a:xfrm>
              <a:off x="7543800" y="150495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25" idx="0"/>
            </p:cNvCxnSpPr>
            <p:nvPr/>
          </p:nvCxnSpPr>
          <p:spPr>
            <a:xfrm flipH="1">
              <a:off x="7505700" y="2876550"/>
              <a:ext cx="381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7" idx="4"/>
            </p:cNvCxnSpPr>
            <p:nvPr/>
          </p:nvCxnSpPr>
          <p:spPr>
            <a:xfrm flipH="1">
              <a:off x="2438400" y="3790950"/>
              <a:ext cx="4114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572000" y="4171950"/>
              <a:ext cx="656772" cy="653143"/>
            </a:xfrm>
            <a:prstGeom prst="ellipse">
              <a:avLst/>
            </a:prstGeom>
            <a:solidFill>
              <a:srgbClr val="4F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hape 33"/>
            <p:cNvCxnSpPr>
              <a:stCxn id="25" idx="2"/>
              <a:endCxn id="32" idx="6"/>
            </p:cNvCxnSpPr>
            <p:nvPr/>
          </p:nvCxnSpPr>
          <p:spPr>
            <a:xfrm rot="5400000">
              <a:off x="6165850" y="3158672"/>
              <a:ext cx="402772" cy="22769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338</Words>
  <Application>Microsoft Office PowerPoint</Application>
  <PresentationFormat>On-screen Show (16:9)</PresentationFormat>
  <Paragraphs>46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Blend flow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 flow</dc:title>
  <cp:lastModifiedBy>Pro</cp:lastModifiedBy>
  <cp:revision>3</cp:revision>
  <dcterms:modified xsi:type="dcterms:W3CDTF">2020-12-23T12:21:24Z</dcterms:modified>
</cp:coreProperties>
</file>