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207208d7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207208d7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207208d7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207208d7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207208d7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207208d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207208d7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207208d7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207208d78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207208d7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Scada-flow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3144096" y="957943"/>
            <a:ext cx="2511300" cy="6858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t>Select the required path</a:t>
            </a:r>
            <a:endParaRPr sz="1400" b="0" i="0" u="none" strike="noStrike" cap="none" dirty="0">
              <a:latin typeface="Arial"/>
              <a:ea typeface="Arial"/>
              <a:cs typeface="Arial"/>
              <a:sym typeface="Arial"/>
            </a:endParaRPr>
          </a:p>
        </p:txBody>
      </p:sp>
      <p:sp>
        <p:nvSpPr>
          <p:cNvPr id="60" name="Google Shape;60;p14"/>
          <p:cNvSpPr/>
          <p:nvPr/>
        </p:nvSpPr>
        <p:spPr>
          <a:xfrm>
            <a:off x="1382485" y="3668484"/>
            <a:ext cx="1219201" cy="1284515"/>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chemeClr val="dk1"/>
                </a:solidFill>
              </a:rPr>
              <a:t>If stockpiles are involved, select a stockpile.</a:t>
            </a:r>
            <a:endParaRPr sz="1400" b="0" i="0" u="none" strike="noStrike" cap="none" dirty="0">
              <a:solidFill>
                <a:srgbClr val="000000"/>
              </a:solidFill>
              <a:latin typeface="Arial"/>
              <a:ea typeface="Arial"/>
              <a:cs typeface="Arial"/>
              <a:sym typeface="Arial"/>
            </a:endParaRPr>
          </a:p>
        </p:txBody>
      </p:sp>
      <p:sp>
        <p:nvSpPr>
          <p:cNvPr id="62" name="Google Shape;62;p14"/>
          <p:cNvSpPr txBox="1"/>
          <p:nvPr/>
        </p:nvSpPr>
        <p:spPr>
          <a:xfrm>
            <a:off x="394450" y="-63100"/>
            <a:ext cx="16410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Creating a scada transaction</a:t>
            </a:r>
            <a:endParaRPr/>
          </a:p>
        </p:txBody>
      </p:sp>
      <p:sp>
        <p:nvSpPr>
          <p:cNvPr id="63" name="Google Shape;63;p14"/>
          <p:cNvSpPr/>
          <p:nvPr/>
        </p:nvSpPr>
        <p:spPr>
          <a:xfrm>
            <a:off x="4627921" y="3493040"/>
            <a:ext cx="1838193" cy="1416418"/>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If rakes are involved, select the rake from the drop down and specify the wagon numbers</a:t>
            </a:r>
            <a:endParaRPr dirty="0"/>
          </a:p>
        </p:txBody>
      </p:sp>
      <p:sp>
        <p:nvSpPr>
          <p:cNvPr id="64" name="Google Shape;64;p14"/>
          <p:cNvSpPr/>
          <p:nvPr/>
        </p:nvSpPr>
        <p:spPr>
          <a:xfrm>
            <a:off x="7115502" y="1450428"/>
            <a:ext cx="693683" cy="1145626"/>
          </a:xfrm>
          <a:prstGeom prst="can">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DB</a:t>
            </a:r>
            <a:endParaRPr dirty="0"/>
          </a:p>
        </p:txBody>
      </p:sp>
      <p:cxnSp>
        <p:nvCxnSpPr>
          <p:cNvPr id="66" name="Google Shape;66;p14"/>
          <p:cNvCxnSpPr>
            <a:stCxn id="60" idx="3"/>
            <a:endCxn id="64" idx="2"/>
          </p:cNvCxnSpPr>
          <p:nvPr/>
        </p:nvCxnSpPr>
        <p:spPr>
          <a:xfrm flipV="1">
            <a:off x="2601686" y="2023241"/>
            <a:ext cx="4513816" cy="2287501"/>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67;p14"/>
          <p:cNvCxnSpPr>
            <a:stCxn id="63" idx="3"/>
            <a:endCxn id="64" idx="2"/>
          </p:cNvCxnSpPr>
          <p:nvPr/>
        </p:nvCxnSpPr>
        <p:spPr>
          <a:xfrm flipV="1">
            <a:off x="6466114" y="2023241"/>
            <a:ext cx="649388" cy="2178008"/>
          </a:xfrm>
          <a:prstGeom prst="straightConnector1">
            <a:avLst/>
          </a:prstGeom>
          <a:noFill/>
          <a:ln w="9525" cap="flat" cmpd="sng">
            <a:solidFill>
              <a:schemeClr val="dk2"/>
            </a:solidFill>
            <a:prstDash val="solid"/>
            <a:round/>
            <a:headEnd type="none" w="med" len="med"/>
            <a:tailEnd type="triangle" w="med" len="med"/>
          </a:ln>
        </p:spPr>
      </p:cxnSp>
      <p:sp>
        <p:nvSpPr>
          <p:cNvPr id="68" name="Google Shape;68;p14"/>
          <p:cNvSpPr/>
          <p:nvPr/>
        </p:nvSpPr>
        <p:spPr>
          <a:xfrm>
            <a:off x="247806" y="613566"/>
            <a:ext cx="2353880" cy="1389406"/>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If path tags are being fetched from the ETL, the job is automatically started and will show in the UI. if not fetched, the user shall start the job from the UI.</a:t>
            </a:r>
            <a:endParaRPr dirty="0"/>
          </a:p>
        </p:txBody>
      </p:sp>
      <p:cxnSp>
        <p:nvCxnSpPr>
          <p:cNvPr id="56" name="Straight Arrow Connector 55"/>
          <p:cNvCxnSpPr>
            <a:stCxn id="68" idx="3"/>
            <a:endCxn id="59" idx="1"/>
          </p:cNvCxnSpPr>
          <p:nvPr/>
        </p:nvCxnSpPr>
        <p:spPr>
          <a:xfrm flipV="1">
            <a:off x="2601686" y="1300843"/>
            <a:ext cx="542410" cy="7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9" idx="2"/>
            <a:endCxn id="60" idx="0"/>
          </p:cNvCxnSpPr>
          <p:nvPr/>
        </p:nvCxnSpPr>
        <p:spPr>
          <a:xfrm flipH="1">
            <a:off x="1992086" y="1643743"/>
            <a:ext cx="2407660" cy="2024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9" idx="2"/>
            <a:endCxn id="63" idx="0"/>
          </p:cNvCxnSpPr>
          <p:nvPr/>
        </p:nvCxnSpPr>
        <p:spPr>
          <a:xfrm>
            <a:off x="4399746" y="1643743"/>
            <a:ext cx="1147272" cy="184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489100" y="1166647"/>
            <a:ext cx="2306652" cy="1120977"/>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job is automatically started, the stockpiles  will have to be specified.</a:t>
            </a:r>
            <a:endParaRPr/>
          </a:p>
        </p:txBody>
      </p:sp>
      <p:sp>
        <p:nvSpPr>
          <p:cNvPr id="75" name="Google Shape;75;p15"/>
          <p:cNvSpPr/>
          <p:nvPr/>
        </p:nvSpPr>
        <p:spPr>
          <a:xfrm>
            <a:off x="4181075" y="819806"/>
            <a:ext cx="2198704" cy="1594093"/>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If the SR tags, are being fetched through ETL, then the stockpiles(‘FROM’ and ‘TO’) will have to be confirmed by the user.</a:t>
            </a:r>
            <a:endParaRPr dirty="0"/>
          </a:p>
        </p:txBody>
      </p:sp>
      <p:sp>
        <p:nvSpPr>
          <p:cNvPr id="76" name="Google Shape;76;p15"/>
          <p:cNvSpPr/>
          <p:nvPr/>
        </p:nvSpPr>
        <p:spPr>
          <a:xfrm>
            <a:off x="4338850" y="3090041"/>
            <a:ext cx="1841233" cy="181829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the SR tags are not being fetched through ETL, the stockpiles(‘FROM’ and ‘TO’) will be have to be specified while starting the job from the UI.</a:t>
            </a:r>
            <a:endParaRPr/>
          </a:p>
        </p:txBody>
      </p:sp>
      <p:cxnSp>
        <p:nvCxnSpPr>
          <p:cNvPr id="77" name="Google Shape;77;p15"/>
          <p:cNvCxnSpPr>
            <a:stCxn id="74" idx="3"/>
            <a:endCxn id="75" idx="1"/>
          </p:cNvCxnSpPr>
          <p:nvPr/>
        </p:nvCxnSpPr>
        <p:spPr>
          <a:xfrm flipV="1">
            <a:off x="2795752" y="1616853"/>
            <a:ext cx="1385323" cy="110283"/>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5"/>
          <p:cNvCxnSpPr>
            <a:stCxn id="74" idx="3"/>
            <a:endCxn id="76" idx="1"/>
          </p:cNvCxnSpPr>
          <p:nvPr/>
        </p:nvCxnSpPr>
        <p:spPr>
          <a:xfrm>
            <a:off x="2795752" y="1727136"/>
            <a:ext cx="1543098" cy="2272050"/>
          </a:xfrm>
          <a:prstGeom prst="straightConnector1">
            <a:avLst/>
          </a:prstGeom>
          <a:noFill/>
          <a:ln w="9525" cap="flat" cmpd="sng">
            <a:solidFill>
              <a:schemeClr val="dk2"/>
            </a:solidFill>
            <a:prstDash val="solid"/>
            <a:round/>
            <a:headEnd type="none" w="med" len="med"/>
            <a:tailEnd type="triangle" w="med" len="med"/>
          </a:ln>
        </p:spPr>
      </p:cxnSp>
      <p:cxnSp>
        <p:nvCxnSpPr>
          <p:cNvPr id="79" name="Google Shape;79;p15"/>
          <p:cNvCxnSpPr>
            <a:stCxn id="75" idx="3"/>
            <a:endCxn id="80" idx="2"/>
          </p:cNvCxnSpPr>
          <p:nvPr/>
        </p:nvCxnSpPr>
        <p:spPr>
          <a:xfrm>
            <a:off x="6379779" y="1616853"/>
            <a:ext cx="1714146" cy="700678"/>
          </a:xfrm>
          <a:prstGeom prst="straightConnector1">
            <a:avLst/>
          </a:prstGeom>
          <a:noFill/>
          <a:ln w="9525" cap="flat" cmpd="sng">
            <a:solidFill>
              <a:schemeClr val="dk2"/>
            </a:solidFill>
            <a:prstDash val="solid"/>
            <a:round/>
            <a:headEnd type="none" w="med" len="med"/>
            <a:tailEnd type="triangle" w="med" len="med"/>
          </a:ln>
        </p:spPr>
      </p:cxnSp>
      <p:cxnSp>
        <p:nvCxnSpPr>
          <p:cNvPr id="81" name="Google Shape;81;p15"/>
          <p:cNvCxnSpPr>
            <a:stCxn id="76" idx="3"/>
            <a:endCxn id="80" idx="2"/>
          </p:cNvCxnSpPr>
          <p:nvPr/>
        </p:nvCxnSpPr>
        <p:spPr>
          <a:xfrm flipV="1">
            <a:off x="6180083" y="2317531"/>
            <a:ext cx="1913842" cy="1681655"/>
          </a:xfrm>
          <a:prstGeom prst="straightConnector1">
            <a:avLst/>
          </a:prstGeom>
          <a:noFill/>
          <a:ln w="9525" cap="flat" cmpd="sng">
            <a:solidFill>
              <a:schemeClr val="dk2"/>
            </a:solidFill>
            <a:prstDash val="solid"/>
            <a:round/>
            <a:headEnd type="none" w="med" len="med"/>
            <a:tailEnd type="triangle" w="med" len="med"/>
          </a:ln>
        </p:spPr>
      </p:cxnSp>
      <p:sp>
        <p:nvSpPr>
          <p:cNvPr id="80" name="Google Shape;80;p15"/>
          <p:cNvSpPr/>
          <p:nvPr/>
        </p:nvSpPr>
        <p:spPr>
          <a:xfrm>
            <a:off x="8093925" y="1397876"/>
            <a:ext cx="713744" cy="1839310"/>
          </a:xfrm>
          <a:prstGeom prst="can">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p:nvPr/>
        </p:nvSpPr>
        <p:spPr>
          <a:xfrm>
            <a:off x="2270455" y="657045"/>
            <a:ext cx="14199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Running job</a:t>
            </a:r>
            <a:endParaRPr dirty="0"/>
          </a:p>
        </p:txBody>
      </p:sp>
      <p:sp>
        <p:nvSpPr>
          <p:cNvPr id="87" name="Google Shape;87;p16"/>
          <p:cNvSpPr/>
          <p:nvPr/>
        </p:nvSpPr>
        <p:spPr>
          <a:xfrm>
            <a:off x="457550" y="1439916"/>
            <a:ext cx="1686560" cy="1345325"/>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running jobs are visible in the UI.</a:t>
            </a:r>
            <a:endParaRPr/>
          </a:p>
        </p:txBody>
      </p:sp>
      <p:sp>
        <p:nvSpPr>
          <p:cNvPr id="88" name="Google Shape;88;p16"/>
          <p:cNvSpPr/>
          <p:nvPr/>
        </p:nvSpPr>
        <p:spPr>
          <a:xfrm>
            <a:off x="3960050" y="1341000"/>
            <a:ext cx="2272584" cy="1349648"/>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User has to confirm the  job. User can modify the associated details (like stockpile name)</a:t>
            </a:r>
            <a:endParaRPr/>
          </a:p>
        </p:txBody>
      </p:sp>
      <p:sp>
        <p:nvSpPr>
          <p:cNvPr id="89" name="Google Shape;89;p16"/>
          <p:cNvSpPr/>
          <p:nvPr/>
        </p:nvSpPr>
        <p:spPr>
          <a:xfrm>
            <a:off x="7609491" y="1261241"/>
            <a:ext cx="1093076" cy="1587062"/>
          </a:xfrm>
          <a:prstGeom prst="can">
            <a:avLst>
              <a:gd name="adj" fmla="val 25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cxnSp>
        <p:nvCxnSpPr>
          <p:cNvPr id="90" name="Google Shape;90;p16"/>
          <p:cNvCxnSpPr>
            <a:stCxn id="87" idx="3"/>
            <a:endCxn id="88" idx="1"/>
          </p:cNvCxnSpPr>
          <p:nvPr/>
        </p:nvCxnSpPr>
        <p:spPr>
          <a:xfrm flipV="1">
            <a:off x="2144110" y="2015824"/>
            <a:ext cx="1815940" cy="96755"/>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6"/>
          <p:cNvCxnSpPr>
            <a:stCxn id="88" idx="3"/>
            <a:endCxn id="89" idx="2"/>
          </p:cNvCxnSpPr>
          <p:nvPr/>
        </p:nvCxnSpPr>
        <p:spPr>
          <a:xfrm>
            <a:off x="6232634" y="2015824"/>
            <a:ext cx="1376857" cy="38948"/>
          </a:xfrm>
          <a:prstGeom prst="straightConnector1">
            <a:avLst/>
          </a:prstGeom>
          <a:noFill/>
          <a:ln w="9525" cap="flat" cmpd="sng">
            <a:solidFill>
              <a:schemeClr val="dk2"/>
            </a:solidFill>
            <a:prstDash val="solid"/>
            <a:round/>
            <a:headEnd type="none" w="med" len="med"/>
            <a:tailEnd type="triangle" w="med" len="med"/>
          </a:ln>
        </p:spPr>
      </p:cxnSp>
      <p:sp>
        <p:nvSpPr>
          <p:cNvPr id="92" name="Google Shape;92;p16"/>
          <p:cNvSpPr/>
          <p:nvPr/>
        </p:nvSpPr>
        <p:spPr>
          <a:xfrm>
            <a:off x="993577" y="3373819"/>
            <a:ext cx="2401264" cy="1406943"/>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The bunker level information (fill percentage) will be shown in the top half of the screen.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p:nvPr/>
        </p:nvSpPr>
        <p:spPr>
          <a:xfrm>
            <a:off x="1088089" y="641290"/>
            <a:ext cx="1329291" cy="4307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Closed jobs</a:t>
            </a:r>
            <a:endParaRPr dirty="0"/>
          </a:p>
        </p:txBody>
      </p:sp>
      <p:sp>
        <p:nvSpPr>
          <p:cNvPr id="98" name="Google Shape;98;p17"/>
          <p:cNvSpPr/>
          <p:nvPr/>
        </p:nvSpPr>
        <p:spPr>
          <a:xfrm>
            <a:off x="362875" y="1688200"/>
            <a:ext cx="2159608" cy="1506945"/>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If the path tags are being fetched through ETL, the jobs are automatically closed and will appear in the historical jobs section</a:t>
            </a:r>
            <a:endParaRPr dirty="0"/>
          </a:p>
        </p:txBody>
      </p:sp>
      <p:sp>
        <p:nvSpPr>
          <p:cNvPr id="99" name="Google Shape;99;p17"/>
          <p:cNvSpPr/>
          <p:nvPr/>
        </p:nvSpPr>
        <p:spPr>
          <a:xfrm>
            <a:off x="3528929" y="756745"/>
            <a:ext cx="2251760" cy="1250731"/>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the path tage are not fetched, then it will have to closed from the “running jobs” section in the UI.</a:t>
            </a:r>
            <a:endParaRPr/>
          </a:p>
        </p:txBody>
      </p:sp>
      <p:sp>
        <p:nvSpPr>
          <p:cNvPr id="100" name="Google Shape;100;p17"/>
          <p:cNvSpPr/>
          <p:nvPr/>
        </p:nvSpPr>
        <p:spPr>
          <a:xfrm>
            <a:off x="7357240" y="1513490"/>
            <a:ext cx="756745" cy="1460938"/>
          </a:xfrm>
          <a:prstGeom prst="can">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cxnSp>
        <p:nvCxnSpPr>
          <p:cNvPr id="101" name="Google Shape;101;p17"/>
          <p:cNvCxnSpPr>
            <a:stCxn id="98" idx="3"/>
            <a:endCxn id="99" idx="1"/>
          </p:cNvCxnSpPr>
          <p:nvPr/>
        </p:nvCxnSpPr>
        <p:spPr>
          <a:xfrm flipV="1">
            <a:off x="2522483" y="1382111"/>
            <a:ext cx="1006446" cy="1059562"/>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7"/>
          <p:cNvCxnSpPr>
            <a:stCxn id="99" idx="3"/>
            <a:endCxn id="100" idx="2"/>
          </p:cNvCxnSpPr>
          <p:nvPr/>
        </p:nvCxnSpPr>
        <p:spPr>
          <a:xfrm>
            <a:off x="5780689" y="1382111"/>
            <a:ext cx="1576551" cy="861848"/>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a:stCxn id="98" idx="3"/>
            <a:endCxn id="100" idx="2"/>
          </p:cNvCxnSpPr>
          <p:nvPr/>
        </p:nvCxnSpPr>
        <p:spPr>
          <a:xfrm flipV="1">
            <a:off x="2522483" y="2243959"/>
            <a:ext cx="4834757" cy="197714"/>
          </a:xfrm>
          <a:prstGeom prst="straightConnector1">
            <a:avLst/>
          </a:prstGeom>
          <a:noFill/>
          <a:ln w="9525" cap="flat" cmpd="sng">
            <a:solidFill>
              <a:schemeClr val="dk2"/>
            </a:solidFill>
            <a:prstDash val="solid"/>
            <a:round/>
            <a:headEnd type="none" w="med" len="med"/>
            <a:tailEnd type="triangle" w="med" len="med"/>
          </a:ln>
        </p:spPr>
      </p:cxnSp>
      <p:sp>
        <p:nvSpPr>
          <p:cNvPr id="104" name="Google Shape;104;p17"/>
          <p:cNvSpPr/>
          <p:nvPr/>
        </p:nvSpPr>
        <p:spPr>
          <a:xfrm>
            <a:off x="3550051" y="2953405"/>
            <a:ext cx="2115025" cy="1145629"/>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beltware reading in the middle right of the screen will get updated accordingly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p:nvPr/>
        </p:nvSpPr>
        <p:spPr>
          <a:xfrm>
            <a:off x="410225" y="142000"/>
            <a:ext cx="1909200" cy="9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Belt weight calculation</a:t>
            </a:r>
            <a:endParaRPr/>
          </a:p>
        </p:txBody>
      </p:sp>
      <p:sp>
        <p:nvSpPr>
          <p:cNvPr id="110" name="Google Shape;110;p18"/>
          <p:cNvSpPr/>
          <p:nvPr/>
        </p:nvSpPr>
        <p:spPr>
          <a:xfrm>
            <a:off x="662550" y="1183275"/>
            <a:ext cx="2571600" cy="1814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 soon as the job is started, the totalizer weight is updated  at periodic intervals for that job. The totalizer readings are being fetched through ETL periodically..</a:t>
            </a:r>
            <a:endParaRPr/>
          </a:p>
        </p:txBody>
      </p:sp>
      <p:sp>
        <p:nvSpPr>
          <p:cNvPr id="111" name="Google Shape;111;p18"/>
          <p:cNvSpPr/>
          <p:nvPr/>
        </p:nvSpPr>
        <p:spPr>
          <a:xfrm>
            <a:off x="4054850" y="1151775"/>
            <a:ext cx="2855700" cy="18774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 soon as the job is ended, the totalizer weight for a belt and job will get frozen. </a:t>
            </a:r>
            <a:endParaRPr/>
          </a:p>
        </p:txBody>
      </p:sp>
      <p:sp>
        <p:nvSpPr>
          <p:cNvPr id="112" name="Google Shape;112;p18"/>
          <p:cNvSpPr/>
          <p:nvPr/>
        </p:nvSpPr>
        <p:spPr>
          <a:xfrm>
            <a:off x="8740850" y="749325"/>
            <a:ext cx="2161500" cy="2682300"/>
          </a:xfrm>
          <a:prstGeom prst="can">
            <a:avLst>
              <a:gd name="adj" fmla="val 25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cxnSp>
        <p:nvCxnSpPr>
          <p:cNvPr id="113" name="Google Shape;113;p18"/>
          <p:cNvCxnSpPr>
            <a:stCxn id="110" idx="3"/>
            <a:endCxn id="111" idx="1"/>
          </p:cNvCxnSpPr>
          <p:nvPr/>
        </p:nvCxnSpPr>
        <p:spPr>
          <a:xfrm>
            <a:off x="3234150" y="2090475"/>
            <a:ext cx="8208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8"/>
          <p:cNvCxnSpPr>
            <a:stCxn id="111" idx="3"/>
            <a:endCxn id="112" idx="2"/>
          </p:cNvCxnSpPr>
          <p:nvPr/>
        </p:nvCxnSpPr>
        <p:spPr>
          <a:xfrm>
            <a:off x="6910550" y="2090475"/>
            <a:ext cx="1830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378675" y="252450"/>
            <a:ext cx="20037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Quality and cost calculation</a:t>
            </a:r>
            <a:endParaRPr/>
          </a:p>
        </p:txBody>
      </p:sp>
      <p:sp>
        <p:nvSpPr>
          <p:cNvPr id="120" name="Google Shape;120;p19"/>
          <p:cNvSpPr/>
          <p:nvPr/>
        </p:nvSpPr>
        <p:spPr>
          <a:xfrm>
            <a:off x="378675" y="1372650"/>
            <a:ext cx="2808300" cy="16251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As soon as the job is ended, the quality and cost for a job gets calculated.</a:t>
            </a:r>
            <a:endParaRPr/>
          </a:p>
        </p:txBody>
      </p:sp>
      <p:sp>
        <p:nvSpPr>
          <p:cNvPr id="121" name="Google Shape;121;p19"/>
          <p:cNvSpPr/>
          <p:nvPr/>
        </p:nvSpPr>
        <p:spPr>
          <a:xfrm>
            <a:off x="8440900" y="1088650"/>
            <a:ext cx="2003700" cy="2666400"/>
          </a:xfrm>
          <a:prstGeom prst="can">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cxnSp>
        <p:nvCxnSpPr>
          <p:cNvPr id="122" name="Google Shape;122;p19"/>
          <p:cNvCxnSpPr>
            <a:stCxn id="120" idx="3"/>
            <a:endCxn id="123" idx="1"/>
          </p:cNvCxnSpPr>
          <p:nvPr/>
        </p:nvCxnSpPr>
        <p:spPr>
          <a:xfrm>
            <a:off x="3186975" y="2185200"/>
            <a:ext cx="1372800" cy="1185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9"/>
          <p:cNvCxnSpPr>
            <a:stCxn id="123" idx="3"/>
            <a:endCxn id="121" idx="2"/>
          </p:cNvCxnSpPr>
          <p:nvPr/>
        </p:nvCxnSpPr>
        <p:spPr>
          <a:xfrm>
            <a:off x="6721138" y="2303550"/>
            <a:ext cx="1719900" cy="11820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19"/>
          <p:cNvSpPr/>
          <p:nvPr/>
        </p:nvSpPr>
        <p:spPr>
          <a:xfrm>
            <a:off x="4559638" y="1491000"/>
            <a:ext cx="2161500" cy="1625100"/>
          </a:xfrm>
          <a:prstGeom prst="roundRect">
            <a:avLst>
              <a:gd name="adj" fmla="val 16667"/>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Internal, the quality and stock gets calculated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426000" y="284000"/>
            <a:ext cx="1514700" cy="6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End job</a:t>
            </a:r>
            <a:endParaRPr/>
          </a:p>
        </p:txBody>
      </p:sp>
      <p:sp>
        <p:nvSpPr>
          <p:cNvPr id="130" name="Google Shape;130;p20"/>
          <p:cNvSpPr/>
          <p:nvPr/>
        </p:nvSpPr>
        <p:spPr>
          <a:xfrm>
            <a:off x="599550" y="1719750"/>
            <a:ext cx="2319300" cy="1814400"/>
          </a:xfrm>
          <a:prstGeom prst="roundRect">
            <a:avLst>
              <a:gd name="adj" fmla="val 16667"/>
            </a:avLst>
          </a:prstGeom>
          <a:solidFill>
            <a:srgbClr val="6AA84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the path tags are being fetched from ETL, and the job has been stopped, then it will be visible in historic jobs in the UI., </a:t>
            </a:r>
            <a:endParaRPr/>
          </a:p>
        </p:txBody>
      </p:sp>
      <p:sp>
        <p:nvSpPr>
          <p:cNvPr id="131" name="Google Shape;131;p20"/>
          <p:cNvSpPr/>
          <p:nvPr/>
        </p:nvSpPr>
        <p:spPr>
          <a:xfrm>
            <a:off x="3991725" y="426000"/>
            <a:ext cx="2619000" cy="1830300"/>
          </a:xfrm>
          <a:prstGeom prst="roundRect">
            <a:avLst>
              <a:gd name="adj" fmla="val 16667"/>
            </a:avLst>
          </a:prstGeom>
          <a:solidFill>
            <a:srgbClr val="6AA84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the path tags are not being fetched through ETL, the job shall be stopped by the user.</a:t>
            </a:r>
            <a:endParaRPr/>
          </a:p>
        </p:txBody>
      </p:sp>
      <p:sp>
        <p:nvSpPr>
          <p:cNvPr id="132" name="Google Shape;132;p20"/>
          <p:cNvSpPr/>
          <p:nvPr/>
        </p:nvSpPr>
        <p:spPr>
          <a:xfrm>
            <a:off x="7762575" y="1293775"/>
            <a:ext cx="1940700" cy="2839800"/>
          </a:xfrm>
          <a:prstGeom prst="can">
            <a:avLst>
              <a:gd name="adj" fmla="val 25000"/>
            </a:avLst>
          </a:prstGeom>
          <a:solidFill>
            <a:srgbClr val="6D9EEB"/>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DB</a:t>
            </a:r>
            <a:endParaRPr/>
          </a:p>
        </p:txBody>
      </p:sp>
      <p:cxnSp>
        <p:nvCxnSpPr>
          <p:cNvPr id="133" name="Google Shape;133;p20"/>
          <p:cNvCxnSpPr>
            <a:stCxn id="130" idx="3"/>
            <a:endCxn id="131" idx="1"/>
          </p:cNvCxnSpPr>
          <p:nvPr/>
        </p:nvCxnSpPr>
        <p:spPr>
          <a:xfrm rot="10800000" flipH="1">
            <a:off x="2918850" y="1341150"/>
            <a:ext cx="1072800" cy="1285800"/>
          </a:xfrm>
          <a:prstGeom prst="straightConnector1">
            <a:avLst/>
          </a:prstGeom>
          <a:noFill/>
          <a:ln w="9525" cap="flat" cmpd="sng">
            <a:solidFill>
              <a:schemeClr val="dk2"/>
            </a:solidFill>
            <a:prstDash val="solid"/>
            <a:round/>
            <a:headEnd type="none" w="med" len="med"/>
            <a:tailEnd type="triangle" w="med" len="med"/>
          </a:ln>
        </p:spPr>
      </p:cxnSp>
      <p:cxnSp>
        <p:nvCxnSpPr>
          <p:cNvPr id="134" name="Google Shape;134;p20"/>
          <p:cNvCxnSpPr>
            <a:stCxn id="130" idx="3"/>
            <a:endCxn id="132" idx="2"/>
          </p:cNvCxnSpPr>
          <p:nvPr/>
        </p:nvCxnSpPr>
        <p:spPr>
          <a:xfrm>
            <a:off x="2918850" y="2626950"/>
            <a:ext cx="4843800" cy="867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0"/>
          <p:cNvCxnSpPr>
            <a:stCxn id="131" idx="3"/>
            <a:endCxn id="132" idx="2"/>
          </p:cNvCxnSpPr>
          <p:nvPr/>
        </p:nvCxnSpPr>
        <p:spPr>
          <a:xfrm>
            <a:off x="6610725" y="1341150"/>
            <a:ext cx="1152000" cy="1372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On-screen Show (16:9)</PresentationFormat>
  <Paragraphs>33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Scada-flow</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Scada-flow</dc:title>
  <cp:lastModifiedBy>Pro</cp:lastModifiedBy>
  <cp:revision>1</cp:revision>
  <dcterms:modified xsi:type="dcterms:W3CDTF">2020-12-20T07:09:54Z</dcterms:modified>
</cp:coreProperties>
</file>