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9" r:id="rId2"/>
    <p:sldId id="303" r:id="rId3"/>
    <p:sldId id="301" r:id="rId4"/>
    <p:sldId id="302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Ekambaram" initials="VE" lastIdx="1" clrIdx="0">
    <p:extLst>
      <p:ext uri="{19B8F6BF-5375-455C-9EA6-DF929625EA0E}">
        <p15:presenceInfo xmlns:p15="http://schemas.microsoft.com/office/powerpoint/2012/main" userId="S-1-5-21-3829178672-2686624074-433178275-31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1" autoAdjust="0"/>
    <p:restoredTop sz="94128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E5C4-1681-412B-8E92-B1D7DD17590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2D8E-4C23-4D91-8510-317822CFA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CAD46-BF63-4DFA-94E6-3DD3ACD5179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BD22-F792-400F-A4F6-7B4C3450A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9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419074C-A9F2-4734-A0E9-6A7C4567011F}"/>
              </a:ext>
            </a:extLst>
          </p:cNvPr>
          <p:cNvSpPr txBox="1"/>
          <p:nvPr/>
        </p:nvSpPr>
        <p:spPr>
          <a:xfrm>
            <a:off x="0" y="0"/>
            <a:ext cx="28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DO PO DETAILS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37B8A9-DC6E-43BD-A201-74CD6A9044E8}"/>
              </a:ext>
            </a:extLst>
          </p:cNvPr>
          <p:cNvSpPr/>
          <p:nvPr/>
        </p:nvSpPr>
        <p:spPr>
          <a:xfrm>
            <a:off x="7646505" y="116052"/>
            <a:ext cx="238539" cy="198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5C559-687B-4352-A2AB-AB10570808F7}"/>
              </a:ext>
            </a:extLst>
          </p:cNvPr>
          <p:cNvSpPr txBox="1"/>
          <p:nvPr/>
        </p:nvSpPr>
        <p:spPr>
          <a:xfrm>
            <a:off x="7885044" y="88246"/>
            <a:ext cx="430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                  WebApp/HHD               Interfacing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5D8B35-F7B5-4D60-894E-9CDA8ABC96F7}"/>
              </a:ext>
            </a:extLst>
          </p:cNvPr>
          <p:cNvSpPr/>
          <p:nvPr/>
        </p:nvSpPr>
        <p:spPr>
          <a:xfrm>
            <a:off x="8945217" y="116052"/>
            <a:ext cx="198783" cy="19878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453A2E-BAF6-423D-9F35-674E853DB912}"/>
              </a:ext>
            </a:extLst>
          </p:cNvPr>
          <p:cNvSpPr/>
          <p:nvPr/>
        </p:nvSpPr>
        <p:spPr>
          <a:xfrm>
            <a:off x="10343321" y="116052"/>
            <a:ext cx="198783" cy="198783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41BED0-B06D-4470-ABA4-8B9A33EEF5C2}"/>
              </a:ext>
            </a:extLst>
          </p:cNvPr>
          <p:cNvSpPr/>
          <p:nvPr/>
        </p:nvSpPr>
        <p:spPr>
          <a:xfrm>
            <a:off x="162348" y="2135602"/>
            <a:ext cx="3044653" cy="38739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EE3887-7E52-4C47-8291-DABFFC637F04}"/>
              </a:ext>
            </a:extLst>
          </p:cNvPr>
          <p:cNvSpPr/>
          <p:nvPr/>
        </p:nvSpPr>
        <p:spPr>
          <a:xfrm>
            <a:off x="525091" y="4226834"/>
            <a:ext cx="2504662" cy="1321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Importing DO_PO details from existing RFID system to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system using ETL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6E11FB-89FF-48BD-B1F0-3EE26EF38088}"/>
              </a:ext>
            </a:extLst>
          </p:cNvPr>
          <p:cNvSpPr/>
          <p:nvPr/>
        </p:nvSpPr>
        <p:spPr>
          <a:xfrm>
            <a:off x="465461" y="2617230"/>
            <a:ext cx="2504661" cy="13219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DO_PO details using UI in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system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B9A471-28D4-49EB-877E-B621496054ED}"/>
              </a:ext>
            </a:extLst>
          </p:cNvPr>
          <p:cNvCxnSpPr>
            <a:cxnSpLocks/>
          </p:cNvCxnSpPr>
          <p:nvPr/>
        </p:nvCxnSpPr>
        <p:spPr>
          <a:xfrm>
            <a:off x="2970122" y="3049961"/>
            <a:ext cx="3221937" cy="134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20C2B44-7F0A-49F0-A898-2FD4BB2076AB}"/>
              </a:ext>
            </a:extLst>
          </p:cNvPr>
          <p:cNvSpPr/>
          <p:nvPr/>
        </p:nvSpPr>
        <p:spPr>
          <a:xfrm>
            <a:off x="6549851" y="1885759"/>
            <a:ext cx="2146852" cy="14345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can add multiple TP(Transit pass) against one DO number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45C379-A545-4D07-A745-82A192668C42}"/>
              </a:ext>
            </a:extLst>
          </p:cNvPr>
          <p:cNvCxnSpPr>
            <a:cxnSpLocks/>
            <a:stCxn id="37" idx="3"/>
            <a:endCxn id="37" idx="3"/>
          </p:cNvCxnSpPr>
          <p:nvPr/>
        </p:nvCxnSpPr>
        <p:spPr>
          <a:xfrm>
            <a:off x="8696703" y="260302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385F145-1BE4-4A86-8A9C-913823163C0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716591" y="2517915"/>
            <a:ext cx="940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0632610-4B35-4A89-BBA8-E74696F33CAF}"/>
              </a:ext>
            </a:extLst>
          </p:cNvPr>
          <p:cNvSpPr/>
          <p:nvPr/>
        </p:nvSpPr>
        <p:spPr>
          <a:xfrm>
            <a:off x="9657497" y="1800649"/>
            <a:ext cx="2292628" cy="14345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can add multiple Transporter against one TP(Transit pass)  number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187C31-1C68-45C7-AF28-E3425D83259A}"/>
              </a:ext>
            </a:extLst>
          </p:cNvPr>
          <p:cNvCxnSpPr>
            <a:cxnSpLocks/>
          </p:cNvCxnSpPr>
          <p:nvPr/>
        </p:nvCxnSpPr>
        <p:spPr>
          <a:xfrm>
            <a:off x="10866783" y="3250611"/>
            <a:ext cx="0" cy="76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288B8E7-F772-450A-8934-01BB0CAC6F26}"/>
              </a:ext>
            </a:extLst>
          </p:cNvPr>
          <p:cNvSpPr/>
          <p:nvPr/>
        </p:nvSpPr>
        <p:spPr>
          <a:xfrm>
            <a:off x="9657497" y="4030324"/>
            <a:ext cx="2292628" cy="13146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can edit DO_PO </a:t>
            </a:r>
            <a:r>
              <a:rPr lang="en-US" dirty="0" err="1"/>
              <a:t>details,TP</a:t>
            </a:r>
            <a:r>
              <a:rPr lang="en-US" dirty="0"/>
              <a:t> number details and Transporter details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FD295955-722C-4355-B40E-14C24DBD3BD4}"/>
              </a:ext>
            </a:extLst>
          </p:cNvPr>
          <p:cNvSpPr/>
          <p:nvPr/>
        </p:nvSpPr>
        <p:spPr>
          <a:xfrm>
            <a:off x="4899966" y="2263074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2928AF-FD6B-4303-9B17-15CE06A59F2B}"/>
              </a:ext>
            </a:extLst>
          </p:cNvPr>
          <p:cNvCxnSpPr>
            <a:cxnSpLocks/>
          </p:cNvCxnSpPr>
          <p:nvPr/>
        </p:nvCxnSpPr>
        <p:spPr>
          <a:xfrm flipV="1">
            <a:off x="5357166" y="1616765"/>
            <a:ext cx="0" cy="64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BF0A6D-9323-4BBC-B110-E08A1D92C635}"/>
              </a:ext>
            </a:extLst>
          </p:cNvPr>
          <p:cNvCxnSpPr>
            <a:stCxn id="60" idx="3"/>
            <a:endCxn id="37" idx="1"/>
          </p:cNvCxnSpPr>
          <p:nvPr/>
        </p:nvCxnSpPr>
        <p:spPr>
          <a:xfrm>
            <a:off x="5814366" y="2569398"/>
            <a:ext cx="735485" cy="3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99D61A6D-B534-4139-AE90-144A6B0D0511}"/>
              </a:ext>
            </a:extLst>
          </p:cNvPr>
          <p:cNvSpPr/>
          <p:nvPr/>
        </p:nvSpPr>
        <p:spPr>
          <a:xfrm>
            <a:off x="6192059" y="4264590"/>
            <a:ext cx="1000522" cy="10803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E964A3-50B9-4D51-BF3D-7745A4100488}"/>
              </a:ext>
            </a:extLst>
          </p:cNvPr>
          <p:cNvCxnSpPr>
            <a:cxnSpLocks/>
          </p:cNvCxnSpPr>
          <p:nvPr/>
        </p:nvCxnSpPr>
        <p:spPr>
          <a:xfrm flipH="1">
            <a:off x="6962370" y="3279838"/>
            <a:ext cx="558224" cy="98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3061D7-257E-4F05-8FE2-8BAD85FBC25D}"/>
              </a:ext>
            </a:extLst>
          </p:cNvPr>
          <p:cNvCxnSpPr>
            <a:cxnSpLocks/>
          </p:cNvCxnSpPr>
          <p:nvPr/>
        </p:nvCxnSpPr>
        <p:spPr>
          <a:xfrm flipH="1">
            <a:off x="7214975" y="3250611"/>
            <a:ext cx="2442522" cy="131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1FD968E-4A9F-4D3B-AF7A-D3B984271900}"/>
              </a:ext>
            </a:extLst>
          </p:cNvPr>
          <p:cNvCxnSpPr>
            <a:cxnSpLocks/>
          </p:cNvCxnSpPr>
          <p:nvPr/>
        </p:nvCxnSpPr>
        <p:spPr>
          <a:xfrm flipH="1">
            <a:off x="7241482" y="4857362"/>
            <a:ext cx="2416016" cy="3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FD03626-9766-40D1-9C4B-E661D4D49C27}"/>
              </a:ext>
            </a:extLst>
          </p:cNvPr>
          <p:cNvCxnSpPr>
            <a:cxnSpLocks/>
          </p:cNvCxnSpPr>
          <p:nvPr/>
        </p:nvCxnSpPr>
        <p:spPr>
          <a:xfrm flipV="1">
            <a:off x="3029753" y="4887787"/>
            <a:ext cx="3113405" cy="3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91C0D3F-3228-456D-B955-4914E0870B49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970122" y="2569398"/>
            <a:ext cx="1929844" cy="480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C8D400-5DCE-482C-A355-7152951C5FCC}"/>
              </a:ext>
            </a:extLst>
          </p:cNvPr>
          <p:cNvSpPr/>
          <p:nvPr/>
        </p:nvSpPr>
        <p:spPr>
          <a:xfrm>
            <a:off x="4466002" y="1070217"/>
            <a:ext cx="1828780" cy="54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notification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0CD2A0-88EF-43AC-8EC9-3513C2E310CF}"/>
              </a:ext>
            </a:extLst>
          </p:cNvPr>
          <p:cNvSpPr/>
          <p:nvPr/>
        </p:nvSpPr>
        <p:spPr>
          <a:xfrm>
            <a:off x="178486" y="535558"/>
            <a:ext cx="874644" cy="781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CA70F-CC6B-46F6-9740-BE15695D332F}"/>
              </a:ext>
            </a:extLst>
          </p:cNvPr>
          <p:cNvSpPr txBox="1"/>
          <p:nvPr/>
        </p:nvSpPr>
        <p:spPr>
          <a:xfrm>
            <a:off x="0" y="0"/>
            <a:ext cx="397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EXCEPTION 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859141-1E6A-4857-8670-8A822E9A296C}"/>
              </a:ext>
            </a:extLst>
          </p:cNvPr>
          <p:cNvSpPr/>
          <p:nvPr/>
        </p:nvSpPr>
        <p:spPr>
          <a:xfrm>
            <a:off x="7898292" y="66259"/>
            <a:ext cx="172277" cy="172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24C2-9F5A-42C6-8331-C8AC75D9E9D2}"/>
              </a:ext>
            </a:extLst>
          </p:cNvPr>
          <p:cNvSpPr txBox="1"/>
          <p:nvPr/>
        </p:nvSpPr>
        <p:spPr>
          <a:xfrm>
            <a:off x="8024189" y="0"/>
            <a:ext cx="396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                   WebApp/HHD               Interfacing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038E07-8BBB-4946-A91E-520D6AFD3A21}"/>
              </a:ext>
            </a:extLst>
          </p:cNvPr>
          <p:cNvSpPr/>
          <p:nvPr/>
        </p:nvSpPr>
        <p:spPr>
          <a:xfrm>
            <a:off x="9124122" y="66259"/>
            <a:ext cx="172277" cy="1726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074C1E-A5DD-43BB-A142-F3B952BA708F}"/>
              </a:ext>
            </a:extLst>
          </p:cNvPr>
          <p:cNvSpPr/>
          <p:nvPr/>
        </p:nvSpPr>
        <p:spPr>
          <a:xfrm>
            <a:off x="10502348" y="66259"/>
            <a:ext cx="172277" cy="17268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6AFA1-D367-465B-AAAE-556C7DD0E15C}"/>
              </a:ext>
            </a:extLst>
          </p:cNvPr>
          <p:cNvSpPr txBox="1"/>
          <p:nvPr/>
        </p:nvSpPr>
        <p:spPr>
          <a:xfrm>
            <a:off x="104632" y="1264648"/>
            <a:ext cx="120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trip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8FD5A-C2AA-443F-9D5A-E270318484D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338434" y="1054101"/>
            <a:ext cx="596239" cy="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71BF4-58E0-4939-8A91-34980C7E4846}"/>
              </a:ext>
            </a:extLst>
          </p:cNvPr>
          <p:cNvSpPr/>
          <p:nvPr/>
        </p:nvSpPr>
        <p:spPr>
          <a:xfrm>
            <a:off x="6925149" y="560538"/>
            <a:ext cx="1749288" cy="10559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record exception on HHD with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8AFCA9-7D90-4E79-BE50-0DCF0034A5BE}"/>
              </a:ext>
            </a:extLst>
          </p:cNvPr>
          <p:cNvCxnSpPr>
            <a:cxnSpLocks/>
          </p:cNvCxnSpPr>
          <p:nvPr/>
        </p:nvCxnSpPr>
        <p:spPr>
          <a:xfrm>
            <a:off x="8711190" y="1053544"/>
            <a:ext cx="1170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6BA4B-EDBE-4355-A1B8-DD207A994751}"/>
              </a:ext>
            </a:extLst>
          </p:cNvPr>
          <p:cNvSpPr/>
          <p:nvPr/>
        </p:nvSpPr>
        <p:spPr>
          <a:xfrm>
            <a:off x="24970" y="4152438"/>
            <a:ext cx="1343309" cy="12997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Configured user login to </a:t>
            </a:r>
            <a:r>
              <a:rPr lang="en-US" dirty="0" err="1">
                <a:solidFill>
                  <a:schemeClr val="tx1"/>
                </a:solidFill>
              </a:rPr>
              <a:t>cscts</a:t>
            </a:r>
            <a:r>
              <a:rPr lang="en-US" dirty="0">
                <a:solidFill>
                  <a:schemeClr val="tx1"/>
                </a:solidFill>
              </a:rPr>
              <a:t> application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2314C658-F16B-4BBD-B8CC-60A4D5A50747}"/>
              </a:ext>
            </a:extLst>
          </p:cNvPr>
          <p:cNvSpPr/>
          <p:nvPr/>
        </p:nvSpPr>
        <p:spPr>
          <a:xfrm>
            <a:off x="3934673" y="467428"/>
            <a:ext cx="2374803" cy="1180450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Inspection active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7BA236-823A-4390-A2FE-7C70DA39AA38}"/>
              </a:ext>
            </a:extLst>
          </p:cNvPr>
          <p:cNvCxnSpPr>
            <a:cxnSpLocks/>
          </p:cNvCxnSpPr>
          <p:nvPr/>
        </p:nvCxnSpPr>
        <p:spPr>
          <a:xfrm>
            <a:off x="6333784" y="1045587"/>
            <a:ext cx="591365" cy="6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77C6E0-B0E1-4C10-85D8-673712EF90B8}"/>
              </a:ext>
            </a:extLst>
          </p:cNvPr>
          <p:cNvSpPr txBox="1"/>
          <p:nvPr/>
        </p:nvSpPr>
        <p:spPr>
          <a:xfrm>
            <a:off x="6357650" y="741831"/>
            <a:ext cx="80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19A50A-4C60-473B-A95F-871530F0C277}"/>
              </a:ext>
            </a:extLst>
          </p:cNvPr>
          <p:cNvSpPr/>
          <p:nvPr/>
        </p:nvSpPr>
        <p:spPr>
          <a:xfrm>
            <a:off x="9861838" y="488440"/>
            <a:ext cx="1665952" cy="118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/email alert to configured user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CD1FD9-7095-4B85-8DF9-0D4FFB26199D}"/>
              </a:ext>
            </a:extLst>
          </p:cNvPr>
          <p:cNvCxnSpPr>
            <a:cxnSpLocks/>
          </p:cNvCxnSpPr>
          <p:nvPr/>
        </p:nvCxnSpPr>
        <p:spPr>
          <a:xfrm>
            <a:off x="1368279" y="4771333"/>
            <a:ext cx="278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288EE9E-4C48-4BB3-A3F9-20AC3E6C7137}"/>
              </a:ext>
            </a:extLst>
          </p:cNvPr>
          <p:cNvSpPr/>
          <p:nvPr/>
        </p:nvSpPr>
        <p:spPr>
          <a:xfrm>
            <a:off x="5903281" y="3821793"/>
            <a:ext cx="2366648" cy="16440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will have option to 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approve,reject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forward and revert exception based on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permison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DCB6EC67-91E1-495F-A541-9DCDDA5BD1E6}"/>
              </a:ext>
            </a:extLst>
          </p:cNvPr>
          <p:cNvSpPr/>
          <p:nvPr/>
        </p:nvSpPr>
        <p:spPr>
          <a:xfrm>
            <a:off x="8928169" y="4381811"/>
            <a:ext cx="1344184" cy="612648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remark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D10DC2-C774-47B2-8864-6B178E495BD9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600261" y="4994459"/>
            <a:ext cx="0" cy="2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CF3318-81F3-4A1F-B08E-ECB5934A0334}"/>
              </a:ext>
            </a:extLst>
          </p:cNvPr>
          <p:cNvSpPr txBox="1"/>
          <p:nvPr/>
        </p:nvSpPr>
        <p:spPr>
          <a:xfrm>
            <a:off x="8819527" y="4877783"/>
            <a:ext cx="10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8DA9237-FB7F-49E9-A421-A02B586B0A63}"/>
              </a:ext>
            </a:extLst>
          </p:cNvPr>
          <p:cNvSpPr/>
          <p:nvPr/>
        </p:nvSpPr>
        <p:spPr>
          <a:xfrm>
            <a:off x="8850645" y="2515700"/>
            <a:ext cx="1675756" cy="144250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approve user can not reject or forward exception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C15E4D-B4EA-491B-AA0B-257041BB8690}"/>
              </a:ext>
            </a:extLst>
          </p:cNvPr>
          <p:cNvSpPr txBox="1"/>
          <p:nvPr/>
        </p:nvSpPr>
        <p:spPr>
          <a:xfrm>
            <a:off x="8200776" y="4368099"/>
            <a:ext cx="105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0F7015-936D-47D4-B461-B9A8442831CA}"/>
              </a:ext>
            </a:extLst>
          </p:cNvPr>
          <p:cNvCxnSpPr>
            <a:cxnSpLocks/>
          </p:cNvCxnSpPr>
          <p:nvPr/>
        </p:nvCxnSpPr>
        <p:spPr>
          <a:xfrm>
            <a:off x="10296939" y="4688135"/>
            <a:ext cx="62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1C9D12-0F47-41FF-ACF5-2B02E2641E0F}"/>
              </a:ext>
            </a:extLst>
          </p:cNvPr>
          <p:cNvSpPr/>
          <p:nvPr/>
        </p:nvSpPr>
        <p:spPr>
          <a:xfrm>
            <a:off x="8843394" y="5300783"/>
            <a:ext cx="2078460" cy="151248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reject exception move to reject tab in </a:t>
            </a:r>
            <a:r>
              <a:rPr lang="en-US" dirty="0" err="1">
                <a:solidFill>
                  <a:schemeClr val="tx1"/>
                </a:solidFill>
              </a:rPr>
              <a:t>UI,user</a:t>
            </a:r>
            <a:r>
              <a:rPr lang="en-US" dirty="0">
                <a:solidFill>
                  <a:schemeClr val="tx1"/>
                </a:solidFill>
              </a:rPr>
              <a:t> can approve and forward exception</a:t>
            </a:r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E440B36B-3F19-49D0-BD1D-E57AF31F73F4}"/>
              </a:ext>
            </a:extLst>
          </p:cNvPr>
          <p:cNvSpPr/>
          <p:nvPr/>
        </p:nvSpPr>
        <p:spPr>
          <a:xfrm>
            <a:off x="5682967" y="2037263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61B5E-B737-48D5-BA8E-505A0BDFF146}"/>
              </a:ext>
            </a:extLst>
          </p:cNvPr>
          <p:cNvCxnSpPr>
            <a:cxnSpLocks/>
          </p:cNvCxnSpPr>
          <p:nvPr/>
        </p:nvCxnSpPr>
        <p:spPr>
          <a:xfrm flipH="1">
            <a:off x="6597367" y="1631338"/>
            <a:ext cx="716692" cy="5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C365860-72A5-407E-9559-7245668DE6E4}"/>
              </a:ext>
            </a:extLst>
          </p:cNvPr>
          <p:cNvSpPr/>
          <p:nvPr/>
        </p:nvSpPr>
        <p:spPr>
          <a:xfrm>
            <a:off x="1895002" y="504610"/>
            <a:ext cx="1431278" cy="1048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Choke point </a:t>
            </a:r>
            <a:endParaRPr lang="en-US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D1BF88F-5CE1-4B58-8957-F8CD3E42A21B}"/>
              </a:ext>
            </a:extLst>
          </p:cNvPr>
          <p:cNvCxnSpPr>
            <a:cxnSpLocks/>
          </p:cNvCxnSpPr>
          <p:nvPr/>
        </p:nvCxnSpPr>
        <p:spPr>
          <a:xfrm>
            <a:off x="678756" y="884751"/>
            <a:ext cx="121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E4D21F4-4A17-46C5-97FC-EE8BA059535F}"/>
              </a:ext>
            </a:extLst>
          </p:cNvPr>
          <p:cNvSpPr/>
          <p:nvPr/>
        </p:nvSpPr>
        <p:spPr>
          <a:xfrm>
            <a:off x="2219269" y="1686598"/>
            <a:ext cx="1675756" cy="104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can not raise exception 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7637971-85D4-4D2F-B539-53291E9BBE47}"/>
              </a:ext>
            </a:extLst>
          </p:cNvPr>
          <p:cNvCxnSpPr>
            <a:cxnSpLocks/>
          </p:cNvCxnSpPr>
          <p:nvPr/>
        </p:nvCxnSpPr>
        <p:spPr>
          <a:xfrm rot="5400000">
            <a:off x="4208580" y="1168164"/>
            <a:ext cx="560291" cy="1227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3B0B1CB-9243-4541-84FF-01FE279CA3F5}"/>
              </a:ext>
            </a:extLst>
          </p:cNvPr>
          <p:cNvSpPr txBox="1"/>
          <p:nvPr/>
        </p:nvSpPr>
        <p:spPr>
          <a:xfrm flipH="1">
            <a:off x="4209088" y="1751019"/>
            <a:ext cx="60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F6CFC5-10E0-4313-B874-033E07762327}"/>
              </a:ext>
            </a:extLst>
          </p:cNvPr>
          <p:cNvSpPr/>
          <p:nvPr/>
        </p:nvSpPr>
        <p:spPr>
          <a:xfrm>
            <a:off x="1634839" y="4124709"/>
            <a:ext cx="1823035" cy="1355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can filter exception by selecting  department and choke point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07A349D-6F23-47A4-8923-F54E37C79434}"/>
              </a:ext>
            </a:extLst>
          </p:cNvPr>
          <p:cNvSpPr/>
          <p:nvPr/>
        </p:nvSpPr>
        <p:spPr>
          <a:xfrm>
            <a:off x="3789321" y="3786403"/>
            <a:ext cx="1749288" cy="24384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can see open exception in open </a:t>
            </a:r>
            <a:r>
              <a:rPr lang="en-US" dirty="0" err="1">
                <a:solidFill>
                  <a:schemeClr val="tx1"/>
                </a:solidFill>
              </a:rPr>
              <a:t>tab,reject</a:t>
            </a:r>
            <a:r>
              <a:rPr lang="en-US" dirty="0">
                <a:solidFill>
                  <a:schemeClr val="tx1"/>
                </a:solidFill>
              </a:rPr>
              <a:t> exception in reject tab and approved exception in approved tab  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BE6B6CE-DE8C-499D-A0B0-EE533E01BB70}"/>
              </a:ext>
            </a:extLst>
          </p:cNvPr>
          <p:cNvCxnSpPr>
            <a:cxnSpLocks/>
          </p:cNvCxnSpPr>
          <p:nvPr/>
        </p:nvCxnSpPr>
        <p:spPr>
          <a:xfrm flipV="1">
            <a:off x="3470799" y="4630122"/>
            <a:ext cx="287160" cy="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F56CBF0-D0E5-43C0-812C-D236C0E01DED}"/>
              </a:ext>
            </a:extLst>
          </p:cNvPr>
          <p:cNvCxnSpPr>
            <a:stCxn id="72" idx="0"/>
          </p:cNvCxnSpPr>
          <p:nvPr/>
        </p:nvCxnSpPr>
        <p:spPr>
          <a:xfrm flipV="1">
            <a:off x="9600261" y="3966626"/>
            <a:ext cx="0" cy="41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316722B0-5BE0-497A-98DB-0A5699086B3B}"/>
              </a:ext>
            </a:extLst>
          </p:cNvPr>
          <p:cNvCxnSpPr>
            <a:cxnSpLocks/>
          </p:cNvCxnSpPr>
          <p:nvPr/>
        </p:nvCxnSpPr>
        <p:spPr>
          <a:xfrm>
            <a:off x="8247358" y="4683762"/>
            <a:ext cx="68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4A77B0-A1EA-48D5-845C-C6AE4869DB95}"/>
              </a:ext>
            </a:extLst>
          </p:cNvPr>
          <p:cNvCxnSpPr>
            <a:cxnSpLocks/>
          </p:cNvCxnSpPr>
          <p:nvPr/>
        </p:nvCxnSpPr>
        <p:spPr>
          <a:xfrm flipH="1">
            <a:off x="3233454" y="2452623"/>
            <a:ext cx="2445638" cy="165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00BF59-8701-4B35-8039-6B20B757A544}"/>
              </a:ext>
            </a:extLst>
          </p:cNvPr>
          <p:cNvSpPr/>
          <p:nvPr/>
        </p:nvSpPr>
        <p:spPr>
          <a:xfrm>
            <a:off x="10901752" y="3745624"/>
            <a:ext cx="1252076" cy="138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Status saved in Database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8AC5A-0CF3-42FC-8C0C-0A66DAA9EA11}"/>
              </a:ext>
            </a:extLst>
          </p:cNvPr>
          <p:cNvSpPr txBox="1"/>
          <p:nvPr/>
        </p:nvSpPr>
        <p:spPr>
          <a:xfrm>
            <a:off x="10030964" y="4381811"/>
            <a:ext cx="102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Forward/Revert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2DFB82D-E79B-42C2-B180-8CF5524E13D7}"/>
              </a:ext>
            </a:extLst>
          </p:cNvPr>
          <p:cNvCxnSpPr>
            <a:cxnSpLocks/>
          </p:cNvCxnSpPr>
          <p:nvPr/>
        </p:nvCxnSpPr>
        <p:spPr>
          <a:xfrm flipV="1">
            <a:off x="5538609" y="4802297"/>
            <a:ext cx="393448" cy="1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F4779BF-78CF-4229-8B1A-D96B1DB09097}"/>
              </a:ext>
            </a:extLst>
          </p:cNvPr>
          <p:cNvCxnSpPr>
            <a:cxnSpLocks/>
          </p:cNvCxnSpPr>
          <p:nvPr/>
        </p:nvCxnSpPr>
        <p:spPr>
          <a:xfrm flipV="1">
            <a:off x="5110332" y="2649911"/>
            <a:ext cx="741472" cy="121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56A7CE-4B0D-4713-8F11-3159B900A292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6409397" y="2633202"/>
            <a:ext cx="3190864" cy="174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D1507-7705-471C-B3A1-FACDC05E47EF}"/>
              </a:ext>
            </a:extLst>
          </p:cNvPr>
          <p:cNvSpPr txBox="1"/>
          <p:nvPr/>
        </p:nvSpPr>
        <p:spPr>
          <a:xfrm>
            <a:off x="-1" y="-1"/>
            <a:ext cx="3737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VIOLATION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525D86-6981-4117-BF00-BC9A0F7691EA}"/>
              </a:ext>
            </a:extLst>
          </p:cNvPr>
          <p:cNvSpPr/>
          <p:nvPr/>
        </p:nvSpPr>
        <p:spPr>
          <a:xfrm>
            <a:off x="7679634" y="58552"/>
            <a:ext cx="159027" cy="1722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A1D98-6A3D-443C-B1F4-6BCBE8481CDF}"/>
              </a:ext>
            </a:extLst>
          </p:cNvPr>
          <p:cNvSpPr txBox="1"/>
          <p:nvPr/>
        </p:nvSpPr>
        <p:spPr>
          <a:xfrm>
            <a:off x="7838661" y="-24586"/>
            <a:ext cx="4088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WebApp/HHD           Interfacing         process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E86AEA-17B7-45CD-86F2-E92001B5678A}"/>
              </a:ext>
            </a:extLst>
          </p:cNvPr>
          <p:cNvSpPr/>
          <p:nvPr/>
        </p:nvSpPr>
        <p:spPr>
          <a:xfrm>
            <a:off x="9382537" y="58552"/>
            <a:ext cx="159027" cy="17227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090998-A988-4197-90CA-42D738B62533}"/>
              </a:ext>
            </a:extLst>
          </p:cNvPr>
          <p:cNvSpPr/>
          <p:nvPr/>
        </p:nvSpPr>
        <p:spPr>
          <a:xfrm>
            <a:off x="10654747" y="61554"/>
            <a:ext cx="159027" cy="169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4121F3-9C3B-4CD3-85B0-1A93A9391DFE}"/>
              </a:ext>
            </a:extLst>
          </p:cNvPr>
          <p:cNvSpPr/>
          <p:nvPr/>
        </p:nvSpPr>
        <p:spPr>
          <a:xfrm>
            <a:off x="107674" y="1069071"/>
            <a:ext cx="662609" cy="609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065C5-17D8-4EE6-923E-CA0EA431DED8}"/>
              </a:ext>
            </a:extLst>
          </p:cNvPr>
          <p:cNvSpPr txBox="1"/>
          <p:nvPr/>
        </p:nvSpPr>
        <p:spPr>
          <a:xfrm>
            <a:off x="0" y="1646404"/>
            <a:ext cx="121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trip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8C9DA-981D-4970-8DA6-8EE1908CAD9D}"/>
              </a:ext>
            </a:extLst>
          </p:cNvPr>
          <p:cNvCxnSpPr>
            <a:cxnSpLocks/>
          </p:cNvCxnSpPr>
          <p:nvPr/>
        </p:nvCxnSpPr>
        <p:spPr>
          <a:xfrm>
            <a:off x="772769" y="1373870"/>
            <a:ext cx="608772" cy="1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B52CF7-46B8-45CE-91E0-654840A542E7}"/>
              </a:ext>
            </a:extLst>
          </p:cNvPr>
          <p:cNvSpPr/>
          <p:nvPr/>
        </p:nvSpPr>
        <p:spPr>
          <a:xfrm>
            <a:off x="4253948" y="933413"/>
            <a:ext cx="2054088" cy="9351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select vehicle number from the dropdown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45837A-1587-45C5-AC26-8D7B6ACF94FB}"/>
              </a:ext>
            </a:extLst>
          </p:cNvPr>
          <p:cNvSpPr/>
          <p:nvPr/>
        </p:nvSpPr>
        <p:spPr>
          <a:xfrm>
            <a:off x="7421219" y="943772"/>
            <a:ext cx="2120345" cy="10440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can select multiple violations from the dropdown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3C5801-9E2F-4569-A386-93BE36A2449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308036" y="1378659"/>
            <a:ext cx="1113183" cy="2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58C7E3-D8AD-494C-8259-3FAC2DEB8FE9}"/>
              </a:ext>
            </a:extLst>
          </p:cNvPr>
          <p:cNvSpPr/>
          <p:nvPr/>
        </p:nvSpPr>
        <p:spPr>
          <a:xfrm>
            <a:off x="9798325" y="2574858"/>
            <a:ext cx="1712844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079CA67-4F87-42D1-B454-846A1FAA6A35}"/>
              </a:ext>
            </a:extLst>
          </p:cNvPr>
          <p:cNvCxnSpPr>
            <a:cxnSpLocks/>
            <a:stCxn id="19" idx="3"/>
            <a:endCxn id="26" idx="0"/>
          </p:cNvCxnSpPr>
          <p:nvPr/>
        </p:nvCxnSpPr>
        <p:spPr>
          <a:xfrm>
            <a:off x="9541564" y="1465797"/>
            <a:ext cx="1113183" cy="1109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7E3D8A-E58D-453E-AA01-B6A9B49204E3}"/>
              </a:ext>
            </a:extLst>
          </p:cNvPr>
          <p:cNvCxnSpPr>
            <a:cxnSpLocks/>
          </p:cNvCxnSpPr>
          <p:nvPr/>
        </p:nvCxnSpPr>
        <p:spPr>
          <a:xfrm>
            <a:off x="10654747" y="3489258"/>
            <a:ext cx="0" cy="84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3DB01E2-9A9B-47CE-B22C-7CE898085462}"/>
              </a:ext>
            </a:extLst>
          </p:cNvPr>
          <p:cNvSpPr/>
          <p:nvPr/>
        </p:nvSpPr>
        <p:spPr>
          <a:xfrm>
            <a:off x="9896059" y="4333460"/>
            <a:ext cx="2030898" cy="1123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submit selected violations are raised against the vehicle 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496EB3BD-957C-4C61-A123-3CE2880BE65B}"/>
              </a:ext>
            </a:extLst>
          </p:cNvPr>
          <p:cNvSpPr/>
          <p:nvPr/>
        </p:nvSpPr>
        <p:spPr>
          <a:xfrm>
            <a:off x="6120848" y="2902225"/>
            <a:ext cx="914400" cy="9351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B834C8-2E6F-4B21-B825-E9C8B9AD7792}"/>
              </a:ext>
            </a:extLst>
          </p:cNvPr>
          <p:cNvCxnSpPr>
            <a:cxnSpLocks/>
          </p:cNvCxnSpPr>
          <p:nvPr/>
        </p:nvCxnSpPr>
        <p:spPr>
          <a:xfrm flipH="1" flipV="1">
            <a:off x="5791202" y="1868533"/>
            <a:ext cx="450569" cy="113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1B5A3-D51E-4BBA-AF85-270CC69F070C}"/>
              </a:ext>
            </a:extLst>
          </p:cNvPr>
          <p:cNvCxnSpPr>
            <a:cxnSpLocks/>
          </p:cNvCxnSpPr>
          <p:nvPr/>
        </p:nvCxnSpPr>
        <p:spPr>
          <a:xfrm flipV="1">
            <a:off x="6973130" y="1988010"/>
            <a:ext cx="591374" cy="102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1400D48-7682-431B-BC34-CBDF9E1C557E}"/>
              </a:ext>
            </a:extLst>
          </p:cNvPr>
          <p:cNvCxnSpPr>
            <a:cxnSpLocks/>
          </p:cNvCxnSpPr>
          <p:nvPr/>
        </p:nvCxnSpPr>
        <p:spPr>
          <a:xfrm flipH="1">
            <a:off x="7041875" y="3369783"/>
            <a:ext cx="2756450" cy="4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728A01A-3079-463D-81AA-FB5E80246B6F}"/>
              </a:ext>
            </a:extLst>
          </p:cNvPr>
          <p:cNvSpPr/>
          <p:nvPr/>
        </p:nvSpPr>
        <p:spPr>
          <a:xfrm>
            <a:off x="1374910" y="933413"/>
            <a:ext cx="2103784" cy="98958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the vehicle for which active trip present in DB are come in dropdown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D1AA7B-B554-42F5-8EAC-634F0E67F25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478694" y="1400973"/>
            <a:ext cx="775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CE35B6-5670-427A-8DE0-6B8CECFC8F97}"/>
              </a:ext>
            </a:extLst>
          </p:cNvPr>
          <p:cNvCxnSpPr/>
          <p:nvPr/>
        </p:nvCxnSpPr>
        <p:spPr>
          <a:xfrm flipH="1" flipV="1">
            <a:off x="3478694" y="1868532"/>
            <a:ext cx="2642154" cy="162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F4EA67-5AA9-48FB-92C5-22F6C6FA209A}"/>
              </a:ext>
            </a:extLst>
          </p:cNvPr>
          <p:cNvSpPr/>
          <p:nvPr/>
        </p:nvSpPr>
        <p:spPr>
          <a:xfrm>
            <a:off x="145774" y="623715"/>
            <a:ext cx="64935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69C96-72A0-453D-8E49-992CBC3ECBDE}"/>
              </a:ext>
            </a:extLst>
          </p:cNvPr>
          <p:cNvSpPr txBox="1"/>
          <p:nvPr/>
        </p:nvSpPr>
        <p:spPr>
          <a:xfrm>
            <a:off x="0" y="0"/>
            <a:ext cx="159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SAMPLING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9D9C7A-01D2-4544-B4DB-9AB4F57239B1}"/>
              </a:ext>
            </a:extLst>
          </p:cNvPr>
          <p:cNvSpPr/>
          <p:nvPr/>
        </p:nvSpPr>
        <p:spPr>
          <a:xfrm>
            <a:off x="7434469" y="39756"/>
            <a:ext cx="198782" cy="185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CC20C-10F0-489B-AC3A-002047AF3C27}"/>
              </a:ext>
            </a:extLst>
          </p:cNvPr>
          <p:cNvSpPr txBox="1"/>
          <p:nvPr/>
        </p:nvSpPr>
        <p:spPr>
          <a:xfrm>
            <a:off x="7633251" y="-21368"/>
            <a:ext cx="834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796793-96F3-4A95-95F1-E09B8358AD58}"/>
              </a:ext>
            </a:extLst>
          </p:cNvPr>
          <p:cNvSpPr/>
          <p:nvPr/>
        </p:nvSpPr>
        <p:spPr>
          <a:xfrm>
            <a:off x="8567529" y="66261"/>
            <a:ext cx="192954" cy="15902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832DC-8E4E-495F-8BED-E451342F3937}"/>
              </a:ext>
            </a:extLst>
          </p:cNvPr>
          <p:cNvSpPr txBox="1"/>
          <p:nvPr/>
        </p:nvSpPr>
        <p:spPr>
          <a:xfrm>
            <a:off x="8766311" y="407"/>
            <a:ext cx="1709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WebApp/HHD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02C64F-DD86-44E0-93E6-E4950FB662D8}"/>
              </a:ext>
            </a:extLst>
          </p:cNvPr>
          <p:cNvSpPr/>
          <p:nvPr/>
        </p:nvSpPr>
        <p:spPr>
          <a:xfrm>
            <a:off x="10018644" y="39756"/>
            <a:ext cx="159026" cy="17566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59F6A-2C14-40D5-93BD-7EBBC042287A}"/>
              </a:ext>
            </a:extLst>
          </p:cNvPr>
          <p:cNvSpPr txBox="1"/>
          <p:nvPr/>
        </p:nvSpPr>
        <p:spPr>
          <a:xfrm>
            <a:off x="10177670" y="-26301"/>
            <a:ext cx="108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Interfacing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E7EEC-7F36-483F-AAAB-D10EE2BDA99C}"/>
              </a:ext>
            </a:extLst>
          </p:cNvPr>
          <p:cNvSpPr txBox="1"/>
          <p:nvPr/>
        </p:nvSpPr>
        <p:spPr>
          <a:xfrm>
            <a:off x="-79514" y="1235473"/>
            <a:ext cx="14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 started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FF9CC6-25B2-44C7-9C41-14BBD13F71D9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795130" y="921889"/>
            <a:ext cx="589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CFBE11-8349-4E71-A457-A04519ACCA25}"/>
              </a:ext>
            </a:extLst>
          </p:cNvPr>
          <p:cNvSpPr/>
          <p:nvPr/>
        </p:nvSpPr>
        <p:spPr>
          <a:xfrm>
            <a:off x="1384849" y="464689"/>
            <a:ext cx="159026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Choke point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5D7E0A-54F5-4F35-8373-FBFA1E6EC7D1}"/>
              </a:ext>
            </a:extLst>
          </p:cNvPr>
          <p:cNvCxnSpPr>
            <a:cxnSpLocks/>
          </p:cNvCxnSpPr>
          <p:nvPr/>
        </p:nvCxnSpPr>
        <p:spPr>
          <a:xfrm>
            <a:off x="2975109" y="1023939"/>
            <a:ext cx="563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EB7712-E621-40C4-9D1C-D8AA669956CD}"/>
              </a:ext>
            </a:extLst>
          </p:cNvPr>
          <p:cNvCxnSpPr>
            <a:cxnSpLocks/>
          </p:cNvCxnSpPr>
          <p:nvPr/>
        </p:nvCxnSpPr>
        <p:spPr>
          <a:xfrm>
            <a:off x="4817160" y="2069289"/>
            <a:ext cx="0" cy="61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BD1F0BB7-DE37-47D3-9D0D-5DE32A268457}"/>
              </a:ext>
            </a:extLst>
          </p:cNvPr>
          <p:cNvSpPr/>
          <p:nvPr/>
        </p:nvSpPr>
        <p:spPr>
          <a:xfrm>
            <a:off x="3538329" y="0"/>
            <a:ext cx="2544419" cy="20478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Previous chokepoint validation/exception completed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C2499-D6D6-43BC-88F8-5EDB1872612B}"/>
              </a:ext>
            </a:extLst>
          </p:cNvPr>
          <p:cNvSpPr txBox="1"/>
          <p:nvPr/>
        </p:nvSpPr>
        <p:spPr>
          <a:xfrm>
            <a:off x="6004825" y="756908"/>
            <a:ext cx="858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9BFCC5-1F44-48B5-9474-BA9380F789EC}"/>
              </a:ext>
            </a:extLst>
          </p:cNvPr>
          <p:cNvCxnSpPr>
            <a:cxnSpLocks/>
          </p:cNvCxnSpPr>
          <p:nvPr/>
        </p:nvCxnSpPr>
        <p:spPr>
          <a:xfrm>
            <a:off x="6096000" y="1037862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F85A56D-0887-4D03-B45F-7EA37543D6BE}"/>
              </a:ext>
            </a:extLst>
          </p:cNvPr>
          <p:cNvSpPr/>
          <p:nvPr/>
        </p:nvSpPr>
        <p:spPr>
          <a:xfrm>
            <a:off x="6493565" y="645101"/>
            <a:ext cx="1507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sample RFID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752F640-C018-4861-B812-60252501B185}"/>
              </a:ext>
            </a:extLst>
          </p:cNvPr>
          <p:cNvSpPr/>
          <p:nvPr/>
        </p:nvSpPr>
        <p:spPr>
          <a:xfrm>
            <a:off x="4012939" y="2662668"/>
            <a:ext cx="1735208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on hold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E62F93-D670-48B2-8FB5-5A06E4E9ABE7}"/>
              </a:ext>
            </a:extLst>
          </p:cNvPr>
          <p:cNvSpPr txBox="1"/>
          <p:nvPr/>
        </p:nvSpPr>
        <p:spPr>
          <a:xfrm>
            <a:off x="4737195" y="2214862"/>
            <a:ext cx="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D832F2-298A-4DBC-97B0-1307FB42E282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>
            <a:off x="3327143" y="1023940"/>
            <a:ext cx="685797" cy="2095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F03FDD7-740E-44FE-9BDF-6C4D06729E10}"/>
              </a:ext>
            </a:extLst>
          </p:cNvPr>
          <p:cNvSpPr txBox="1"/>
          <p:nvPr/>
        </p:nvSpPr>
        <p:spPr>
          <a:xfrm>
            <a:off x="3266657" y="1881804"/>
            <a:ext cx="125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after sometime 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D4BB5AC6-ACDB-47DB-B0AC-4DAD822BFBFF}"/>
              </a:ext>
            </a:extLst>
          </p:cNvPr>
          <p:cNvSpPr/>
          <p:nvPr/>
        </p:nvSpPr>
        <p:spPr>
          <a:xfrm>
            <a:off x="8367491" y="320825"/>
            <a:ext cx="1969205" cy="15609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special or normal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08C472-E734-4651-8F63-637E3C736626}"/>
              </a:ext>
            </a:extLst>
          </p:cNvPr>
          <p:cNvCxnSpPr>
            <a:cxnSpLocks/>
            <a:stCxn id="82" idx="3"/>
            <a:endCxn id="34" idx="1"/>
          </p:cNvCxnSpPr>
          <p:nvPr/>
        </p:nvCxnSpPr>
        <p:spPr>
          <a:xfrm flipV="1">
            <a:off x="8001399" y="1101315"/>
            <a:ext cx="366092" cy="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0839718-0B67-4C7A-AD9C-54E6F3F76EA7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8568922" y="1898792"/>
            <a:ext cx="878257" cy="688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599DEC-5DF6-484B-AA6D-9353F14293C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0336696" y="1101315"/>
            <a:ext cx="487758" cy="2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5A3079-24FD-4BAB-BC59-66C188D95FF3}"/>
              </a:ext>
            </a:extLst>
          </p:cNvPr>
          <p:cNvSpPr txBox="1"/>
          <p:nvPr/>
        </p:nvSpPr>
        <p:spPr>
          <a:xfrm>
            <a:off x="8591467" y="2153060"/>
            <a:ext cx="136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8B35A91-C174-41F8-AF41-D1C4D6CF2F7E}"/>
              </a:ext>
            </a:extLst>
          </p:cNvPr>
          <p:cNvSpPr/>
          <p:nvPr/>
        </p:nvSpPr>
        <p:spPr>
          <a:xfrm>
            <a:off x="7569018" y="2681965"/>
            <a:ext cx="2189976" cy="10327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sample and deposit in DO+PO+TP Bin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2F94DD-FB29-41F9-B910-57CC49CC16DD}"/>
              </a:ext>
            </a:extLst>
          </p:cNvPr>
          <p:cNvSpPr txBox="1"/>
          <p:nvPr/>
        </p:nvSpPr>
        <p:spPr>
          <a:xfrm>
            <a:off x="10098157" y="110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59C2282-F009-49B4-B249-51175962F66E}"/>
              </a:ext>
            </a:extLst>
          </p:cNvPr>
          <p:cNvSpPr/>
          <p:nvPr/>
        </p:nvSpPr>
        <p:spPr>
          <a:xfrm>
            <a:off x="10832764" y="623715"/>
            <a:ext cx="1359236" cy="189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sample and handle separately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635637-456C-4199-B9AC-B720B229EC8C}"/>
              </a:ext>
            </a:extLst>
          </p:cNvPr>
          <p:cNvCxnSpPr>
            <a:cxnSpLocks/>
          </p:cNvCxnSpPr>
          <p:nvPr/>
        </p:nvCxnSpPr>
        <p:spPr>
          <a:xfrm>
            <a:off x="11591239" y="2522392"/>
            <a:ext cx="0" cy="49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7B2F1DA-EF72-4CD2-8EAE-533FCF2375C4}"/>
              </a:ext>
            </a:extLst>
          </p:cNvPr>
          <p:cNvSpPr/>
          <p:nvPr/>
        </p:nvSpPr>
        <p:spPr>
          <a:xfrm>
            <a:off x="10614996" y="3021495"/>
            <a:ext cx="1457734" cy="1643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collected sample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A9FD04-474E-4EA8-9AFB-1164CECDF099}"/>
              </a:ext>
            </a:extLst>
          </p:cNvPr>
          <p:cNvCxnSpPr>
            <a:cxnSpLocks/>
          </p:cNvCxnSpPr>
          <p:nvPr/>
        </p:nvCxnSpPr>
        <p:spPr>
          <a:xfrm>
            <a:off x="9758994" y="3429000"/>
            <a:ext cx="856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C662BCB-F47E-4A23-82C3-6AD96EA53893}"/>
              </a:ext>
            </a:extLst>
          </p:cNvPr>
          <p:cNvCxnSpPr>
            <a:cxnSpLocks/>
          </p:cNvCxnSpPr>
          <p:nvPr/>
        </p:nvCxnSpPr>
        <p:spPr>
          <a:xfrm>
            <a:off x="11343863" y="4664764"/>
            <a:ext cx="0" cy="51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076A76A-C8A0-4C25-82A5-C76CEBA74C36}"/>
              </a:ext>
            </a:extLst>
          </p:cNvPr>
          <p:cNvSpPr/>
          <p:nvPr/>
        </p:nvSpPr>
        <p:spPr>
          <a:xfrm>
            <a:off x="10940053" y="5163867"/>
            <a:ext cx="861009" cy="77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DF98FF-AA09-453D-A3A1-B78733657EA7}"/>
              </a:ext>
            </a:extLst>
          </p:cNvPr>
          <p:cNvSpPr txBox="1"/>
          <p:nvPr/>
        </p:nvSpPr>
        <p:spPr>
          <a:xfrm>
            <a:off x="11164962" y="5938701"/>
            <a:ext cx="101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66409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3D499-33A0-4679-AFFA-AFB919ABB4F3}"/>
              </a:ext>
            </a:extLst>
          </p:cNvPr>
          <p:cNvSpPr txBox="1"/>
          <p:nvPr/>
        </p:nvSpPr>
        <p:spPr>
          <a:xfrm>
            <a:off x="0" y="0"/>
            <a:ext cx="382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YARD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39968E-64AF-4A39-8AA8-4002E4F4D439}"/>
              </a:ext>
            </a:extLst>
          </p:cNvPr>
          <p:cNvSpPr txBox="1"/>
          <p:nvPr/>
        </p:nvSpPr>
        <p:spPr>
          <a:xfrm>
            <a:off x="7195931" y="13253"/>
            <a:ext cx="96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AC77FE-A849-4A4E-A4D5-C2C1B61B7E69}"/>
              </a:ext>
            </a:extLst>
          </p:cNvPr>
          <p:cNvSpPr/>
          <p:nvPr/>
        </p:nvSpPr>
        <p:spPr>
          <a:xfrm>
            <a:off x="6983895" y="64101"/>
            <a:ext cx="212036" cy="214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BE51A-583E-4825-9E9B-139BF3F6D8C0}"/>
              </a:ext>
            </a:extLst>
          </p:cNvPr>
          <p:cNvSpPr/>
          <p:nvPr/>
        </p:nvSpPr>
        <p:spPr>
          <a:xfrm>
            <a:off x="8067262" y="46790"/>
            <a:ext cx="192160" cy="2141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20BAB-B045-47B3-A5DD-994CA3CE0658}"/>
              </a:ext>
            </a:extLst>
          </p:cNvPr>
          <p:cNvSpPr txBox="1"/>
          <p:nvPr/>
        </p:nvSpPr>
        <p:spPr>
          <a:xfrm>
            <a:off x="8222976" y="0"/>
            <a:ext cx="1815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WebApp/HHD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74A11-B4BE-45C0-ACEB-3323F55B88EE}"/>
              </a:ext>
            </a:extLst>
          </p:cNvPr>
          <p:cNvSpPr/>
          <p:nvPr/>
        </p:nvSpPr>
        <p:spPr>
          <a:xfrm>
            <a:off x="9501809" y="42732"/>
            <a:ext cx="192160" cy="2141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15EAB-C467-48D4-8604-F9B8F58B88AD}"/>
              </a:ext>
            </a:extLst>
          </p:cNvPr>
          <p:cNvSpPr txBox="1"/>
          <p:nvPr/>
        </p:nvSpPr>
        <p:spPr>
          <a:xfrm>
            <a:off x="9693969" y="-34837"/>
            <a:ext cx="2226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interfacing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26081-DBE2-4452-B11C-3302572CF3AD}"/>
              </a:ext>
            </a:extLst>
          </p:cNvPr>
          <p:cNvSpPr/>
          <p:nvPr/>
        </p:nvSpPr>
        <p:spPr>
          <a:xfrm>
            <a:off x="119270" y="583960"/>
            <a:ext cx="702365" cy="596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2230A-B034-474E-B1B2-B350C90ED003}"/>
              </a:ext>
            </a:extLst>
          </p:cNvPr>
          <p:cNvSpPr txBox="1"/>
          <p:nvPr/>
        </p:nvSpPr>
        <p:spPr>
          <a:xfrm>
            <a:off x="-72889" y="1136655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Truck started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EC1FB-823D-4B79-BCE8-11D3AC9EC2D1}"/>
              </a:ext>
            </a:extLst>
          </p:cNvPr>
          <p:cNvCxnSpPr>
            <a:cxnSpLocks/>
          </p:cNvCxnSpPr>
          <p:nvPr/>
        </p:nvCxnSpPr>
        <p:spPr>
          <a:xfrm>
            <a:off x="821635" y="882133"/>
            <a:ext cx="556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628C3A-46FF-4086-A3A4-3DC3EE33BEBF}"/>
              </a:ext>
            </a:extLst>
          </p:cNvPr>
          <p:cNvSpPr/>
          <p:nvPr/>
        </p:nvSpPr>
        <p:spPr>
          <a:xfrm>
            <a:off x="1378222" y="395866"/>
            <a:ext cx="1325219" cy="1226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Truck  unloaded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4416FF-292A-423D-91DF-1F1B05FF0242}"/>
              </a:ext>
            </a:extLst>
          </p:cNvPr>
          <p:cNvCxnSpPr>
            <a:cxnSpLocks/>
          </p:cNvCxnSpPr>
          <p:nvPr/>
        </p:nvCxnSpPr>
        <p:spPr>
          <a:xfrm flipV="1">
            <a:off x="2623930" y="956856"/>
            <a:ext cx="543338" cy="4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64E140-6618-47E9-A4A4-21A37E0D4315}"/>
              </a:ext>
            </a:extLst>
          </p:cNvPr>
          <p:cNvSpPr/>
          <p:nvPr/>
        </p:nvSpPr>
        <p:spPr>
          <a:xfrm>
            <a:off x="3167268" y="395866"/>
            <a:ext cx="1325219" cy="1162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Coal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inspection submitted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EDB036-6A86-4ABF-96F0-7A9CF43C35C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492487" y="968202"/>
            <a:ext cx="463827" cy="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B2D34E4E-A639-4328-9588-48EA54C1094A}"/>
              </a:ext>
            </a:extLst>
          </p:cNvPr>
          <p:cNvSpPr/>
          <p:nvPr/>
        </p:nvSpPr>
        <p:spPr>
          <a:xfrm>
            <a:off x="4956314" y="424213"/>
            <a:ext cx="2279374" cy="10879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Boulder shale identified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4BE0A8-41E1-43B7-8535-4866200A8886}"/>
              </a:ext>
            </a:extLst>
          </p:cNvPr>
          <p:cNvSpPr txBox="1"/>
          <p:nvPr/>
        </p:nvSpPr>
        <p:spPr>
          <a:xfrm flipH="1">
            <a:off x="7192619" y="697467"/>
            <a:ext cx="75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6DCCB1-EEB8-46C8-8321-F8CEABBE4B1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235688" y="968200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B41C86-8497-470B-97B8-99491C98C93A}"/>
              </a:ext>
            </a:extLst>
          </p:cNvPr>
          <p:cNvSpPr/>
          <p:nvPr/>
        </p:nvSpPr>
        <p:spPr>
          <a:xfrm>
            <a:off x="7679636" y="560479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bag to be use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E41151-293F-4558-A45B-76AA0E0CD56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594036" y="1017679"/>
            <a:ext cx="44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A165698-F276-41D8-A7B5-311BF96F3569}"/>
              </a:ext>
            </a:extLst>
          </p:cNvPr>
          <p:cNvSpPr/>
          <p:nvPr/>
        </p:nvSpPr>
        <p:spPr>
          <a:xfrm>
            <a:off x="9037983" y="560479"/>
            <a:ext cx="1669773" cy="1062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 sample in bag and submit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FF815B-672A-479B-B524-A516EC208BE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96001" y="1512187"/>
            <a:ext cx="0" cy="46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8DC362-59E9-4836-B5AE-B9B08EF4EEC6}"/>
              </a:ext>
            </a:extLst>
          </p:cNvPr>
          <p:cNvSpPr txBox="1"/>
          <p:nvPr/>
        </p:nvSpPr>
        <p:spPr>
          <a:xfrm>
            <a:off x="6000736" y="15587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19699C8-6977-4406-BF07-CD064C297AAD}"/>
              </a:ext>
            </a:extLst>
          </p:cNvPr>
          <p:cNvSpPr/>
          <p:nvPr/>
        </p:nvSpPr>
        <p:spPr>
          <a:xfrm>
            <a:off x="4956314" y="1964056"/>
            <a:ext cx="227937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Proceed with yard exit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7DF55B2-95B7-49EF-8C07-D10984549549}"/>
              </a:ext>
            </a:extLst>
          </p:cNvPr>
          <p:cNvCxnSpPr>
            <a:cxnSpLocks/>
            <a:stCxn id="33" idx="2"/>
            <a:endCxn id="39" idx="3"/>
          </p:cNvCxnSpPr>
          <p:nvPr/>
        </p:nvCxnSpPr>
        <p:spPr>
          <a:xfrm rot="5400000">
            <a:off x="8155055" y="703441"/>
            <a:ext cx="798448" cy="2637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FD8520-5BDB-4782-A375-B1CB4159D529}"/>
              </a:ext>
            </a:extLst>
          </p:cNvPr>
          <p:cNvCxnSpPr>
            <a:stCxn id="39" idx="1"/>
          </p:cNvCxnSpPr>
          <p:nvPr/>
        </p:nvCxnSpPr>
        <p:spPr>
          <a:xfrm flipH="1">
            <a:off x="4492487" y="2421256"/>
            <a:ext cx="4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857E9DD-2ED4-46B4-9F2F-22DE164D9811}"/>
              </a:ext>
            </a:extLst>
          </p:cNvPr>
          <p:cNvSpPr/>
          <p:nvPr/>
        </p:nvSpPr>
        <p:spPr>
          <a:xfrm>
            <a:off x="3710611" y="2022032"/>
            <a:ext cx="795130" cy="788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65B28E-2F27-4F70-92A7-0DF83EFF8809}"/>
              </a:ext>
            </a:extLst>
          </p:cNvPr>
          <p:cNvSpPr txBox="1"/>
          <p:nvPr/>
        </p:nvSpPr>
        <p:spPr>
          <a:xfrm>
            <a:off x="3215058" y="229456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DA7C5FB-1DA7-4BCF-97D6-C302467B9314}"/>
              </a:ext>
            </a:extLst>
          </p:cNvPr>
          <p:cNvSpPr/>
          <p:nvPr/>
        </p:nvSpPr>
        <p:spPr>
          <a:xfrm>
            <a:off x="185528" y="4505738"/>
            <a:ext cx="1192693" cy="1453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Sampling approval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8A069C5-8189-4A5F-8ADF-01BAA1E56E48}"/>
              </a:ext>
            </a:extLst>
          </p:cNvPr>
          <p:cNvCxnSpPr/>
          <p:nvPr/>
        </p:nvCxnSpPr>
        <p:spPr>
          <a:xfrm>
            <a:off x="1398102" y="5115339"/>
            <a:ext cx="64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109E74-EDB9-479C-BFAC-75C708C54841}"/>
              </a:ext>
            </a:extLst>
          </p:cNvPr>
          <p:cNvSpPr/>
          <p:nvPr/>
        </p:nvSpPr>
        <p:spPr>
          <a:xfrm>
            <a:off x="2047456" y="4505739"/>
            <a:ext cx="1416581" cy="1384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all the truck for approval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BD6641-39DA-4FE7-A602-40A05C30165D}"/>
              </a:ext>
            </a:extLst>
          </p:cNvPr>
          <p:cNvCxnSpPr>
            <a:cxnSpLocks/>
          </p:cNvCxnSpPr>
          <p:nvPr/>
        </p:nvCxnSpPr>
        <p:spPr>
          <a:xfrm>
            <a:off x="3464037" y="5113542"/>
            <a:ext cx="58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9C48D5-ACA3-4DC5-BDD1-7939F6282AEB}"/>
              </a:ext>
            </a:extLst>
          </p:cNvPr>
          <p:cNvSpPr/>
          <p:nvPr/>
        </p:nvSpPr>
        <p:spPr>
          <a:xfrm>
            <a:off x="4045225" y="4436744"/>
            <a:ext cx="1358349" cy="1453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select approve/reject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AD6D35-A38C-4432-978C-9A7F6F955EE7}"/>
              </a:ext>
            </a:extLst>
          </p:cNvPr>
          <p:cNvCxnSpPr>
            <a:cxnSpLocks/>
          </p:cNvCxnSpPr>
          <p:nvPr/>
        </p:nvCxnSpPr>
        <p:spPr>
          <a:xfrm>
            <a:off x="5403574" y="5108462"/>
            <a:ext cx="72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76B6308-C774-4235-9094-8F79D712072C}"/>
              </a:ext>
            </a:extLst>
          </p:cNvPr>
          <p:cNvSpPr/>
          <p:nvPr/>
        </p:nvSpPr>
        <p:spPr>
          <a:xfrm>
            <a:off x="6119184" y="4436744"/>
            <a:ext cx="1560452" cy="1453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Bag released for further use </a:t>
            </a:r>
          </a:p>
        </p:txBody>
      </p:sp>
    </p:spTree>
    <p:extLst>
      <p:ext uri="{BB962C8B-B14F-4D97-AF65-F5344CB8AC3E}">
        <p14:creationId xmlns:p14="http://schemas.microsoft.com/office/powerpoint/2010/main" val="21920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15137</TotalTime>
  <Words>352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Ekambaram</dc:creator>
  <cp:lastModifiedBy>Admin</cp:lastModifiedBy>
  <cp:revision>428</cp:revision>
  <dcterms:created xsi:type="dcterms:W3CDTF">2019-06-11T05:10:23Z</dcterms:created>
  <dcterms:modified xsi:type="dcterms:W3CDTF">2020-12-18T14:34:23Z</dcterms:modified>
</cp:coreProperties>
</file>