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C233-27CB-4712-BBCF-CA9C04BD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2AFA-6E3F-4380-BA2D-ADFFF0BB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937F-5156-4F00-9CFB-4EBED70C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9B33-26A6-485D-8129-B2815E8B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2AAA-CE46-438F-A659-8DDE655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FA6E-5FE0-4FEE-8812-51470558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0141-A066-426A-A2BD-CF438F47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9A6B-6B0E-47CC-815B-495296B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B8DA-7496-454C-A6A0-561081E1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85DA-F6CE-4CC7-B770-A1EE1EE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62521-12AD-4BAD-8E5E-2FD73A060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FB52-28BC-4F9E-B518-DF520BD7B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8871-463C-4D5E-A51C-82004BE0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673B-9A9A-48EC-A1D5-183225A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3752-8DAE-4629-8B9D-0A42E089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A5A5-D73B-4684-9AE1-0ED63EE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F552-9EE3-4253-88BB-E7B0301F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58B5-D874-4FF8-88C6-3DF1AB09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5F62-6AB6-4A79-B632-FE7AD1FC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1905-A337-4E9A-9C6C-0E5C5ECE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B22D-549F-4212-940A-57D65909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C68C-57E8-44ED-B4E9-0F046931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972B-7F71-48CC-A113-DCDC6F5A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6FFB-663A-458A-9E2F-C76CC3B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D27A-0A36-473F-94C7-4E9E899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F22A-7E34-4807-8558-9C8C7FFD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54-56BC-4C57-B865-B0BB5C28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AD35-F300-488B-B4A8-CCDAA01C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F25E-6516-4F8F-AEBA-9D1F8F1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E724-69C4-4A64-9A67-94A58451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DCA3D-487C-4CD1-BBE8-F009075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886B-8673-4493-895F-3A778E62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F0F27-E38B-483B-AC16-DFEFD0C7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CF7CC-A28F-4575-82D3-2DCAE35F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18165-047E-4A5A-83AA-4908E760E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373FA-B933-405C-9DCF-C249E5746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8C95B-1037-41B4-91EE-99B78B0C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B42A-993B-46E4-95E9-A88E7955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78A40-40BC-4788-992C-BB77C8D0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DDE4-E927-4AAA-B145-6BB14CC9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0EC72-9069-4383-946A-E1B0BBD9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8EB9-6A23-4BE6-91B6-548B82F5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DDCC0-43E5-459D-83C2-C293E3EE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88ECF-BD2F-49E6-A763-A06080CC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81369-7A4D-475A-97BA-894082B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F8CF9-84CA-4B0B-BEED-5947F3AB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368A-C24A-4961-9F6B-774BE803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B7C3-0BAC-4093-BC99-B593DE22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3C582-4E59-4285-A0AC-8611D88D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60E0-2D04-4772-89E0-16C4DD26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448AB-B825-4F24-882D-FDD7789C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DDF9-F0CF-43B1-8C76-C0A5632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75AB-E274-4F95-AA94-8343E7C4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FDAC6-E82D-41D6-9D28-355D2D18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7EAA7-8A80-4CB9-90D8-043DAB49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012F-8BF4-45FD-B15F-7772AB1A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D82C-43D3-49C2-AC77-0410705C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2381-C051-4DB6-AD2A-8817078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067B0-04C2-4791-BD4E-17516653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3438-EE55-44A2-A2F3-00055176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6028-1E7C-4D41-8BFA-947EE18AE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D115-9197-4930-9945-273EE00BEB44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A8CB-657A-463A-AF10-56907E08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3F49-A411-493E-A3FA-5B2098AF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55D6-4BB5-42AA-B5DC-EE9BD769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7">
            <a:extLst>
              <a:ext uri="{FF2B5EF4-FFF2-40B4-BE49-F238E27FC236}">
                <a16:creationId xmlns:a16="http://schemas.microsoft.com/office/drawing/2014/main" id="{449D96EE-31FC-4D87-AE69-643E551E62E6}"/>
              </a:ext>
            </a:extLst>
          </p:cNvPr>
          <p:cNvSpPr/>
          <p:nvPr/>
        </p:nvSpPr>
        <p:spPr>
          <a:xfrm>
            <a:off x="2449526" y="2222967"/>
            <a:ext cx="631080" cy="7495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A936F46F-2F4D-426D-9732-BB081C7369EB}"/>
              </a:ext>
            </a:extLst>
          </p:cNvPr>
          <p:cNvSpPr/>
          <p:nvPr/>
        </p:nvSpPr>
        <p:spPr>
          <a:xfrm>
            <a:off x="5845951" y="1607128"/>
            <a:ext cx="1550880" cy="227214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chemeClr val="bg1"/>
                </a:solidFill>
                <a:latin typeface="Arial"/>
              </a:rPr>
              <a:t>Select One/Multiple vehicles  with types </a:t>
            </a:r>
          </a:p>
          <a:p>
            <a:pPr algn="ctr">
              <a:lnSpc>
                <a:spcPct val="100000"/>
              </a:lnSpc>
            </a:pPr>
            <a:endParaRPr lang="en-US" sz="12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chemeClr val="bg1"/>
                </a:solidFill>
                <a:latin typeface="Arial"/>
              </a:rPr>
              <a:t>Select the status of the vehicle 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chemeClr val="bg1"/>
                </a:solidFill>
                <a:latin typeface="Arial"/>
              </a:rPr>
              <a:t>Active 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 err="1">
                <a:solidFill>
                  <a:schemeClr val="bg1"/>
                </a:solidFill>
                <a:latin typeface="Arial"/>
              </a:rPr>
              <a:t>InActive</a:t>
            </a:r>
            <a:r>
              <a:rPr lang="en-US" sz="1200" spc="-1" dirty="0">
                <a:solidFill>
                  <a:schemeClr val="bg1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chemeClr val="bg1"/>
                </a:solidFill>
                <a:latin typeface="Arial"/>
              </a:rPr>
              <a:t>Manual</a:t>
            </a: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EB1FD294-5F28-416A-BCF8-60E89C7FA6FD}"/>
              </a:ext>
            </a:extLst>
          </p:cNvPr>
          <p:cNvSpPr/>
          <p:nvPr/>
        </p:nvSpPr>
        <p:spPr>
          <a:xfrm>
            <a:off x="8199000" y="2275921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Click on the submit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75EA17A3-B4A6-4F4D-809A-B5729464C4CC}"/>
              </a:ext>
            </a:extLst>
          </p:cNvPr>
          <p:cNvSpPr/>
          <p:nvPr/>
        </p:nvSpPr>
        <p:spPr>
          <a:xfrm>
            <a:off x="10278234" y="2293947"/>
            <a:ext cx="1550880" cy="9345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The status is persisted in database.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BA60A-FB5D-4321-B6B1-CA9728CED8CE}"/>
              </a:ext>
            </a:extLst>
          </p:cNvPr>
          <p:cNvSpPr txBox="1"/>
          <p:nvPr/>
        </p:nvSpPr>
        <p:spPr>
          <a:xfrm>
            <a:off x="1872515" y="1734855"/>
            <a:ext cx="10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CSCTS</a:t>
            </a:r>
          </a:p>
          <a:p>
            <a:r>
              <a:rPr lang="en-US" dirty="0"/>
              <a:t>   DB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1CAAEC-DF68-43A6-82C5-5ACA97FB545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96831" y="2743201"/>
            <a:ext cx="80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01AF17-7832-44FE-BCDF-28017D204D5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749880" y="2743201"/>
            <a:ext cx="528354" cy="1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stomShape 11">
            <a:extLst>
              <a:ext uri="{FF2B5EF4-FFF2-40B4-BE49-F238E27FC236}">
                <a16:creationId xmlns:a16="http://schemas.microsoft.com/office/drawing/2014/main" id="{E62AC6AA-DAB2-495D-86A3-BEC1F7A5A3B8}"/>
              </a:ext>
            </a:extLst>
          </p:cNvPr>
          <p:cNvSpPr/>
          <p:nvPr/>
        </p:nvSpPr>
        <p:spPr>
          <a:xfrm>
            <a:off x="7723080" y="126360"/>
            <a:ext cx="182160" cy="18216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2">
            <a:extLst>
              <a:ext uri="{FF2B5EF4-FFF2-40B4-BE49-F238E27FC236}">
                <a16:creationId xmlns:a16="http://schemas.microsoft.com/office/drawing/2014/main" id="{D01C1E71-2858-417F-B240-FE1B20D45A0C}"/>
              </a:ext>
            </a:extLst>
          </p:cNvPr>
          <p:cNvSpPr/>
          <p:nvPr/>
        </p:nvSpPr>
        <p:spPr>
          <a:xfrm>
            <a:off x="8974440" y="126360"/>
            <a:ext cx="182160" cy="18216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3">
            <a:extLst>
              <a:ext uri="{FF2B5EF4-FFF2-40B4-BE49-F238E27FC236}">
                <a16:creationId xmlns:a16="http://schemas.microsoft.com/office/drawing/2014/main" id="{F0FD8161-C741-471E-9687-D244326FB483}"/>
              </a:ext>
            </a:extLst>
          </p:cNvPr>
          <p:cNvSpPr/>
          <p:nvPr/>
        </p:nvSpPr>
        <p:spPr>
          <a:xfrm>
            <a:off x="10594440" y="126360"/>
            <a:ext cx="182160" cy="18216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4">
            <a:extLst>
              <a:ext uri="{FF2B5EF4-FFF2-40B4-BE49-F238E27FC236}">
                <a16:creationId xmlns:a16="http://schemas.microsoft.com/office/drawing/2014/main" id="{C2946863-BAEB-40E1-8DC6-21A11564BF3E}"/>
              </a:ext>
            </a:extLst>
          </p:cNvPr>
          <p:cNvSpPr/>
          <p:nvPr/>
        </p:nvSpPr>
        <p:spPr>
          <a:xfrm>
            <a:off x="7754040" y="6732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6" name="CustomShape 15">
            <a:extLst>
              <a:ext uri="{FF2B5EF4-FFF2-40B4-BE49-F238E27FC236}">
                <a16:creationId xmlns:a16="http://schemas.microsoft.com/office/drawing/2014/main" id="{35ACF814-498C-4A4A-BF94-BAB3D733C2A8}"/>
              </a:ext>
            </a:extLst>
          </p:cNvPr>
          <p:cNvSpPr/>
          <p:nvPr/>
        </p:nvSpPr>
        <p:spPr>
          <a:xfrm>
            <a:off x="9195480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WebApp/HHD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7" name="CustomShape 16">
            <a:extLst>
              <a:ext uri="{FF2B5EF4-FFF2-40B4-BE49-F238E27FC236}">
                <a16:creationId xmlns:a16="http://schemas.microsoft.com/office/drawing/2014/main" id="{FB5F0F32-EE7B-412C-9874-A41E36765608}"/>
              </a:ext>
            </a:extLst>
          </p:cNvPr>
          <p:cNvSpPr/>
          <p:nvPr/>
        </p:nvSpPr>
        <p:spPr>
          <a:xfrm>
            <a:off x="10717378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Interfacing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9" name="CustomShape 2">
            <a:extLst>
              <a:ext uri="{FF2B5EF4-FFF2-40B4-BE49-F238E27FC236}">
                <a16:creationId xmlns:a16="http://schemas.microsoft.com/office/drawing/2014/main" id="{55FAE29E-5240-458F-999C-A4A35EA3BFA1}"/>
              </a:ext>
            </a:extLst>
          </p:cNvPr>
          <p:cNvSpPr/>
          <p:nvPr/>
        </p:nvSpPr>
        <p:spPr>
          <a:xfrm>
            <a:off x="651505" y="2369439"/>
            <a:ext cx="397419" cy="41508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49559F-89E3-49E0-BF81-D41FB78D5F1A}"/>
              </a:ext>
            </a:extLst>
          </p:cNvPr>
          <p:cNvCxnSpPr>
            <a:cxnSpLocks/>
          </p:cNvCxnSpPr>
          <p:nvPr/>
        </p:nvCxnSpPr>
        <p:spPr>
          <a:xfrm>
            <a:off x="853795" y="2743201"/>
            <a:ext cx="23193" cy="66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455223-08BF-459A-9F50-868C4704ED7B}"/>
              </a:ext>
            </a:extLst>
          </p:cNvPr>
          <p:cNvSpPr txBox="1"/>
          <p:nvPr/>
        </p:nvSpPr>
        <p:spPr>
          <a:xfrm>
            <a:off x="452526" y="1964153"/>
            <a:ext cx="89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 vehicle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D5035DE-F708-42D3-9FCF-941AB0681257}"/>
              </a:ext>
            </a:extLst>
          </p:cNvPr>
          <p:cNvCxnSpPr>
            <a:stCxn id="5" idx="1"/>
            <a:endCxn id="12" idx="1"/>
          </p:cNvCxnSpPr>
          <p:nvPr/>
        </p:nvCxnSpPr>
        <p:spPr>
          <a:xfrm rot="16200000" flipH="1">
            <a:off x="6252520" y="-1264487"/>
            <a:ext cx="538260" cy="7513168"/>
          </a:xfrm>
          <a:prstGeom prst="bentConnector4">
            <a:avLst>
              <a:gd name="adj1" fmla="val -293001"/>
              <a:gd name="adj2" fmla="val 9500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stomShape 8">
            <a:extLst>
              <a:ext uri="{FF2B5EF4-FFF2-40B4-BE49-F238E27FC236}">
                <a16:creationId xmlns:a16="http://schemas.microsoft.com/office/drawing/2014/main" id="{002A4B22-721F-493C-BAA0-1E2776878F5F}"/>
              </a:ext>
            </a:extLst>
          </p:cNvPr>
          <p:cNvSpPr/>
          <p:nvPr/>
        </p:nvSpPr>
        <p:spPr>
          <a:xfrm>
            <a:off x="120021" y="3419285"/>
            <a:ext cx="1550880" cy="227214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chemeClr val="bg1"/>
                </a:solidFill>
                <a:latin typeface="Arial"/>
              </a:rPr>
              <a:t>Internal Vehicle Details</a:t>
            </a:r>
          </a:p>
        </p:txBody>
      </p:sp>
      <p:sp>
        <p:nvSpPr>
          <p:cNvPr id="33" name="CustomShape 7">
            <a:extLst>
              <a:ext uri="{FF2B5EF4-FFF2-40B4-BE49-F238E27FC236}">
                <a16:creationId xmlns:a16="http://schemas.microsoft.com/office/drawing/2014/main" id="{C2443C46-3DCF-4ADE-9A0C-B52BFDF7347C}"/>
              </a:ext>
            </a:extLst>
          </p:cNvPr>
          <p:cNvSpPr/>
          <p:nvPr/>
        </p:nvSpPr>
        <p:spPr>
          <a:xfrm>
            <a:off x="2259962" y="3902812"/>
            <a:ext cx="1550880" cy="865121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Lod the internal vehicles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BFD283-2540-4BCC-B6DA-D23C2B2F1C27}"/>
              </a:ext>
            </a:extLst>
          </p:cNvPr>
          <p:cNvCxnSpPr>
            <a:stCxn id="27" idx="3"/>
          </p:cNvCxnSpPr>
          <p:nvPr/>
        </p:nvCxnSpPr>
        <p:spPr>
          <a:xfrm>
            <a:off x="1670901" y="4555358"/>
            <a:ext cx="589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1F135F-4FEC-4651-B8EA-4C4D44017B58}"/>
              </a:ext>
            </a:extLst>
          </p:cNvPr>
          <p:cNvCxnSpPr>
            <a:stCxn id="5" idx="3"/>
          </p:cNvCxnSpPr>
          <p:nvPr/>
        </p:nvCxnSpPr>
        <p:spPr>
          <a:xfrm>
            <a:off x="2765066" y="2972487"/>
            <a:ext cx="0" cy="906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D7EB32-45C8-4907-B874-129786F0D103}"/>
              </a:ext>
            </a:extLst>
          </p:cNvPr>
          <p:cNvCxnSpPr>
            <a:stCxn id="33" idx="3"/>
            <a:endCxn id="9" idx="1"/>
          </p:cNvCxnSpPr>
          <p:nvPr/>
        </p:nvCxnSpPr>
        <p:spPr>
          <a:xfrm flipV="1">
            <a:off x="3810842" y="2743201"/>
            <a:ext cx="2035109" cy="1592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7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23EF1DE7-5A6C-416C-9831-B67AF6E6191D}"/>
              </a:ext>
            </a:extLst>
          </p:cNvPr>
          <p:cNvSpPr/>
          <p:nvPr/>
        </p:nvSpPr>
        <p:spPr>
          <a:xfrm>
            <a:off x="380555" y="500199"/>
            <a:ext cx="428760" cy="41508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17">
            <a:extLst>
              <a:ext uri="{FF2B5EF4-FFF2-40B4-BE49-F238E27FC236}">
                <a16:creationId xmlns:a16="http://schemas.microsoft.com/office/drawing/2014/main" id="{F4A91022-1398-498A-8229-A0DC843F3A08}"/>
              </a:ext>
            </a:extLst>
          </p:cNvPr>
          <p:cNvSpPr/>
          <p:nvPr/>
        </p:nvSpPr>
        <p:spPr>
          <a:xfrm>
            <a:off x="4464136" y="2367174"/>
            <a:ext cx="631080" cy="7495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8444292-F781-4CD4-AC41-BB16B13A2BCC}"/>
              </a:ext>
            </a:extLst>
          </p:cNvPr>
          <p:cNvSpPr/>
          <p:nvPr/>
        </p:nvSpPr>
        <p:spPr>
          <a:xfrm>
            <a:off x="6142019" y="2284856"/>
            <a:ext cx="1550880" cy="934560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Allows the user to get their profile and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  <a:ea typeface="DejaVu Sans"/>
              </a:rPr>
              <a:t>Lets them</a:t>
            </a: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update their password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947EEDE5-5910-4B17-8B2F-953CDF05D646}"/>
              </a:ext>
            </a:extLst>
          </p:cNvPr>
          <p:cNvSpPr/>
          <p:nvPr/>
        </p:nvSpPr>
        <p:spPr>
          <a:xfrm>
            <a:off x="2227792" y="2288301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My Profile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06870C-EA76-4523-8AFB-0B9BDEF2021C}"/>
              </a:ext>
            </a:extLst>
          </p:cNvPr>
          <p:cNvCxnSpPr>
            <a:cxnSpLocks/>
          </p:cNvCxnSpPr>
          <p:nvPr/>
        </p:nvCxnSpPr>
        <p:spPr>
          <a:xfrm>
            <a:off x="810132" y="707739"/>
            <a:ext cx="57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787F2-6498-4F69-86BA-3D2B75035EC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095216" y="2741934"/>
            <a:ext cx="1000784" cy="2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58D965-5B24-49FF-AD33-AA7D8A287A5A}"/>
              </a:ext>
            </a:extLst>
          </p:cNvPr>
          <p:cNvCxnSpPr>
            <a:cxnSpLocks/>
          </p:cNvCxnSpPr>
          <p:nvPr/>
        </p:nvCxnSpPr>
        <p:spPr>
          <a:xfrm>
            <a:off x="3818493" y="2755581"/>
            <a:ext cx="64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D35002-E5FE-453E-8414-D6A0A63EDA12}"/>
              </a:ext>
            </a:extLst>
          </p:cNvPr>
          <p:cNvCxnSpPr>
            <a:cxnSpLocks/>
            <a:stCxn id="7" idx="3"/>
            <a:endCxn id="84" idx="1"/>
          </p:cNvCxnSpPr>
          <p:nvPr/>
        </p:nvCxnSpPr>
        <p:spPr>
          <a:xfrm flipV="1">
            <a:off x="7692899" y="2741935"/>
            <a:ext cx="1181243" cy="1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DDC7F1-8D9C-4E90-B868-8C0DAC1C3EF8}"/>
              </a:ext>
            </a:extLst>
          </p:cNvPr>
          <p:cNvSpPr txBox="1"/>
          <p:nvPr/>
        </p:nvSpPr>
        <p:spPr>
          <a:xfrm>
            <a:off x="4421049" y="3079400"/>
            <a:ext cx="10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CSCTS</a:t>
            </a:r>
          </a:p>
          <a:p>
            <a:r>
              <a:rPr lang="en-US" dirty="0"/>
              <a:t>   DB</a:t>
            </a:r>
          </a:p>
        </p:txBody>
      </p:sp>
      <p:sp>
        <p:nvSpPr>
          <p:cNvPr id="84" name="CustomShape 5">
            <a:extLst>
              <a:ext uri="{FF2B5EF4-FFF2-40B4-BE49-F238E27FC236}">
                <a16:creationId xmlns:a16="http://schemas.microsoft.com/office/drawing/2014/main" id="{B394F991-8F21-4CEB-9E15-5A466A9BE1FB}"/>
              </a:ext>
            </a:extLst>
          </p:cNvPr>
          <p:cNvSpPr/>
          <p:nvPr/>
        </p:nvSpPr>
        <p:spPr>
          <a:xfrm>
            <a:off x="8874142" y="1896112"/>
            <a:ext cx="1077675" cy="1691645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  <a:ea typeface="DejaVu Sans"/>
              </a:rPr>
              <a:t>Details updated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80F957-72A7-4400-8BC9-456709ABF33D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H="1">
            <a:off x="6639529" y="507321"/>
            <a:ext cx="374760" cy="4094466"/>
          </a:xfrm>
          <a:prstGeom prst="bentConnector4">
            <a:avLst>
              <a:gd name="adj1" fmla="val -176836"/>
              <a:gd name="adj2" fmla="val 8408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stomShape 11">
            <a:extLst>
              <a:ext uri="{FF2B5EF4-FFF2-40B4-BE49-F238E27FC236}">
                <a16:creationId xmlns:a16="http://schemas.microsoft.com/office/drawing/2014/main" id="{1A9FE7A1-093F-4669-8A61-E3EEE8FC11E1}"/>
              </a:ext>
            </a:extLst>
          </p:cNvPr>
          <p:cNvSpPr/>
          <p:nvPr/>
        </p:nvSpPr>
        <p:spPr>
          <a:xfrm>
            <a:off x="7723080" y="126360"/>
            <a:ext cx="182160" cy="18216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>
            <a:extLst>
              <a:ext uri="{FF2B5EF4-FFF2-40B4-BE49-F238E27FC236}">
                <a16:creationId xmlns:a16="http://schemas.microsoft.com/office/drawing/2014/main" id="{A2D6918B-F07B-4E88-8FF2-56C6DB2E4627}"/>
              </a:ext>
            </a:extLst>
          </p:cNvPr>
          <p:cNvSpPr/>
          <p:nvPr/>
        </p:nvSpPr>
        <p:spPr>
          <a:xfrm>
            <a:off x="8974440" y="126360"/>
            <a:ext cx="182160" cy="18216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>
            <a:extLst>
              <a:ext uri="{FF2B5EF4-FFF2-40B4-BE49-F238E27FC236}">
                <a16:creationId xmlns:a16="http://schemas.microsoft.com/office/drawing/2014/main" id="{191C967A-CC9A-430F-9F14-D3F80A351312}"/>
              </a:ext>
            </a:extLst>
          </p:cNvPr>
          <p:cNvSpPr/>
          <p:nvPr/>
        </p:nvSpPr>
        <p:spPr>
          <a:xfrm>
            <a:off x="10594440" y="126360"/>
            <a:ext cx="182160" cy="18216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4">
            <a:extLst>
              <a:ext uri="{FF2B5EF4-FFF2-40B4-BE49-F238E27FC236}">
                <a16:creationId xmlns:a16="http://schemas.microsoft.com/office/drawing/2014/main" id="{5F4ED62F-BDD5-4A1E-ABA1-D0BE78B57EC4}"/>
              </a:ext>
            </a:extLst>
          </p:cNvPr>
          <p:cNvSpPr/>
          <p:nvPr/>
        </p:nvSpPr>
        <p:spPr>
          <a:xfrm>
            <a:off x="7754040" y="6732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3" name="CustomShape 15">
            <a:extLst>
              <a:ext uri="{FF2B5EF4-FFF2-40B4-BE49-F238E27FC236}">
                <a16:creationId xmlns:a16="http://schemas.microsoft.com/office/drawing/2014/main" id="{107A137F-2DDD-4B87-8AD6-F5DB5C2136B6}"/>
              </a:ext>
            </a:extLst>
          </p:cNvPr>
          <p:cNvSpPr/>
          <p:nvPr/>
        </p:nvSpPr>
        <p:spPr>
          <a:xfrm>
            <a:off x="9195480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WebApp/HHD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4" name="CustomShape 16">
            <a:extLst>
              <a:ext uri="{FF2B5EF4-FFF2-40B4-BE49-F238E27FC236}">
                <a16:creationId xmlns:a16="http://schemas.microsoft.com/office/drawing/2014/main" id="{D6BEDF83-BF5F-4ACD-9F8F-38F545B80F0B}"/>
              </a:ext>
            </a:extLst>
          </p:cNvPr>
          <p:cNvSpPr/>
          <p:nvPr/>
        </p:nvSpPr>
        <p:spPr>
          <a:xfrm>
            <a:off x="10717378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Interfacing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20C2FE-BB8D-4E50-9588-0698712A0DCE}"/>
              </a:ext>
            </a:extLst>
          </p:cNvPr>
          <p:cNvSpPr txBox="1"/>
          <p:nvPr/>
        </p:nvSpPr>
        <p:spPr>
          <a:xfrm>
            <a:off x="-19280" y="891986"/>
            <a:ext cx="127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D908E3-5040-4598-B4FB-D0D06814CC17}"/>
              </a:ext>
            </a:extLst>
          </p:cNvPr>
          <p:cNvSpPr txBox="1"/>
          <p:nvPr/>
        </p:nvSpPr>
        <p:spPr>
          <a:xfrm>
            <a:off x="5251404" y="2318653"/>
            <a:ext cx="86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Fetching user data</a:t>
            </a:r>
          </a:p>
        </p:txBody>
      </p:sp>
      <p:sp>
        <p:nvSpPr>
          <p:cNvPr id="79" name="CustomShape 8">
            <a:extLst>
              <a:ext uri="{FF2B5EF4-FFF2-40B4-BE49-F238E27FC236}">
                <a16:creationId xmlns:a16="http://schemas.microsoft.com/office/drawing/2014/main" id="{C39CC6CB-01EC-400F-BE90-F9594B362152}"/>
              </a:ext>
            </a:extLst>
          </p:cNvPr>
          <p:cNvSpPr/>
          <p:nvPr/>
        </p:nvSpPr>
        <p:spPr>
          <a:xfrm>
            <a:off x="1386509" y="286719"/>
            <a:ext cx="1195162" cy="842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User Management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C941AD4-8350-46FE-B1DD-A77F3B6E2F82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1292531" y="1820319"/>
            <a:ext cx="1626821" cy="243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23EF1DE7-5A6C-416C-9831-B67AF6E6191D}"/>
              </a:ext>
            </a:extLst>
          </p:cNvPr>
          <p:cNvSpPr/>
          <p:nvPr/>
        </p:nvSpPr>
        <p:spPr>
          <a:xfrm>
            <a:off x="396849" y="321367"/>
            <a:ext cx="428760" cy="41508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17">
            <a:extLst>
              <a:ext uri="{FF2B5EF4-FFF2-40B4-BE49-F238E27FC236}">
                <a16:creationId xmlns:a16="http://schemas.microsoft.com/office/drawing/2014/main" id="{F4A91022-1398-498A-8229-A0DC843F3A08}"/>
              </a:ext>
            </a:extLst>
          </p:cNvPr>
          <p:cNvSpPr/>
          <p:nvPr/>
        </p:nvSpPr>
        <p:spPr>
          <a:xfrm>
            <a:off x="2830237" y="2367175"/>
            <a:ext cx="631080" cy="7495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BDCB2EA7-BDBE-4ECC-9BC5-5CD3CB59D717}"/>
              </a:ext>
            </a:extLst>
          </p:cNvPr>
          <p:cNvSpPr/>
          <p:nvPr/>
        </p:nvSpPr>
        <p:spPr>
          <a:xfrm>
            <a:off x="4038118" y="2054025"/>
            <a:ext cx="1632441" cy="1401418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Admin can edit the user roles, map pages to particular role, which will get updated against the users who have the role assigned </a:t>
            </a: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75BD0C1C-CB24-4A95-B777-2AEB4C8972D2}"/>
              </a:ext>
            </a:extLst>
          </p:cNvPr>
          <p:cNvSpPr/>
          <p:nvPr/>
        </p:nvSpPr>
        <p:spPr>
          <a:xfrm>
            <a:off x="1142990" y="2320914"/>
            <a:ext cx="1195162" cy="842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Edit User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A9D014F1-F848-4BF1-96A1-F5F15EE3DD96}"/>
              </a:ext>
            </a:extLst>
          </p:cNvPr>
          <p:cNvSpPr/>
          <p:nvPr/>
        </p:nvSpPr>
        <p:spPr>
          <a:xfrm>
            <a:off x="6709565" y="895628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Search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Reset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Arial"/>
                <a:ea typeface="DejaVu Sans"/>
              </a:rPr>
              <a:t>Download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" name="CustomShape 8">
            <a:extLst>
              <a:ext uri="{FF2B5EF4-FFF2-40B4-BE49-F238E27FC236}">
                <a16:creationId xmlns:a16="http://schemas.microsoft.com/office/drawing/2014/main" id="{FDD91097-C98D-43F5-AF16-DCF450AAFF5E}"/>
              </a:ext>
            </a:extLst>
          </p:cNvPr>
          <p:cNvSpPr/>
          <p:nvPr/>
        </p:nvSpPr>
        <p:spPr>
          <a:xfrm>
            <a:off x="6681660" y="4147582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For creating 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AD/Non AD user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9D8AF298-A8B1-48C9-84E0-B98CC8C09C28}"/>
              </a:ext>
            </a:extLst>
          </p:cNvPr>
          <p:cNvSpPr/>
          <p:nvPr/>
        </p:nvSpPr>
        <p:spPr>
          <a:xfrm>
            <a:off x="8768045" y="2629369"/>
            <a:ext cx="1550880" cy="934560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  <a:ea typeface="DejaVu Sans"/>
              </a:rPr>
              <a:t>Creating a New User and  Mapping it with the profile 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06870C-EA76-4523-8AFB-0B9BDEF2021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25609" y="528907"/>
            <a:ext cx="56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787F2-6498-4F69-86BA-3D2B75035EC0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3461317" y="2741935"/>
            <a:ext cx="576801" cy="1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58D965-5B24-49FF-AD33-AA7D8A287A5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2338152" y="2741935"/>
            <a:ext cx="49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FED0F02-8177-413E-823B-B22EC59775E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670559" y="1362908"/>
            <a:ext cx="1039006" cy="1391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B974DBC-C1BB-4777-9546-86DFCFB146F6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232540" y="3096649"/>
            <a:ext cx="535505" cy="1518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DDC7F1-8D9C-4E90-B868-8C0DAC1C3EF8}"/>
              </a:ext>
            </a:extLst>
          </p:cNvPr>
          <p:cNvSpPr txBox="1"/>
          <p:nvPr/>
        </p:nvSpPr>
        <p:spPr>
          <a:xfrm>
            <a:off x="2726723" y="3038467"/>
            <a:ext cx="10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CSCTS</a:t>
            </a:r>
          </a:p>
          <a:p>
            <a:r>
              <a:rPr lang="en-US" dirty="0"/>
              <a:t>   DB</a:t>
            </a:r>
          </a:p>
        </p:txBody>
      </p:sp>
      <p:sp>
        <p:nvSpPr>
          <p:cNvPr id="84" name="CustomShape 5">
            <a:extLst>
              <a:ext uri="{FF2B5EF4-FFF2-40B4-BE49-F238E27FC236}">
                <a16:creationId xmlns:a16="http://schemas.microsoft.com/office/drawing/2014/main" id="{B394F991-8F21-4CEB-9E15-5A466A9BE1FB}"/>
              </a:ext>
            </a:extLst>
          </p:cNvPr>
          <p:cNvSpPr/>
          <p:nvPr/>
        </p:nvSpPr>
        <p:spPr>
          <a:xfrm>
            <a:off x="11114325" y="2250826"/>
            <a:ext cx="1077675" cy="1691645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  <a:ea typeface="DejaVu Sans"/>
              </a:rPr>
              <a:t>Details updated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B80F957-72A7-4400-8BC9-456709ABF33D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H="1">
            <a:off x="6766652" y="-1253700"/>
            <a:ext cx="726798" cy="7968548"/>
          </a:xfrm>
          <a:prstGeom prst="bentConnector4">
            <a:avLst>
              <a:gd name="adj1" fmla="val -258932"/>
              <a:gd name="adj2" fmla="val 9463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stomShape 11">
            <a:extLst>
              <a:ext uri="{FF2B5EF4-FFF2-40B4-BE49-F238E27FC236}">
                <a16:creationId xmlns:a16="http://schemas.microsoft.com/office/drawing/2014/main" id="{1A9FE7A1-093F-4669-8A61-E3EEE8FC11E1}"/>
              </a:ext>
            </a:extLst>
          </p:cNvPr>
          <p:cNvSpPr/>
          <p:nvPr/>
        </p:nvSpPr>
        <p:spPr>
          <a:xfrm>
            <a:off x="7723080" y="126360"/>
            <a:ext cx="182160" cy="18216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>
            <a:extLst>
              <a:ext uri="{FF2B5EF4-FFF2-40B4-BE49-F238E27FC236}">
                <a16:creationId xmlns:a16="http://schemas.microsoft.com/office/drawing/2014/main" id="{A2D6918B-F07B-4E88-8FF2-56C6DB2E4627}"/>
              </a:ext>
            </a:extLst>
          </p:cNvPr>
          <p:cNvSpPr/>
          <p:nvPr/>
        </p:nvSpPr>
        <p:spPr>
          <a:xfrm>
            <a:off x="8974440" y="126360"/>
            <a:ext cx="182160" cy="18216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>
            <a:extLst>
              <a:ext uri="{FF2B5EF4-FFF2-40B4-BE49-F238E27FC236}">
                <a16:creationId xmlns:a16="http://schemas.microsoft.com/office/drawing/2014/main" id="{191C967A-CC9A-430F-9F14-D3F80A351312}"/>
              </a:ext>
            </a:extLst>
          </p:cNvPr>
          <p:cNvSpPr/>
          <p:nvPr/>
        </p:nvSpPr>
        <p:spPr>
          <a:xfrm>
            <a:off x="10594440" y="126360"/>
            <a:ext cx="182160" cy="18216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4">
            <a:extLst>
              <a:ext uri="{FF2B5EF4-FFF2-40B4-BE49-F238E27FC236}">
                <a16:creationId xmlns:a16="http://schemas.microsoft.com/office/drawing/2014/main" id="{5F4ED62F-BDD5-4A1E-ABA1-D0BE78B57EC4}"/>
              </a:ext>
            </a:extLst>
          </p:cNvPr>
          <p:cNvSpPr/>
          <p:nvPr/>
        </p:nvSpPr>
        <p:spPr>
          <a:xfrm>
            <a:off x="7754040" y="6732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3" name="CustomShape 15">
            <a:extLst>
              <a:ext uri="{FF2B5EF4-FFF2-40B4-BE49-F238E27FC236}">
                <a16:creationId xmlns:a16="http://schemas.microsoft.com/office/drawing/2014/main" id="{107A137F-2DDD-4B87-8AD6-F5DB5C2136B6}"/>
              </a:ext>
            </a:extLst>
          </p:cNvPr>
          <p:cNvSpPr/>
          <p:nvPr/>
        </p:nvSpPr>
        <p:spPr>
          <a:xfrm>
            <a:off x="9195480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WebApp/HHD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4" name="CustomShape 16">
            <a:extLst>
              <a:ext uri="{FF2B5EF4-FFF2-40B4-BE49-F238E27FC236}">
                <a16:creationId xmlns:a16="http://schemas.microsoft.com/office/drawing/2014/main" id="{D6BEDF83-BF5F-4ACD-9F8F-38F545B80F0B}"/>
              </a:ext>
            </a:extLst>
          </p:cNvPr>
          <p:cNvSpPr/>
          <p:nvPr/>
        </p:nvSpPr>
        <p:spPr>
          <a:xfrm>
            <a:off x="10717378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Interfacing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2F9023F-BA5C-4B18-9AB7-92545913AD8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670559" y="2754734"/>
            <a:ext cx="1011101" cy="1860128"/>
          </a:xfrm>
          <a:prstGeom prst="bentConnector3">
            <a:avLst>
              <a:gd name="adj1" fmla="val 50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6B12C7E-40BC-4857-A2EB-11DB8EDF0F95}"/>
              </a:ext>
            </a:extLst>
          </p:cNvPr>
          <p:cNvCxnSpPr>
            <a:stCxn id="17" idx="3"/>
            <a:endCxn id="84" idx="1"/>
          </p:cNvCxnSpPr>
          <p:nvPr/>
        </p:nvCxnSpPr>
        <p:spPr>
          <a:xfrm>
            <a:off x="10318925" y="3096649"/>
            <a:ext cx="7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5F765E7-3AAB-4000-AE34-520AA1C7DCCB}"/>
              </a:ext>
            </a:extLst>
          </p:cNvPr>
          <p:cNvSpPr txBox="1"/>
          <p:nvPr/>
        </p:nvSpPr>
        <p:spPr>
          <a:xfrm>
            <a:off x="0" y="859421"/>
            <a:ext cx="10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104" name="CustomShape 8">
            <a:extLst>
              <a:ext uri="{FF2B5EF4-FFF2-40B4-BE49-F238E27FC236}">
                <a16:creationId xmlns:a16="http://schemas.microsoft.com/office/drawing/2014/main" id="{EE21DF1D-F614-4777-A7E1-E82B2DE8D83B}"/>
              </a:ext>
            </a:extLst>
          </p:cNvPr>
          <p:cNvSpPr/>
          <p:nvPr/>
        </p:nvSpPr>
        <p:spPr>
          <a:xfrm>
            <a:off x="1386509" y="286719"/>
            <a:ext cx="1195162" cy="842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User Management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0397455-B6C4-4992-A645-A7B6F7C0028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40571" y="1146271"/>
            <a:ext cx="0" cy="11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8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23EF1DE7-5A6C-416C-9831-B67AF6E6191D}"/>
              </a:ext>
            </a:extLst>
          </p:cNvPr>
          <p:cNvSpPr/>
          <p:nvPr/>
        </p:nvSpPr>
        <p:spPr>
          <a:xfrm>
            <a:off x="412751" y="461387"/>
            <a:ext cx="428760" cy="41508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17">
            <a:extLst>
              <a:ext uri="{FF2B5EF4-FFF2-40B4-BE49-F238E27FC236}">
                <a16:creationId xmlns:a16="http://schemas.microsoft.com/office/drawing/2014/main" id="{F4A91022-1398-498A-8229-A0DC843F3A08}"/>
              </a:ext>
            </a:extLst>
          </p:cNvPr>
          <p:cNvSpPr/>
          <p:nvPr/>
        </p:nvSpPr>
        <p:spPr>
          <a:xfrm>
            <a:off x="3494317" y="2367175"/>
            <a:ext cx="631080" cy="749520"/>
          </a:xfrm>
          <a:prstGeom prst="can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40C73785-19E4-4B84-8E53-FF5DF4510609}"/>
              </a:ext>
            </a:extLst>
          </p:cNvPr>
          <p:cNvSpPr/>
          <p:nvPr/>
        </p:nvSpPr>
        <p:spPr>
          <a:xfrm>
            <a:off x="4698679" y="1878488"/>
            <a:ext cx="1965364" cy="1890905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Admin can edit roles and create profiles , each profile can be mapped with the resources/pages/modules of CSCTS , based on the selection the pages will be displayed to the user against the roles mapped to them.</a:t>
            </a: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9E83B235-AE3B-48AC-BDFD-EEFDE49E34B7}"/>
              </a:ext>
            </a:extLst>
          </p:cNvPr>
          <p:cNvSpPr/>
          <p:nvPr/>
        </p:nvSpPr>
        <p:spPr>
          <a:xfrm>
            <a:off x="1312357" y="2274655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Profile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9FE20375-981C-4153-BA06-B080B1AD69E6}"/>
              </a:ext>
            </a:extLst>
          </p:cNvPr>
          <p:cNvSpPr/>
          <p:nvPr/>
        </p:nvSpPr>
        <p:spPr>
          <a:xfrm>
            <a:off x="6534045" y="4136584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Edit Profile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BE989BC8-6DDD-4575-93CE-9EC255E8400D}"/>
              </a:ext>
            </a:extLst>
          </p:cNvPr>
          <p:cNvSpPr/>
          <p:nvPr/>
        </p:nvSpPr>
        <p:spPr>
          <a:xfrm>
            <a:off x="7754040" y="668927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Search </a:t>
            </a:r>
          </a:p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Arial"/>
                <a:ea typeface="DejaVu Sans"/>
              </a:rPr>
              <a:t>Reset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0C7A1663-51D4-4954-A5A2-8AAFE53D5B1C}"/>
              </a:ext>
            </a:extLst>
          </p:cNvPr>
          <p:cNvSpPr/>
          <p:nvPr/>
        </p:nvSpPr>
        <p:spPr>
          <a:xfrm>
            <a:off x="8929980" y="3168270"/>
            <a:ext cx="1725633" cy="1197412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Add new profile can be used to create a new profile for restrictive access to pages or roles for </a:t>
            </a:r>
          </a:p>
          <a:p>
            <a:r>
              <a:rPr lang="en-IN" sz="1200" dirty="0">
                <a:solidFill>
                  <a:schemeClr val="bg1"/>
                </a:solidFill>
                <a:effectLst/>
              </a:rPr>
              <a:t>exception approvals</a:t>
            </a:r>
            <a:r>
              <a:rPr lang="en-US" sz="12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 </a:t>
            </a:r>
            <a:endParaRPr lang="en-US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0F40D22F-CF53-4062-B586-9639D4E26844}"/>
              </a:ext>
            </a:extLst>
          </p:cNvPr>
          <p:cNvSpPr/>
          <p:nvPr/>
        </p:nvSpPr>
        <p:spPr>
          <a:xfrm>
            <a:off x="8583561" y="5236126"/>
            <a:ext cx="2530764" cy="1197412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200" dirty="0">
                <a:solidFill>
                  <a:schemeClr val="bg1"/>
                </a:solidFill>
                <a:effectLst/>
              </a:rPr>
              <a:t>Admin can select the page and edit on the pop up block , since the user department and profile can’t be change din edit profile, admin can change only the modules/pages and roles can be selected here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06870C-EA76-4523-8AFB-0B9BDEF2021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41511" y="668927"/>
            <a:ext cx="576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787F2-6498-4F69-86BA-3D2B75035EC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125397" y="2741935"/>
            <a:ext cx="571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58D965-5B24-49FF-AD33-AA7D8A287A5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848674" y="2741935"/>
            <a:ext cx="645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858506-AEC7-4FA7-AEC5-F04C61991EB5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6664043" y="1136207"/>
            <a:ext cx="1089997" cy="1687734"/>
          </a:xfrm>
          <a:prstGeom prst="bentConnector3">
            <a:avLst>
              <a:gd name="adj1" fmla="val 584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1A7E549-E25B-4C0A-81B0-931F132470CD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6664043" y="2823941"/>
            <a:ext cx="645442" cy="1312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DDC7F1-8D9C-4E90-B868-8C0DAC1C3EF8}"/>
              </a:ext>
            </a:extLst>
          </p:cNvPr>
          <p:cNvSpPr txBox="1"/>
          <p:nvPr/>
        </p:nvSpPr>
        <p:spPr>
          <a:xfrm>
            <a:off x="3419979" y="3063489"/>
            <a:ext cx="10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CSCTS</a:t>
            </a:r>
          </a:p>
          <a:p>
            <a:r>
              <a:rPr lang="en-US" dirty="0"/>
              <a:t>   DB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D60B55-2BC1-4F12-A45D-7984E9813D42}"/>
              </a:ext>
            </a:extLst>
          </p:cNvPr>
          <p:cNvCxnSpPr>
            <a:cxnSpLocks/>
          </p:cNvCxnSpPr>
          <p:nvPr/>
        </p:nvCxnSpPr>
        <p:spPr>
          <a:xfrm>
            <a:off x="8084925" y="4603864"/>
            <a:ext cx="498636" cy="1230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ustomShape 5">
            <a:extLst>
              <a:ext uri="{FF2B5EF4-FFF2-40B4-BE49-F238E27FC236}">
                <a16:creationId xmlns:a16="http://schemas.microsoft.com/office/drawing/2014/main" id="{B394F991-8F21-4CEB-9E15-5A466A9BE1FB}"/>
              </a:ext>
            </a:extLst>
          </p:cNvPr>
          <p:cNvSpPr/>
          <p:nvPr/>
        </p:nvSpPr>
        <p:spPr>
          <a:xfrm>
            <a:off x="11114324" y="2649414"/>
            <a:ext cx="1077675" cy="1691645"/>
          </a:xfrm>
          <a:prstGeom prst="flowChartAlternateProcess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latin typeface="Calibri"/>
                <a:ea typeface="DejaVu Sans"/>
              </a:rPr>
              <a:t>Details updated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FDA2BD-0B8D-4EA3-96E4-88178762875A}"/>
              </a:ext>
            </a:extLst>
          </p:cNvPr>
          <p:cNvCxnSpPr>
            <a:stCxn id="16" idx="3"/>
            <a:endCxn id="84" idx="1"/>
          </p:cNvCxnSpPr>
          <p:nvPr/>
        </p:nvCxnSpPr>
        <p:spPr>
          <a:xfrm flipV="1">
            <a:off x="10655613" y="3495237"/>
            <a:ext cx="458711" cy="271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1ADFBE5-B388-4AB7-9C86-6466E018D75E}"/>
              </a:ext>
            </a:extLst>
          </p:cNvPr>
          <p:cNvCxnSpPr>
            <a:stCxn id="18" idx="3"/>
            <a:endCxn id="84" idx="1"/>
          </p:cNvCxnSpPr>
          <p:nvPr/>
        </p:nvCxnSpPr>
        <p:spPr>
          <a:xfrm flipH="1" flipV="1">
            <a:off x="11114324" y="3495237"/>
            <a:ext cx="1" cy="2339595"/>
          </a:xfrm>
          <a:prstGeom prst="bentConnector5">
            <a:avLst>
              <a:gd name="adj1" fmla="val -22860000000"/>
              <a:gd name="adj2" fmla="val 44719"/>
              <a:gd name="adj3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CustomShape 11">
            <a:extLst>
              <a:ext uri="{FF2B5EF4-FFF2-40B4-BE49-F238E27FC236}">
                <a16:creationId xmlns:a16="http://schemas.microsoft.com/office/drawing/2014/main" id="{1A9FE7A1-093F-4669-8A61-E3EEE8FC11E1}"/>
              </a:ext>
            </a:extLst>
          </p:cNvPr>
          <p:cNvSpPr/>
          <p:nvPr/>
        </p:nvSpPr>
        <p:spPr>
          <a:xfrm>
            <a:off x="7723080" y="126360"/>
            <a:ext cx="182160" cy="182160"/>
          </a:xfrm>
          <a:prstGeom prst="flowChartConnector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>
            <a:extLst>
              <a:ext uri="{FF2B5EF4-FFF2-40B4-BE49-F238E27FC236}">
                <a16:creationId xmlns:a16="http://schemas.microsoft.com/office/drawing/2014/main" id="{A2D6918B-F07B-4E88-8FF2-56C6DB2E4627}"/>
              </a:ext>
            </a:extLst>
          </p:cNvPr>
          <p:cNvSpPr/>
          <p:nvPr/>
        </p:nvSpPr>
        <p:spPr>
          <a:xfrm>
            <a:off x="8974440" y="126360"/>
            <a:ext cx="182160" cy="18216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>
            <a:extLst>
              <a:ext uri="{FF2B5EF4-FFF2-40B4-BE49-F238E27FC236}">
                <a16:creationId xmlns:a16="http://schemas.microsoft.com/office/drawing/2014/main" id="{191C967A-CC9A-430F-9F14-D3F80A351312}"/>
              </a:ext>
            </a:extLst>
          </p:cNvPr>
          <p:cNvSpPr/>
          <p:nvPr/>
        </p:nvSpPr>
        <p:spPr>
          <a:xfrm>
            <a:off x="10594440" y="126360"/>
            <a:ext cx="182160" cy="182160"/>
          </a:xfrm>
          <a:prstGeom prst="flowChartConnector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4">
            <a:extLst>
              <a:ext uri="{FF2B5EF4-FFF2-40B4-BE49-F238E27FC236}">
                <a16:creationId xmlns:a16="http://schemas.microsoft.com/office/drawing/2014/main" id="{5F4ED62F-BDD5-4A1E-ABA1-D0BE78B57EC4}"/>
              </a:ext>
            </a:extLst>
          </p:cNvPr>
          <p:cNvSpPr/>
          <p:nvPr/>
        </p:nvSpPr>
        <p:spPr>
          <a:xfrm>
            <a:off x="7754040" y="6732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3" name="CustomShape 15">
            <a:extLst>
              <a:ext uri="{FF2B5EF4-FFF2-40B4-BE49-F238E27FC236}">
                <a16:creationId xmlns:a16="http://schemas.microsoft.com/office/drawing/2014/main" id="{107A137F-2DDD-4B87-8AD6-F5DB5C2136B6}"/>
              </a:ext>
            </a:extLst>
          </p:cNvPr>
          <p:cNvSpPr/>
          <p:nvPr/>
        </p:nvSpPr>
        <p:spPr>
          <a:xfrm>
            <a:off x="9195480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WebApp/HHD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54" name="CustomShape 16">
            <a:extLst>
              <a:ext uri="{FF2B5EF4-FFF2-40B4-BE49-F238E27FC236}">
                <a16:creationId xmlns:a16="http://schemas.microsoft.com/office/drawing/2014/main" id="{D6BEDF83-BF5F-4ACD-9F8F-38F545B80F0B}"/>
              </a:ext>
            </a:extLst>
          </p:cNvPr>
          <p:cNvSpPr/>
          <p:nvPr/>
        </p:nvSpPr>
        <p:spPr>
          <a:xfrm>
            <a:off x="10717378" y="79200"/>
            <a:ext cx="10724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Interfacing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58F1947-E622-4AF7-AA1E-000F21C4DA37}"/>
              </a:ext>
            </a:extLst>
          </p:cNvPr>
          <p:cNvCxnSpPr>
            <a:stCxn id="5" idx="1"/>
            <a:endCxn id="84" idx="1"/>
          </p:cNvCxnSpPr>
          <p:nvPr/>
        </p:nvCxnSpPr>
        <p:spPr>
          <a:xfrm rot="16200000" flipH="1">
            <a:off x="6898059" y="-721027"/>
            <a:ext cx="1128062" cy="7304467"/>
          </a:xfrm>
          <a:prstGeom prst="bentConnector4">
            <a:avLst>
              <a:gd name="adj1" fmla="val -156183"/>
              <a:gd name="adj2" fmla="val 9679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98C7F1-70D2-4896-9A96-4328F6C9A4A6}"/>
              </a:ext>
            </a:extLst>
          </p:cNvPr>
          <p:cNvSpPr txBox="1"/>
          <p:nvPr/>
        </p:nvSpPr>
        <p:spPr>
          <a:xfrm>
            <a:off x="205584" y="905374"/>
            <a:ext cx="101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68" name="CustomShape 8">
            <a:extLst>
              <a:ext uri="{FF2B5EF4-FFF2-40B4-BE49-F238E27FC236}">
                <a16:creationId xmlns:a16="http://schemas.microsoft.com/office/drawing/2014/main" id="{8C6F8818-5513-4A9D-951A-32FE7A1229FD}"/>
              </a:ext>
            </a:extLst>
          </p:cNvPr>
          <p:cNvSpPr/>
          <p:nvPr/>
        </p:nvSpPr>
        <p:spPr>
          <a:xfrm>
            <a:off x="7723080" y="1996672"/>
            <a:ext cx="1550880" cy="93456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Add Profile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1AEED92-E7EC-4FF2-AB2B-286561347CBF}"/>
              </a:ext>
            </a:extLst>
          </p:cNvPr>
          <p:cNvCxnSpPr>
            <a:cxnSpLocks/>
            <a:stCxn id="68" idx="3"/>
            <a:endCxn id="16" idx="0"/>
          </p:cNvCxnSpPr>
          <p:nvPr/>
        </p:nvCxnSpPr>
        <p:spPr>
          <a:xfrm>
            <a:off x="9273960" y="2463952"/>
            <a:ext cx="518837" cy="704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8EDCF-85FA-4B64-8F0D-AAF2FCB70571}"/>
              </a:ext>
            </a:extLst>
          </p:cNvPr>
          <p:cNvCxnSpPr>
            <a:endCxn id="68" idx="1"/>
          </p:cNvCxnSpPr>
          <p:nvPr/>
        </p:nvCxnSpPr>
        <p:spPr>
          <a:xfrm flipV="1">
            <a:off x="7305892" y="2463952"/>
            <a:ext cx="417188" cy="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stomShape 8">
            <a:extLst>
              <a:ext uri="{FF2B5EF4-FFF2-40B4-BE49-F238E27FC236}">
                <a16:creationId xmlns:a16="http://schemas.microsoft.com/office/drawing/2014/main" id="{05245060-1951-4EAD-A39A-63E4A93B0DC4}"/>
              </a:ext>
            </a:extLst>
          </p:cNvPr>
          <p:cNvSpPr/>
          <p:nvPr/>
        </p:nvSpPr>
        <p:spPr>
          <a:xfrm>
            <a:off x="1386509" y="286719"/>
            <a:ext cx="1195162" cy="8420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>
                <a:solidFill>
                  <a:srgbClr val="FFFFFF"/>
                </a:solidFill>
                <a:ea typeface="DejaVu Sans"/>
              </a:rPr>
              <a:t>User Management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46278B-040E-49AE-819E-4EDAD61E1FE7}"/>
              </a:ext>
            </a:extLst>
          </p:cNvPr>
          <p:cNvCxnSpPr>
            <a:stCxn id="78" idx="2"/>
          </p:cNvCxnSpPr>
          <p:nvPr/>
        </p:nvCxnSpPr>
        <p:spPr>
          <a:xfrm>
            <a:off x="1984090" y="1128760"/>
            <a:ext cx="0" cy="1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akil</dc:creator>
  <cp:lastModifiedBy>raj akil</cp:lastModifiedBy>
  <cp:revision>1</cp:revision>
  <dcterms:created xsi:type="dcterms:W3CDTF">2020-12-17T12:03:01Z</dcterms:created>
  <dcterms:modified xsi:type="dcterms:W3CDTF">2020-12-17T12:04:43Z</dcterms:modified>
</cp:coreProperties>
</file>