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6144" autoAdjust="0"/>
  </p:normalViewPr>
  <p:slideViewPr>
    <p:cSldViewPr snapToGrid="0">
      <p:cViewPr>
        <p:scale>
          <a:sx n="75" d="100"/>
          <a:sy n="75" d="100"/>
        </p:scale>
        <p:origin x="-336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2BA96-F324-4320-B64F-B1FF5A754484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B2C7A-609E-437B-BFC0-72ACF4F80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37C2-546A-4729-9188-8A2667EE2932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EF8F-F576-4A6E-8171-BFE149032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37C2-546A-4729-9188-8A2667EE2932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EF8F-F576-4A6E-8171-BFE149032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37C2-546A-4729-9188-8A2667EE2932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EF8F-F576-4A6E-8171-BFE149032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37C2-546A-4729-9188-8A2667EE2932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EF8F-F576-4A6E-8171-BFE149032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37C2-546A-4729-9188-8A2667EE2932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EF8F-F576-4A6E-8171-BFE149032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37C2-546A-4729-9188-8A2667EE2932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EF8F-F576-4A6E-8171-BFE149032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37C2-546A-4729-9188-8A2667EE2932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EF8F-F576-4A6E-8171-BFE149032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37C2-546A-4729-9188-8A2667EE2932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EF8F-F576-4A6E-8171-BFE149032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37C2-546A-4729-9188-8A2667EE2932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EF8F-F576-4A6E-8171-BFE149032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37C2-546A-4729-9188-8A2667EE2932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EF8F-F576-4A6E-8171-BFE149032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37C2-546A-4729-9188-8A2667EE2932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EF8F-F576-4A6E-8171-BFE149032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37C2-546A-4729-9188-8A2667EE2932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EF8F-F576-4A6E-8171-BFE149032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45831" y="3006258"/>
            <a:ext cx="772511" cy="67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912" y="3786678"/>
            <a:ext cx="129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Truck at </a:t>
            </a:r>
            <a:r>
              <a:rPr lang="en-US" dirty="0" smtClean="0"/>
              <a:t>Entry </a:t>
            </a:r>
            <a:r>
              <a:rPr lang="en-US" dirty="0"/>
              <a:t>gate</a:t>
            </a:r>
          </a:p>
        </p:txBody>
      </p:sp>
      <p:cxnSp>
        <p:nvCxnSpPr>
          <p:cNvPr id="38" name="Straight Arrow Connector 37"/>
          <p:cNvCxnSpPr>
            <a:stCxn id="5" idx="6"/>
          </p:cNvCxnSpPr>
          <p:nvPr/>
        </p:nvCxnSpPr>
        <p:spPr>
          <a:xfrm>
            <a:off x="918342" y="3345217"/>
            <a:ext cx="626678" cy="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43676" y="504582"/>
            <a:ext cx="136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During Entry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499332" y="959232"/>
            <a:ext cx="695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499332" y="5564973"/>
            <a:ext cx="733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92890" y="2936688"/>
            <a:ext cx="162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During Exit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11139482" y="51077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Elbow Connector 69"/>
          <p:cNvCxnSpPr>
            <a:endCxn id="62" idx="2"/>
          </p:cNvCxnSpPr>
          <p:nvPr/>
        </p:nvCxnSpPr>
        <p:spPr>
          <a:xfrm>
            <a:off x="10131144" y="5564973"/>
            <a:ext cx="1008338" cy="12700"/>
          </a:xfrm>
          <a:prstGeom prst="bentConnector3">
            <a:avLst>
              <a:gd name="adj1" fmla="val 8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966228" y="5997195"/>
            <a:ext cx="1008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Truck at Exit gate</a:t>
            </a:r>
          </a:p>
          <a:p>
            <a:endParaRPr lang="en-US" dirty="0"/>
          </a:p>
        </p:txBody>
      </p:sp>
      <p:cxnSp>
        <p:nvCxnSpPr>
          <p:cNvPr id="99" name="Elbow Connector 98"/>
          <p:cNvCxnSpPr/>
          <p:nvPr/>
        </p:nvCxnSpPr>
        <p:spPr>
          <a:xfrm rot="5400000">
            <a:off x="5414676" y="1811347"/>
            <a:ext cx="3180276" cy="3092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13" idx="0"/>
          </p:cNvCxnSpPr>
          <p:nvPr/>
        </p:nvCxnSpPr>
        <p:spPr>
          <a:xfrm rot="5400000" flipH="1" flipV="1">
            <a:off x="2938697" y="895772"/>
            <a:ext cx="1416127" cy="1543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Flowchart: Connector 104"/>
          <p:cNvSpPr/>
          <p:nvPr/>
        </p:nvSpPr>
        <p:spPr>
          <a:xfrm>
            <a:off x="10373117" y="22006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6" name="Flowchart: Connector 105"/>
          <p:cNvSpPr/>
          <p:nvPr/>
        </p:nvSpPr>
        <p:spPr>
          <a:xfrm>
            <a:off x="10373117" y="677264"/>
            <a:ext cx="182880" cy="18288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8" name="TextBox 165"/>
          <p:cNvSpPr txBox="1"/>
          <p:nvPr/>
        </p:nvSpPr>
        <p:spPr>
          <a:xfrm>
            <a:off x="10537571" y="174407"/>
            <a:ext cx="690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Process</a:t>
            </a:r>
          </a:p>
        </p:txBody>
      </p:sp>
      <p:sp>
        <p:nvSpPr>
          <p:cNvPr id="109" name="TextBox 166"/>
          <p:cNvSpPr txBox="1"/>
          <p:nvPr/>
        </p:nvSpPr>
        <p:spPr>
          <a:xfrm>
            <a:off x="10537571" y="631607"/>
            <a:ext cx="1073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WebApp/HHD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50080" y="144843"/>
            <a:ext cx="1976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PPE</a:t>
            </a:r>
            <a:endParaRPr lang="en-US" sz="4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220385" y="236993"/>
            <a:ext cx="2787215" cy="1477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There user shall be able to select the items issued which will then be stored in the CSCTS system.</a:t>
            </a:r>
          </a:p>
          <a:p>
            <a:pPr algn="ctr"/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1542064" y="2375359"/>
            <a:ext cx="2666343" cy="186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or security departments will issue PPE and keep a track of the PPE items returned for a particular vehicle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7232426" y="4724066"/>
            <a:ext cx="2888374" cy="164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The user shall have the flexibility to pick the items being returned back. This will also be stored in the CSCTS system.</a:t>
            </a:r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4418285" y="402945"/>
            <a:ext cx="2081048" cy="124767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PPE items issued against a vehicle and DL number at the entry gate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208407" y="4955149"/>
            <a:ext cx="2412124" cy="142462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PPE items returned against a vehicle and DL number at the exit gate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2455" y="452907"/>
            <a:ext cx="2804290" cy="1038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The </a:t>
            </a:r>
            <a:r>
              <a:rPr lang="en-US" sz="1200" dirty="0"/>
              <a:t>“Vehicle change” system is used to update the present Vehicle/Driver details to new Vehicle/Driver detail while traveling one choke point to </a:t>
            </a:r>
            <a:r>
              <a:rPr lang="en-US" sz="1200" dirty="0" smtClean="0"/>
              <a:t>another.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166" y="2992463"/>
            <a:ext cx="626483" cy="667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803" y="2633507"/>
            <a:ext cx="129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Truck at </a:t>
            </a:r>
            <a:r>
              <a:rPr lang="en-US" sz="1200" dirty="0" smtClean="0"/>
              <a:t>Choke Point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15166" y="4980306"/>
            <a:ext cx="2801000" cy="143673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sz="1200" dirty="0" smtClean="0"/>
              <a:t>1.Current Vehicle</a:t>
            </a:r>
          </a:p>
          <a:p>
            <a:r>
              <a:rPr lang="en-US" sz="1200" dirty="0" smtClean="0"/>
              <a:t>2.Change Vehicle</a:t>
            </a:r>
          </a:p>
          <a:p>
            <a:r>
              <a:rPr lang="en-US" sz="1200" dirty="0" smtClean="0"/>
              <a:t>3.Current Driver DL</a:t>
            </a:r>
          </a:p>
          <a:p>
            <a:r>
              <a:rPr lang="en-US" sz="1200" dirty="0" smtClean="0"/>
              <a:t>4.Change Driver DL</a:t>
            </a:r>
          </a:p>
          <a:p>
            <a:r>
              <a:rPr lang="en-US" sz="1200" dirty="0" smtClean="0"/>
              <a:t>5.Remarks</a:t>
            </a:r>
          </a:p>
          <a:p>
            <a:r>
              <a:rPr lang="en-US" sz="1200" dirty="0" smtClean="0"/>
              <a:t>6.Attachments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stCxn id="5" idx="4"/>
          </p:cNvCxnSpPr>
          <p:nvPr/>
        </p:nvCxnSpPr>
        <p:spPr>
          <a:xfrm flipH="1">
            <a:off x="428407" y="3659547"/>
            <a:ext cx="1" cy="132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428407" y="972073"/>
            <a:ext cx="504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839196" y="1286454"/>
            <a:ext cx="866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cxnSp>
        <p:nvCxnSpPr>
          <p:cNvPr id="23" name="Straight Connector 22"/>
          <p:cNvCxnSpPr>
            <a:stCxn id="5" idx="0"/>
          </p:cNvCxnSpPr>
          <p:nvPr/>
        </p:nvCxnSpPr>
        <p:spPr>
          <a:xfrm flipH="1" flipV="1">
            <a:off x="428407" y="972073"/>
            <a:ext cx="1" cy="2020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ylinder 16"/>
          <p:cNvSpPr/>
          <p:nvPr/>
        </p:nvSpPr>
        <p:spPr>
          <a:xfrm>
            <a:off x="10752972" y="1251004"/>
            <a:ext cx="501413" cy="492884"/>
          </a:xfrm>
          <a:prstGeom prst="can">
            <a:avLst>
              <a:gd name="adj" fmla="val 22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716872" y="2212464"/>
            <a:ext cx="2915418" cy="55381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Select Current Vehicle No which is already present in the CSCTS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716872" y="3905284"/>
            <a:ext cx="2915418" cy="553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urrent </a:t>
            </a:r>
            <a:r>
              <a:rPr lang="en-US" sz="1200" dirty="0"/>
              <a:t>Driver </a:t>
            </a:r>
            <a:r>
              <a:rPr lang="en-US" sz="1200" dirty="0" smtClean="0"/>
              <a:t>DL gets auto mapped to the CSCTS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366790" y="1229123"/>
            <a:ext cx="1865078" cy="524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Type in New Vehicle No</a:t>
            </a:r>
          </a:p>
          <a:p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4541335" y="2954919"/>
            <a:ext cx="4987290" cy="7421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Change DL OR If the driver remains same for the new vehicle, then user has to re-entered the Current driver details and that gets mapped in CSCTS</a:t>
            </a:r>
          </a:p>
          <a:p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4621315" y="5618343"/>
            <a:ext cx="4907310" cy="58639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Type in the Remarks/Comments and Attach if there is any new document pertaining to the change of Vehicle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41" idx="2"/>
            <a:endCxn id="42" idx="0"/>
          </p:cNvCxnSpPr>
          <p:nvPr/>
        </p:nvCxnSpPr>
        <p:spPr>
          <a:xfrm>
            <a:off x="7034980" y="3697090"/>
            <a:ext cx="39990" cy="192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138190" y="4343136"/>
            <a:ext cx="17610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Remarks &amp; Attachments</a:t>
            </a:r>
            <a:endParaRPr lang="en-US" sz="1200" dirty="0"/>
          </a:p>
        </p:txBody>
      </p:sp>
      <p:cxnSp>
        <p:nvCxnSpPr>
          <p:cNvPr id="48" name="Straight Arrow Connector 47"/>
          <p:cNvCxnSpPr>
            <a:stCxn id="32" idx="2"/>
            <a:endCxn id="35" idx="0"/>
          </p:cNvCxnSpPr>
          <p:nvPr/>
        </p:nvCxnSpPr>
        <p:spPr>
          <a:xfrm>
            <a:off x="3174581" y="2766278"/>
            <a:ext cx="0" cy="113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2" idx="1"/>
          </p:cNvCxnSpPr>
          <p:nvPr/>
        </p:nvCxnSpPr>
        <p:spPr>
          <a:xfrm flipV="1">
            <a:off x="428407" y="2489371"/>
            <a:ext cx="1288465" cy="24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0"/>
            <a:endCxn id="36" idx="1"/>
          </p:cNvCxnSpPr>
          <p:nvPr/>
        </p:nvCxnSpPr>
        <p:spPr>
          <a:xfrm flipV="1">
            <a:off x="3174581" y="1491239"/>
            <a:ext cx="2192209" cy="7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41" idx="0"/>
          </p:cNvCxnSpPr>
          <p:nvPr/>
        </p:nvCxnSpPr>
        <p:spPr>
          <a:xfrm>
            <a:off x="7034980" y="1751526"/>
            <a:ext cx="0" cy="120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10800000" flipV="1">
            <a:off x="9488635" y="4718309"/>
            <a:ext cx="52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78" name="Flowchart: Decision 77"/>
          <p:cNvSpPr/>
          <p:nvPr/>
        </p:nvSpPr>
        <p:spPr>
          <a:xfrm>
            <a:off x="9880908" y="4210744"/>
            <a:ext cx="2145074" cy="17168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Info of Vehicle/Driver in CSCTS</a:t>
            </a:r>
            <a:endParaRPr lang="en-US" sz="1200" dirty="0"/>
          </a:p>
        </p:txBody>
      </p:sp>
      <p:sp>
        <p:nvSpPr>
          <p:cNvPr id="79" name="Rounded Rectangle 78"/>
          <p:cNvSpPr/>
          <p:nvPr/>
        </p:nvSpPr>
        <p:spPr>
          <a:xfrm>
            <a:off x="7639626" y="4756818"/>
            <a:ext cx="1676626" cy="6246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sz="1200" dirty="0" smtClean="0"/>
              <a:t>Error message</a:t>
            </a:r>
          </a:p>
          <a:p>
            <a:endParaRPr lang="en-US" dirty="0"/>
          </a:p>
        </p:txBody>
      </p:sp>
      <p:cxnSp>
        <p:nvCxnSpPr>
          <p:cNvPr id="80" name="Straight Arrow Connector 79"/>
          <p:cNvCxnSpPr>
            <a:stCxn id="78" idx="1"/>
            <a:endCxn id="79" idx="3"/>
          </p:cNvCxnSpPr>
          <p:nvPr/>
        </p:nvCxnSpPr>
        <p:spPr>
          <a:xfrm flipH="1" flipV="1">
            <a:off x="9316252" y="5069150"/>
            <a:ext cx="564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8" idx="0"/>
          </p:cNvCxnSpPr>
          <p:nvPr/>
        </p:nvCxnSpPr>
        <p:spPr>
          <a:xfrm flipV="1">
            <a:off x="10953445" y="3864124"/>
            <a:ext cx="0" cy="34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223225" y="3267547"/>
            <a:ext cx="672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90" name="Flowchart: Alternate Process 89"/>
          <p:cNvSpPr/>
          <p:nvPr/>
        </p:nvSpPr>
        <p:spPr>
          <a:xfrm>
            <a:off x="10227825" y="2082473"/>
            <a:ext cx="1551709" cy="1751985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Exception will be raised which the concerned authority should approve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2" name="Straight Arrow Connector 91"/>
          <p:cNvCxnSpPr>
            <a:stCxn id="42" idx="3"/>
            <a:endCxn id="78" idx="2"/>
          </p:cNvCxnSpPr>
          <p:nvPr/>
        </p:nvCxnSpPr>
        <p:spPr>
          <a:xfrm>
            <a:off x="9528625" y="5911542"/>
            <a:ext cx="1424820" cy="1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126102" y="3303292"/>
            <a:ext cx="851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Current </a:t>
            </a:r>
            <a:r>
              <a:rPr lang="en-US" sz="1200" dirty="0" smtClean="0"/>
              <a:t>DL</a:t>
            </a:r>
            <a:endParaRPr lang="en-US" sz="1200" dirty="0"/>
          </a:p>
        </p:txBody>
      </p:sp>
      <p:sp>
        <p:nvSpPr>
          <p:cNvPr id="98" name="Rectangle 97"/>
          <p:cNvSpPr/>
          <p:nvPr/>
        </p:nvSpPr>
        <p:spPr>
          <a:xfrm>
            <a:off x="4006938" y="1363728"/>
            <a:ext cx="11326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Change Vehicle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777456" y="2308873"/>
            <a:ext cx="1257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Change Driver DL</a:t>
            </a:r>
          </a:p>
        </p:txBody>
      </p:sp>
      <p:sp>
        <p:nvSpPr>
          <p:cNvPr id="103" name="Oval 102"/>
          <p:cNvSpPr/>
          <p:nvPr/>
        </p:nvSpPr>
        <p:spPr>
          <a:xfrm>
            <a:off x="10586218" y="21417"/>
            <a:ext cx="834920" cy="87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 flipH="1">
            <a:off x="10714000" y="125989"/>
            <a:ext cx="707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Vehicle change will be done</a:t>
            </a:r>
            <a:endParaRPr lang="en-US" sz="1000" dirty="0"/>
          </a:p>
        </p:txBody>
      </p:sp>
      <p:cxnSp>
        <p:nvCxnSpPr>
          <p:cNvPr id="105" name="Straight Arrow Connector 104"/>
          <p:cNvCxnSpPr>
            <a:stCxn id="90" idx="0"/>
          </p:cNvCxnSpPr>
          <p:nvPr/>
        </p:nvCxnSpPr>
        <p:spPr>
          <a:xfrm flipH="1" flipV="1">
            <a:off x="11003679" y="1751526"/>
            <a:ext cx="1" cy="33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Flowchart: Connector 108"/>
          <p:cNvSpPr/>
          <p:nvPr/>
        </p:nvSpPr>
        <p:spPr>
          <a:xfrm>
            <a:off x="7249709" y="217329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0" name="Flowchart: Connector 109"/>
          <p:cNvSpPr/>
          <p:nvPr/>
        </p:nvSpPr>
        <p:spPr>
          <a:xfrm>
            <a:off x="8501147" y="217329"/>
            <a:ext cx="182880" cy="18288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1" name="TextBox 165"/>
          <p:cNvSpPr txBox="1"/>
          <p:nvPr/>
        </p:nvSpPr>
        <p:spPr>
          <a:xfrm>
            <a:off x="7280563" y="158422"/>
            <a:ext cx="1073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Process</a:t>
            </a:r>
          </a:p>
        </p:txBody>
      </p:sp>
      <p:sp>
        <p:nvSpPr>
          <p:cNvPr id="112" name="TextBox 166"/>
          <p:cNvSpPr txBox="1"/>
          <p:nvPr/>
        </p:nvSpPr>
        <p:spPr>
          <a:xfrm>
            <a:off x="8722292" y="170269"/>
            <a:ext cx="1073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WebApp/HHD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219333" y="3241131"/>
            <a:ext cx="11769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Current </a:t>
            </a:r>
            <a:r>
              <a:rPr lang="en-US" sz="1200" dirty="0" smtClean="0"/>
              <a:t>Vehicle </a:t>
            </a:r>
            <a:endParaRPr lang="en-US" sz="1200" dirty="0"/>
          </a:p>
        </p:txBody>
      </p:sp>
      <p:cxnSp>
        <p:nvCxnSpPr>
          <p:cNvPr id="60" name="Straight Arrow Connector 59"/>
          <p:cNvCxnSpPr>
            <a:stCxn id="31" idx="1"/>
            <a:endCxn id="103" idx="4"/>
          </p:cNvCxnSpPr>
          <p:nvPr/>
        </p:nvCxnSpPr>
        <p:spPr>
          <a:xfrm flipH="1" flipV="1">
            <a:off x="11003678" y="901127"/>
            <a:ext cx="1" cy="34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270685" y="139432"/>
            <a:ext cx="2441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Vehicle Change</a:t>
            </a:r>
            <a:endParaRPr lang="en-US" sz="2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0402652" y="3885510"/>
            <a:ext cx="62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51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261</Words>
  <Application>Microsoft Office PowerPoint</Application>
  <PresentationFormat>Custom</PresentationFormat>
  <Paragraphs>47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 A</dc:creator>
  <cp:lastModifiedBy>Pro</cp:lastModifiedBy>
  <cp:revision>46</cp:revision>
  <dcterms:created xsi:type="dcterms:W3CDTF">2020-12-16T08:04:00Z</dcterms:created>
  <dcterms:modified xsi:type="dcterms:W3CDTF">2020-12-20T12:05:20Z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