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48F3-E7C2-4659-80EB-F6EF2B51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459-DAA6-4726-966E-7742E2FD9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E93E-1383-4612-BF78-7DE9871C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623C-9435-464C-8DEE-F134D390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E7C7-500F-499B-8C53-702B8CE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E0DA-C04B-4E12-89C9-323197F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F33A-7BFB-42F6-8413-C742054CA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D60A-B063-4ADD-9B34-67D4F6DE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67F8-4908-4FA0-A61F-E840AA09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EBD0-EB56-4C5A-BAC1-C0E8C8B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0B545-8D22-4456-AB2F-348701D5A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9172-276B-4778-B234-D302A5B8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4FD1-C24B-4785-893A-7F7D31BB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2F26-1589-44D1-95F3-6636A2D2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BB33-75DC-4C0F-B1B2-FE6463BC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8AC5-5158-4608-B2E1-155B9705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5D95-CFC6-47CD-A1F2-CFB0CE4E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C018-3FCD-4644-B12F-8DA570F3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2C74-88C6-4D50-9EBB-2BCBDF39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9819-E3C1-45E8-A332-0037D337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5B5-E7F8-4AD3-9574-665290F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3220-4A42-4C88-9E5D-75BFB5D1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1BE-E003-4ACC-8B4D-F69DF06D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E4C7-167C-4572-B1F8-82CE890E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6CCD-16E6-41E6-820B-9CC08B23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133-D7F9-4C08-805C-73929BC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6DCE-B79C-4964-B008-6C357270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62D15-97D7-46CE-BC6D-CEAADBCA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B76BC-E405-4BDB-855E-AEA3E23B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BB3D-EDB7-406B-9681-B9DED2E5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8239-1A76-46CE-AE89-489D2A1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D97-0EE4-41D1-B82A-728BECD1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C1B-079D-44E7-A4EF-996EA9A4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6B00-C436-44E4-A128-C5D108B9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AAD8-2F2E-4057-8855-3A66F7247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EB0FD-E90B-4132-9225-79530956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BB5A3-4992-4965-80B4-13EBFC9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5692E-E3D5-45E8-BB18-D27E13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DCEFC-2236-4F90-9674-8AE9F7EB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2B7A-89E0-43FF-BF13-510091E6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CE158-1F07-4DA6-B153-D5C56D4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F6BFA-FF31-453D-AD0B-3DADBA4D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3902E-7A78-4F67-8519-A51376B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F3D5E-182E-4D18-96A9-6C1E8F6E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E0C84-1BE4-4B46-9087-EAF201B4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728C-227A-4839-99FF-4D5B6C71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E93B-80DF-4048-82CC-92507944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042E-BBAC-4BF0-900A-DAF41192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1BC54-E005-45A7-8002-FF5B12E0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4D35E-3A6F-41FA-A00C-459BF32C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2F40-0D31-40C9-8176-B6D1619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4FD1-A630-49E4-A588-BD330672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54A-6461-4016-BA93-6F5A4DB3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3A4F6-CAE7-4727-B08D-09BC4E7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E022-E528-43E9-8FB0-7D902D60F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CE1C-633D-457A-8743-06DB168A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8F93-1FE2-47E7-8FE7-B6667875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889C-1D0D-4C27-AAF0-9D696250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120C1-7C8B-475E-8C55-0EBCA7B0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610E-EB17-491A-B6E8-4E9325FD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D136-4E55-4E5E-8C34-E3C3705CC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F480-5AAD-4B1A-8C02-EE45326515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F5C3-6CFD-470D-9549-A4EE9F3E2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4A8B-A0B4-4A18-832A-110EAD59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9B0F-A2F7-44E8-8967-18904364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453333-0D41-4221-9ED5-0CB6DB77A346}"/>
              </a:ext>
            </a:extLst>
          </p:cNvPr>
          <p:cNvSpPr/>
          <p:nvPr/>
        </p:nvSpPr>
        <p:spPr>
          <a:xfrm>
            <a:off x="598713" y="1356524"/>
            <a:ext cx="823965" cy="773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92440-568F-4CF3-87E7-96FCC60BA56B}"/>
              </a:ext>
            </a:extLst>
          </p:cNvPr>
          <p:cNvSpPr/>
          <p:nvPr/>
        </p:nvSpPr>
        <p:spPr>
          <a:xfrm>
            <a:off x="4982307" y="1286184"/>
            <a:ext cx="1837175" cy="9144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Rake may have multiple source / Do of coal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693D27C-15FA-4B50-923C-3CE32A32510C}"/>
              </a:ext>
            </a:extLst>
          </p:cNvPr>
          <p:cNvSpPr/>
          <p:nvPr/>
        </p:nvSpPr>
        <p:spPr>
          <a:xfrm>
            <a:off x="8640747" y="2938415"/>
            <a:ext cx="1024932" cy="149720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in DB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2CBE573-DCB3-4622-9AE3-142587AD9E0A}"/>
              </a:ext>
            </a:extLst>
          </p:cNvPr>
          <p:cNvSpPr/>
          <p:nvPr/>
        </p:nvSpPr>
        <p:spPr>
          <a:xfrm>
            <a:off x="7987605" y="1286183"/>
            <a:ext cx="2331217" cy="914401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Wagon more than 100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8D9B12-0D01-4474-8287-7E7D6D3A4D36}"/>
              </a:ext>
            </a:extLst>
          </p:cNvPr>
          <p:cNvSpPr/>
          <p:nvPr/>
        </p:nvSpPr>
        <p:spPr>
          <a:xfrm>
            <a:off x="2334566" y="1356524"/>
            <a:ext cx="1647930" cy="7737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Rake data from UI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A28B16-F9C9-4467-B93B-2983FE44B772}"/>
              </a:ext>
            </a:extLst>
          </p:cNvPr>
          <p:cNvSpPr/>
          <p:nvPr/>
        </p:nvSpPr>
        <p:spPr>
          <a:xfrm>
            <a:off x="2334566" y="2913294"/>
            <a:ext cx="1647930" cy="7737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same Rake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6CB0A-3009-494C-B6E3-0EA280D8D2C8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1422678" y="1743386"/>
            <a:ext cx="911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D2BF3-1B82-4596-9D7A-863760844420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982496" y="1743385"/>
            <a:ext cx="9998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40F69-C1C0-4ABC-9EFD-C34C5D13856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819482" y="1743384"/>
            <a:ext cx="1168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F9F654-AF63-42D8-8894-84C00864FB75}"/>
              </a:ext>
            </a:extLst>
          </p:cNvPr>
          <p:cNvSpPr txBox="1"/>
          <p:nvPr/>
        </p:nvSpPr>
        <p:spPr>
          <a:xfrm>
            <a:off x="10602711" y="1369587"/>
            <a:ext cx="1417653" cy="73866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Error: Wagon no shall be less than 100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729D03-697C-47BE-885F-23B7AEE54046}"/>
              </a:ext>
            </a:extLst>
          </p:cNvPr>
          <p:cNvSpPr/>
          <p:nvPr/>
        </p:nvSpPr>
        <p:spPr>
          <a:xfrm>
            <a:off x="8234625" y="5170609"/>
            <a:ext cx="1837175" cy="9144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Provision to edit the rake data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17DD5C-2690-4B71-BB69-40BA095EA33D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flipH="1">
            <a:off x="9153213" y="2200584"/>
            <a:ext cx="1" cy="737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76468F-9A82-41CA-A6CF-E27478C40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8531" y="2130247"/>
            <a:ext cx="0" cy="78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03CB452D-58DC-4C21-96BD-169ED2C530AE}"/>
              </a:ext>
            </a:extLst>
          </p:cNvPr>
          <p:cNvSpPr/>
          <p:nvPr/>
        </p:nvSpPr>
        <p:spPr>
          <a:xfrm>
            <a:off x="1992922" y="4200213"/>
            <a:ext cx="2331217" cy="914401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same year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392FBD-2A3A-4043-AF08-9926E3145998}"/>
              </a:ext>
            </a:extLst>
          </p:cNvPr>
          <p:cNvCxnSpPr>
            <a:stCxn id="31" idx="3"/>
            <a:endCxn id="8" idx="2"/>
          </p:cNvCxnSpPr>
          <p:nvPr/>
        </p:nvCxnSpPr>
        <p:spPr>
          <a:xfrm flipV="1">
            <a:off x="4324139" y="3687017"/>
            <a:ext cx="4316608" cy="970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B3CA63-B7C4-4CF7-969B-4C7CDE3734F7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3158531" y="3687017"/>
            <a:ext cx="0" cy="51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7DA3A-C8F2-41F9-B0D4-71D41EC716EB}"/>
              </a:ext>
            </a:extLst>
          </p:cNvPr>
          <p:cNvSpPr txBox="1"/>
          <p:nvPr/>
        </p:nvSpPr>
        <p:spPr>
          <a:xfrm>
            <a:off x="10067274" y="1369587"/>
            <a:ext cx="503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B5C98C-B6EB-448F-85DC-506B1882891F}"/>
              </a:ext>
            </a:extLst>
          </p:cNvPr>
          <p:cNvSpPr txBox="1"/>
          <p:nvPr/>
        </p:nvSpPr>
        <p:spPr>
          <a:xfrm>
            <a:off x="9232922" y="2344308"/>
            <a:ext cx="503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70129-EA31-40D5-A1E0-43753519C95B}"/>
              </a:ext>
            </a:extLst>
          </p:cNvPr>
          <p:cNvSpPr txBox="1"/>
          <p:nvPr/>
        </p:nvSpPr>
        <p:spPr>
          <a:xfrm>
            <a:off x="4813322" y="4332016"/>
            <a:ext cx="503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8DD6AD-5472-4A4F-820D-4865C084D9CF}"/>
              </a:ext>
            </a:extLst>
          </p:cNvPr>
          <p:cNvSpPr txBox="1"/>
          <p:nvPr/>
        </p:nvSpPr>
        <p:spPr>
          <a:xfrm>
            <a:off x="3244014" y="5258478"/>
            <a:ext cx="503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47FBF-BD4E-4BB9-BC07-4B15D3E5617B}"/>
              </a:ext>
            </a:extLst>
          </p:cNvPr>
          <p:cNvCxnSpPr>
            <a:cxnSpLocks/>
          </p:cNvCxnSpPr>
          <p:nvPr/>
        </p:nvCxnSpPr>
        <p:spPr>
          <a:xfrm>
            <a:off x="3158530" y="5085771"/>
            <a:ext cx="0" cy="71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994771E-189A-45E2-ACA4-1FEE4B6A9977}"/>
              </a:ext>
            </a:extLst>
          </p:cNvPr>
          <p:cNvSpPr txBox="1"/>
          <p:nvPr/>
        </p:nvSpPr>
        <p:spPr>
          <a:xfrm>
            <a:off x="2313176" y="5799570"/>
            <a:ext cx="1837175" cy="73866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Error: Same Rake can’t be added more than once for same year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17CB00-F3B7-4621-B0BC-AA3B1D8CBB81}"/>
              </a:ext>
            </a:extLst>
          </p:cNvPr>
          <p:cNvCxnSpPr>
            <a:cxnSpLocks/>
            <a:stCxn id="24" idx="0"/>
            <a:endCxn id="8" idx="3"/>
          </p:cNvCxnSpPr>
          <p:nvPr/>
        </p:nvCxnSpPr>
        <p:spPr>
          <a:xfrm flipV="1">
            <a:off x="9153213" y="4435619"/>
            <a:ext cx="0" cy="73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B5E368-EE6A-4804-95A1-29617B45D14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0318822" y="1738919"/>
            <a:ext cx="251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0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A3CF-DD29-42A2-9583-84690C88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FBF4-E49A-478A-A0C9-27BD23ED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8D95CB-98FA-4B16-A3DF-E4EFF7AA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1108714" cy="52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1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2021-01-20T07:48:17Z</dcterms:created>
  <dcterms:modified xsi:type="dcterms:W3CDTF">2021-01-20T08:15:41Z</dcterms:modified>
</cp:coreProperties>
</file>