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Weighbridge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-80625" y="-183800"/>
            <a:ext cx="1450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Add and edit weighbridge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0" y="353500"/>
            <a:ext cx="2121900" cy="1282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Enter the weighbridge parameters.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4"/>
          <p:cNvCxnSpPr>
            <a:stCxn id="60" idx="3"/>
            <a:endCxn id="62" idx="1"/>
          </p:cNvCxnSpPr>
          <p:nvPr/>
        </p:nvCxnSpPr>
        <p:spPr>
          <a:xfrm flipH="1" rot="10800000">
            <a:off x="2121900" y="920950"/>
            <a:ext cx="684900" cy="7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14"/>
          <p:cNvSpPr/>
          <p:nvPr/>
        </p:nvSpPr>
        <p:spPr>
          <a:xfrm>
            <a:off x="5367350" y="2230050"/>
            <a:ext cx="786000" cy="10572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453050" y="441775"/>
            <a:ext cx="2003700" cy="1057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message with name “weighbridge already exists” </a:t>
            </a:r>
            <a:endParaRPr/>
          </a:p>
        </p:txBody>
      </p:sp>
      <p:cxnSp>
        <p:nvCxnSpPr>
          <p:cNvPr id="65" name="Google Shape;65;p14"/>
          <p:cNvCxnSpPr>
            <a:stCxn id="62" idx="3"/>
            <a:endCxn id="64" idx="1"/>
          </p:cNvCxnSpPr>
          <p:nvPr/>
        </p:nvCxnSpPr>
        <p:spPr>
          <a:xfrm>
            <a:off x="5502350" y="920825"/>
            <a:ext cx="950700" cy="4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5711500" y="362875"/>
            <a:ext cx="684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67" name="Google Shape;67;p14"/>
          <p:cNvCxnSpPr>
            <a:stCxn id="62" idx="2"/>
            <a:endCxn id="68" idx="0"/>
          </p:cNvCxnSpPr>
          <p:nvPr/>
        </p:nvCxnSpPr>
        <p:spPr>
          <a:xfrm flipH="1">
            <a:off x="4075675" y="1562075"/>
            <a:ext cx="78900" cy="73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4154575" y="1660618"/>
            <a:ext cx="567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20225" y="3616200"/>
            <a:ext cx="2242800" cy="1396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Edit the weighbridge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806800" y="279575"/>
            <a:ext cx="2695550" cy="1282500"/>
          </a:xfrm>
          <a:prstGeom prst="flowChartDecision">
            <a:avLst/>
          </a:prstGeom>
          <a:solidFill>
            <a:srgbClr val="6D9EE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weighbridge</a:t>
            </a:r>
            <a:r>
              <a:rPr lang="en"/>
              <a:t> name already exists and active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250700" y="2153950"/>
            <a:ext cx="1893300" cy="1396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weighbridge, edit the parameters 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18550" y="2296450"/>
            <a:ext cx="1114500" cy="11118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message “weighbridge is created”</a:t>
            </a:r>
            <a:endParaRPr/>
          </a:p>
        </p:txBody>
      </p:sp>
      <p:cxnSp>
        <p:nvCxnSpPr>
          <p:cNvPr id="72" name="Google Shape;72;p14"/>
          <p:cNvCxnSpPr>
            <a:stCxn id="68" idx="3"/>
            <a:endCxn id="63" idx="2"/>
          </p:cNvCxnSpPr>
          <p:nvPr/>
        </p:nvCxnSpPr>
        <p:spPr>
          <a:xfrm flipH="1" rot="10800000">
            <a:off x="4633050" y="2758750"/>
            <a:ext cx="734400" cy="9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3464800" y="3840850"/>
            <a:ext cx="1893300" cy="1057200"/>
          </a:xfrm>
          <a:prstGeom prst="flowChartDecision">
            <a:avLst/>
          </a:prstGeom>
          <a:solidFill>
            <a:srgbClr val="6D9EE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weighbridge or delete?</a:t>
            </a:r>
            <a:endParaRPr/>
          </a:p>
        </p:txBody>
      </p:sp>
      <p:cxnSp>
        <p:nvCxnSpPr>
          <p:cNvPr id="74" name="Google Shape;74;p14"/>
          <p:cNvCxnSpPr>
            <a:stCxn id="73" idx="3"/>
            <a:endCxn id="71" idx="1"/>
          </p:cNvCxnSpPr>
          <p:nvPr/>
        </p:nvCxnSpPr>
        <p:spPr>
          <a:xfrm flipH="1" rot="10800000">
            <a:off x="5358100" y="2852350"/>
            <a:ext cx="1892700" cy="151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5502350" y="3616200"/>
            <a:ext cx="734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184775" y="4002000"/>
            <a:ext cx="1893300" cy="1057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the weighbridge</a:t>
            </a:r>
            <a:endParaRPr/>
          </a:p>
        </p:txBody>
      </p:sp>
      <p:cxnSp>
        <p:nvCxnSpPr>
          <p:cNvPr id="77" name="Google Shape;77;p14"/>
          <p:cNvCxnSpPr>
            <a:stCxn id="73" idx="3"/>
            <a:endCxn id="76" idx="1"/>
          </p:cNvCxnSpPr>
          <p:nvPr/>
        </p:nvCxnSpPr>
        <p:spPr>
          <a:xfrm>
            <a:off x="5358100" y="4369450"/>
            <a:ext cx="1826700" cy="16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6080325" y="4002000"/>
            <a:ext cx="7860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cxnSp>
        <p:nvCxnSpPr>
          <p:cNvPr id="79" name="Google Shape;79;p14"/>
          <p:cNvCxnSpPr>
            <a:stCxn id="71" idx="1"/>
            <a:endCxn id="63" idx="4"/>
          </p:cNvCxnSpPr>
          <p:nvPr/>
        </p:nvCxnSpPr>
        <p:spPr>
          <a:xfrm rot="10800000">
            <a:off x="6153300" y="2758750"/>
            <a:ext cx="1097400" cy="9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6" idx="1"/>
            <a:endCxn id="63" idx="4"/>
          </p:cNvCxnSpPr>
          <p:nvPr/>
        </p:nvCxnSpPr>
        <p:spPr>
          <a:xfrm rot="10800000">
            <a:off x="6153375" y="2758800"/>
            <a:ext cx="1031400" cy="177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0" idx="3"/>
            <a:endCxn id="73" idx="1"/>
          </p:cNvCxnSpPr>
          <p:nvPr/>
        </p:nvCxnSpPr>
        <p:spPr>
          <a:xfrm>
            <a:off x="2363025" y="4314600"/>
            <a:ext cx="1101900" cy="5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308875" y="644625"/>
            <a:ext cx="2672400" cy="1624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Duing mine-dispatch weighbridge allocation takes place.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35750" y="-80575"/>
            <a:ext cx="13833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Weighbridge allocation and reallocation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5"/>
          <p:cNvCxnSpPr>
            <a:stCxn id="86" idx="3"/>
            <a:endCxn id="89" idx="1"/>
          </p:cNvCxnSpPr>
          <p:nvPr/>
        </p:nvCxnSpPr>
        <p:spPr>
          <a:xfrm flipH="1" rot="10800000">
            <a:off x="2981275" y="1007625"/>
            <a:ext cx="9075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3888788" y="344850"/>
            <a:ext cx="2256300" cy="1325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weighbridge is allocated based on proximity to vehicle, queue length,vehicle type(number of wheels) and capacity.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343374" y="2129975"/>
            <a:ext cx="2672400" cy="1199100"/>
          </a:xfrm>
          <a:prstGeom prst="flowChartDecision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Weighbridge allocated?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7510150" y="2003750"/>
            <a:ext cx="1262100" cy="16881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cxnSp>
        <p:nvCxnSpPr>
          <p:cNvPr id="92" name="Google Shape;92;p15"/>
          <p:cNvCxnSpPr>
            <a:stCxn id="90" idx="3"/>
            <a:endCxn id="91" idx="2"/>
          </p:cNvCxnSpPr>
          <p:nvPr/>
        </p:nvCxnSpPr>
        <p:spPr>
          <a:xfrm>
            <a:off x="6015774" y="2729525"/>
            <a:ext cx="14943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9" idx="2"/>
            <a:endCxn id="90" idx="0"/>
          </p:cNvCxnSpPr>
          <p:nvPr/>
        </p:nvCxnSpPr>
        <p:spPr>
          <a:xfrm flipH="1">
            <a:off x="4679438" y="1670250"/>
            <a:ext cx="3375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0" y="2934625"/>
            <a:ext cx="2256300" cy="11991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go to reallocate by vehicle tab in weighbridge management and select a vehicle and reallocate a weighbridge 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016950" y="3788800"/>
            <a:ext cx="2256300" cy="1199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Weighbridge is reallocated if the vehicle type, capacity matches and the queue length is less than the threshold</a:t>
            </a:r>
            <a:endParaRPr/>
          </a:p>
        </p:txBody>
      </p:sp>
      <p:cxnSp>
        <p:nvCxnSpPr>
          <p:cNvPr id="96" name="Google Shape;96;p15"/>
          <p:cNvCxnSpPr>
            <a:stCxn id="95" idx="3"/>
            <a:endCxn id="91" idx="2"/>
          </p:cNvCxnSpPr>
          <p:nvPr/>
        </p:nvCxnSpPr>
        <p:spPr>
          <a:xfrm flipH="1" rot="10800000">
            <a:off x="7273250" y="2847850"/>
            <a:ext cx="237000" cy="15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0" idx="1"/>
            <a:endCxn id="94" idx="0"/>
          </p:cNvCxnSpPr>
          <p:nvPr/>
        </p:nvCxnSpPr>
        <p:spPr>
          <a:xfrm flipH="1">
            <a:off x="1128174" y="2729525"/>
            <a:ext cx="2215200" cy="2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2256300" y="2406150"/>
            <a:ext cx="567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279500" y="2240425"/>
            <a:ext cx="789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972200" y="4331000"/>
            <a:ext cx="2082600" cy="89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shall view the lists of active external vehicles yet to be weighed.</a:t>
            </a:r>
            <a:endParaRPr/>
          </a:p>
        </p:txBody>
      </p:sp>
      <p:cxnSp>
        <p:nvCxnSpPr>
          <p:cNvPr id="101" name="Google Shape;101;p15"/>
          <p:cNvCxnSpPr>
            <a:stCxn id="94" idx="2"/>
            <a:endCxn id="100" idx="1"/>
          </p:cNvCxnSpPr>
          <p:nvPr/>
        </p:nvCxnSpPr>
        <p:spPr>
          <a:xfrm>
            <a:off x="1128150" y="4133725"/>
            <a:ext cx="844200" cy="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100" idx="3"/>
            <a:endCxn id="95" idx="1"/>
          </p:cNvCxnSpPr>
          <p:nvPr/>
        </p:nvCxnSpPr>
        <p:spPr>
          <a:xfrm flipH="1" rot="10800000">
            <a:off x="4054800" y="4388300"/>
            <a:ext cx="9621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