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Blend 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151425" y="1471325"/>
            <a:ext cx="1657200" cy="1148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enters target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095250" y="1520975"/>
            <a:ext cx="1932000" cy="1049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wishes to add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910725" y="1514613"/>
            <a:ext cx="2114700" cy="1451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can specify the internal vehicle (hyva, dozer or SR) to be used for a stockpile along with the quanity to be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910800" y="261800"/>
            <a:ext cx="2114700" cy="984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add a railway rake or truck tippler as a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3400" y="261800"/>
            <a:ext cx="1432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Blend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98525" y="1628225"/>
            <a:ext cx="2214000" cy="1164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selects a mode and method.. The input from the previous steps are passed to the blend algorithm.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700375" y="3391100"/>
            <a:ext cx="2010300" cy="145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Blend algorithm process the input and generates a blend plan. This will have two levels: source level and summary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34325" y="3110750"/>
            <a:ext cx="2440800" cy="2032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level will have the quantity to be picked from a stockpile or railway rake or truck tippler  and the internal vehicle to be used.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 will contain the output gcv,output cost, etc.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>
            <a:stCxn id="59" idx="3"/>
            <a:endCxn id="60" idx="1"/>
          </p:cNvCxnSpPr>
          <p:nvPr/>
        </p:nvCxnSpPr>
        <p:spPr>
          <a:xfrm>
            <a:off x="505775" y="2045675"/>
            <a:ext cx="5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4"/>
          <p:cNvCxnSpPr>
            <a:stCxn id="60" idx="3"/>
            <a:endCxn id="62" idx="1"/>
          </p:cNvCxnSpPr>
          <p:nvPr/>
        </p:nvCxnSpPr>
        <p:spPr>
          <a:xfrm flipH="1" rot="10800000">
            <a:off x="3027250" y="754175"/>
            <a:ext cx="8835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4"/>
          <p:cNvCxnSpPr>
            <a:stCxn id="60" idx="3"/>
            <a:endCxn id="61" idx="1"/>
          </p:cNvCxnSpPr>
          <p:nvPr/>
        </p:nvCxnSpPr>
        <p:spPr>
          <a:xfrm>
            <a:off x="3027250" y="2045675"/>
            <a:ext cx="88350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4"/>
          <p:cNvCxnSpPr>
            <a:stCxn id="61" idx="3"/>
            <a:endCxn id="64" idx="1"/>
          </p:cNvCxnSpPr>
          <p:nvPr/>
        </p:nvCxnSpPr>
        <p:spPr>
          <a:xfrm flipH="1" rot="10800000">
            <a:off x="6025425" y="2210163"/>
            <a:ext cx="5730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4"/>
          <p:cNvCxnSpPr>
            <a:stCxn id="62" idx="3"/>
            <a:endCxn id="64" idx="1"/>
          </p:cNvCxnSpPr>
          <p:nvPr/>
        </p:nvCxnSpPr>
        <p:spPr>
          <a:xfrm>
            <a:off x="6025500" y="754100"/>
            <a:ext cx="573000" cy="14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2"/>
            <a:endCxn id="65" idx="0"/>
          </p:cNvCxnSpPr>
          <p:nvPr/>
        </p:nvCxnSpPr>
        <p:spPr>
          <a:xfrm>
            <a:off x="7705525" y="2792225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1"/>
            <a:endCxn id="66" idx="3"/>
          </p:cNvCxnSpPr>
          <p:nvPr/>
        </p:nvCxnSpPr>
        <p:spPr>
          <a:xfrm flipH="1">
            <a:off x="6075175" y="4116650"/>
            <a:ext cx="6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-1231800" y="3470900"/>
            <a:ext cx="1555200" cy="129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956475" y="282025"/>
            <a:ext cx="1181700" cy="9846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is persisted in the DB</a:t>
            </a:r>
            <a:endParaRPr/>
          </a:p>
        </p:txBody>
      </p:sp>
      <p:cxnSp>
        <p:nvCxnSpPr>
          <p:cNvPr id="76" name="Google Shape;76;p14"/>
          <p:cNvCxnSpPr>
            <a:stCxn id="61" idx="3"/>
            <a:endCxn id="75" idx="2"/>
          </p:cNvCxnSpPr>
          <p:nvPr/>
        </p:nvCxnSpPr>
        <p:spPr>
          <a:xfrm flipH="1" rot="10800000">
            <a:off x="6025425" y="774363"/>
            <a:ext cx="930900" cy="14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2" idx="3"/>
            <a:endCxn id="75" idx="2"/>
          </p:cNvCxnSpPr>
          <p:nvPr/>
        </p:nvCxnSpPr>
        <p:spPr>
          <a:xfrm>
            <a:off x="6025500" y="754100"/>
            <a:ext cx="930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168375" y="3401600"/>
            <a:ext cx="1432200" cy="14511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from the blend algorithm is persisted in the DB.</a:t>
            </a:r>
            <a:endParaRPr/>
          </a:p>
        </p:txBody>
      </p:sp>
      <p:cxnSp>
        <p:nvCxnSpPr>
          <p:cNvPr id="79" name="Google Shape;79;p14"/>
          <p:cNvCxnSpPr>
            <a:stCxn id="66" idx="1"/>
            <a:endCxn id="78" idx="4"/>
          </p:cNvCxnSpPr>
          <p:nvPr/>
        </p:nvCxnSpPr>
        <p:spPr>
          <a:xfrm rot="10800000">
            <a:off x="2600525" y="4127150"/>
            <a:ext cx="10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8" idx="2"/>
            <a:endCxn id="74" idx="3"/>
          </p:cNvCxnSpPr>
          <p:nvPr/>
        </p:nvCxnSpPr>
        <p:spPr>
          <a:xfrm rot="10800000">
            <a:off x="323275" y="4116650"/>
            <a:ext cx="84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54200" y="246400"/>
            <a:ext cx="2048100" cy="1247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has the option to continue with the system generate plan or modify the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403325" y="323350"/>
            <a:ext cx="2109900" cy="1093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system plan and exit.</a:t>
            </a:r>
            <a:r>
              <a:rPr lang="en"/>
              <a:t>Plan is persisted on the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603525" y="2171350"/>
            <a:ext cx="1971300" cy="1247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blend plan and recalculate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514075" y="2248300"/>
            <a:ext cx="2109900" cy="1093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updated plan. Plan is persi</a:t>
            </a:r>
            <a:r>
              <a:rPr lang="en"/>
              <a:t>sted in the DB.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5"/>
          <p:cNvCxnSpPr>
            <a:stCxn id="85" idx="3"/>
            <a:endCxn id="86" idx="1"/>
          </p:cNvCxnSpPr>
          <p:nvPr/>
        </p:nvCxnSpPr>
        <p:spPr>
          <a:xfrm>
            <a:off x="2402300" y="870100"/>
            <a:ext cx="10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5"/>
          <p:cNvCxnSpPr>
            <a:stCxn id="85" idx="3"/>
            <a:endCxn id="87" idx="1"/>
          </p:cNvCxnSpPr>
          <p:nvPr/>
        </p:nvCxnSpPr>
        <p:spPr>
          <a:xfrm>
            <a:off x="2402300" y="870100"/>
            <a:ext cx="1201200" cy="19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5"/>
          <p:cNvCxnSpPr>
            <a:stCxn id="87" idx="3"/>
            <a:endCxn id="88" idx="1"/>
          </p:cNvCxnSpPr>
          <p:nvPr/>
        </p:nvCxnSpPr>
        <p:spPr>
          <a:xfrm>
            <a:off x="5574825" y="2795050"/>
            <a:ext cx="9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402300" y="338800"/>
            <a:ext cx="110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017375" y="1894175"/>
            <a:ext cx="120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9588675" y="698325"/>
            <a:ext cx="1598100" cy="27204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>
            <a:stCxn id="86" idx="3"/>
            <a:endCxn id="94" idx="2"/>
          </p:cNvCxnSpPr>
          <p:nvPr/>
        </p:nvCxnSpPr>
        <p:spPr>
          <a:xfrm>
            <a:off x="5513225" y="870100"/>
            <a:ext cx="4075500" cy="1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8" idx="3"/>
            <a:endCxn id="94" idx="2"/>
          </p:cNvCxnSpPr>
          <p:nvPr/>
        </p:nvCxnSpPr>
        <p:spPr>
          <a:xfrm flipH="1" rot="10800000">
            <a:off x="8623975" y="2058550"/>
            <a:ext cx="9648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606650" y="514025"/>
            <a:ext cx="1700100" cy="1057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blend reports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195050" y="444113"/>
            <a:ext cx="2578200" cy="1197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selects the dates within which they want to view the approved blend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95050" y="2879525"/>
            <a:ext cx="2578200" cy="126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approved blend plans between the dates selected is fetched.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12625" y="2945375"/>
            <a:ext cx="2486100" cy="1131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Approved blend plans are displayed. User can elect any blend plan and execute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6"/>
          <p:cNvCxnSpPr>
            <a:stCxn id="101" idx="3"/>
            <a:endCxn id="102" idx="1"/>
          </p:cNvCxnSpPr>
          <p:nvPr/>
        </p:nvCxnSpPr>
        <p:spPr>
          <a:xfrm>
            <a:off x="2306750" y="1042625"/>
            <a:ext cx="28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6"/>
          <p:cNvCxnSpPr>
            <a:stCxn id="102" idx="2"/>
            <a:endCxn id="103" idx="0"/>
          </p:cNvCxnSpPr>
          <p:nvPr/>
        </p:nvCxnSpPr>
        <p:spPr>
          <a:xfrm>
            <a:off x="6484150" y="1641113"/>
            <a:ext cx="0" cy="12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6"/>
          <p:cNvCxnSpPr>
            <a:stCxn id="103" idx="1"/>
            <a:endCxn id="104" idx="3"/>
          </p:cNvCxnSpPr>
          <p:nvPr/>
        </p:nvCxnSpPr>
        <p:spPr>
          <a:xfrm rot="10800000">
            <a:off x="2898850" y="3511025"/>
            <a:ext cx="22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492800" y="123200"/>
            <a:ext cx="2587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