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a7c788c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a7c788c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a7c788c0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a7c788c0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Weighbridge management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49175" y="268600"/>
            <a:ext cx="1598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weighbridge</a:t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49175" y="765500"/>
            <a:ext cx="2444100" cy="13833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create a new weighbridge from the UI. This will be persisted in the DB.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707475" y="456650"/>
            <a:ext cx="1598100" cy="20010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14"/>
          <p:cNvCxnSpPr>
            <a:stCxn id="60" idx="3"/>
            <a:endCxn id="61" idx="2"/>
          </p:cNvCxnSpPr>
          <p:nvPr/>
        </p:nvCxnSpPr>
        <p:spPr>
          <a:xfrm>
            <a:off x="2793275" y="1457150"/>
            <a:ext cx="291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4"/>
          <p:cNvSpPr txBox="1"/>
          <p:nvPr/>
        </p:nvSpPr>
        <p:spPr>
          <a:xfrm>
            <a:off x="496875" y="2457650"/>
            <a:ext cx="1598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weighbridge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37175" y="3075350"/>
            <a:ext cx="2363700" cy="18129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view the list of existing weighbridges and edit their attributes.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also delete an existing weighbridge. This will then be persisted in the DB.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707475" y="2983100"/>
            <a:ext cx="1598100" cy="19605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4"/>
          <p:cNvCxnSpPr>
            <a:stCxn id="64" idx="3"/>
            <a:endCxn id="65" idx="2"/>
          </p:cNvCxnSpPr>
          <p:nvPr/>
        </p:nvCxnSpPr>
        <p:spPr>
          <a:xfrm flipH="1" rot="10800000">
            <a:off x="2900875" y="3963500"/>
            <a:ext cx="28065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01450" y="241725"/>
            <a:ext cx="2189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Reallocate by vehicle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62575" y="980325"/>
            <a:ext cx="2806800" cy="1571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view the list of active vehicles which are yet to be weighed in the plant in the “reallocate by vehicle” tab and reallocate a</a:t>
            </a:r>
            <a:r>
              <a:rPr lang="en"/>
              <a:t> weighbridge</a:t>
            </a:r>
            <a:r>
              <a:rPr lang="en"/>
              <a:t> if they wish to do so. This will then be persisted in the DB.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164150" y="678225"/>
            <a:ext cx="1611600" cy="2175600"/>
          </a:xfrm>
          <a:prstGeom prst="can">
            <a:avLst>
              <a:gd fmla="val 25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5"/>
          <p:cNvCxnSpPr>
            <a:stCxn id="72" idx="3"/>
            <a:endCxn id="73" idx="2"/>
          </p:cNvCxnSpPr>
          <p:nvPr/>
        </p:nvCxnSpPr>
        <p:spPr>
          <a:xfrm>
            <a:off x="3169375" y="1766025"/>
            <a:ext cx="29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