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kael Elohim djedje" initials="mEd" lastIdx="1" clrIdx="0">
    <p:extLst>
      <p:ext uri="{19B8F6BF-5375-455C-9EA6-DF929625EA0E}">
        <p15:presenceInfo xmlns:p15="http://schemas.microsoft.com/office/powerpoint/2012/main" userId="64c28165218c757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21T11:12:12.425" idx="1">
    <p:pos x="1219" y="28"/>
    <p:text/>
    <p:extLst>
      <p:ext uri="{C676402C-5697-4E1C-873F-D02D1690AC5C}">
        <p15:threadingInfo xmlns:p15="http://schemas.microsoft.com/office/powerpoint/2012/main" timeZoneBias="-6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91600-FED7-4CA2-8D10-BA5A4561A319}" type="doc">
      <dgm:prSet loTypeId="urn:microsoft.com/office/officeart/2005/8/layout/vList5" loCatId="list" qsTypeId="urn:microsoft.com/office/officeart/2005/8/quickstyle/3d2" qsCatId="3D" csTypeId="urn:microsoft.com/office/officeart/2005/8/colors/colorful5" csCatId="colorful" phldr="1"/>
      <dgm:spPr/>
      <dgm:t>
        <a:bodyPr/>
        <a:lstStyle/>
        <a:p>
          <a:endParaRPr lang="fr-CI"/>
        </a:p>
      </dgm:t>
    </dgm:pt>
    <dgm:pt modelId="{82934459-94F2-4DBF-A6C5-5505DCF3A103}">
      <dgm:prSet custT="1"/>
      <dgm:spPr/>
      <dgm:t>
        <a:bodyPr/>
        <a:lstStyle/>
        <a:p>
          <a:r>
            <a:rPr lang="fr-FR" sz="1000" b="1" i="0" u="sng" baseline="0" dirty="0">
              <a:latin typeface="Arial Black" panose="020B0A04020102020204" pitchFamily="34" charset="0"/>
            </a:rPr>
            <a:t>Fichiers de configuration:</a:t>
          </a:r>
          <a:endParaRPr lang="fr-CI" sz="900" dirty="0">
            <a:latin typeface="Arial Black" panose="020B0A04020102020204" pitchFamily="34" charset="0"/>
          </a:endParaRPr>
        </a:p>
      </dgm:t>
    </dgm:pt>
    <dgm:pt modelId="{0FBF3EFA-8945-4213-BAC1-961CB6939569}" type="parTrans" cxnId="{89EF3DC5-19D3-409B-87A0-2D42693DA6CD}">
      <dgm:prSet/>
      <dgm:spPr/>
      <dgm:t>
        <a:bodyPr/>
        <a:lstStyle/>
        <a:p>
          <a:endParaRPr lang="fr-CI"/>
        </a:p>
      </dgm:t>
    </dgm:pt>
    <dgm:pt modelId="{E2CE0BA0-089F-4B5E-8BAB-5EA085A4235B}" type="sibTrans" cxnId="{89EF3DC5-19D3-409B-87A0-2D42693DA6CD}">
      <dgm:prSet/>
      <dgm:spPr/>
      <dgm:t>
        <a:bodyPr/>
        <a:lstStyle/>
        <a:p>
          <a:endParaRPr lang="fr-CI"/>
        </a:p>
      </dgm:t>
    </dgm:pt>
    <dgm:pt modelId="{01202645-2B2E-4CC1-BE3D-D587AE10C8FB}">
      <dgm:prSet custT="1"/>
      <dgm:spPr/>
      <dgm:t>
        <a:bodyPr/>
        <a:lstStyle/>
        <a:p>
          <a:r>
            <a:rPr lang="fr-FR" sz="1000" b="1" i="0" u="sng" baseline="0" dirty="0">
              <a:latin typeface="Arial Black" panose="020B0A04020102020204" pitchFamily="34" charset="0"/>
            </a:rPr>
            <a:t>Logique du jeu :</a:t>
          </a:r>
          <a:endParaRPr lang="fr-CI" sz="1000" b="1" u="sng" dirty="0">
            <a:latin typeface="Arial Black" panose="020B0A04020102020204" pitchFamily="34" charset="0"/>
          </a:endParaRPr>
        </a:p>
      </dgm:t>
    </dgm:pt>
    <dgm:pt modelId="{22D733D1-EA6C-42A2-B934-F73A4DE3B9BB}" type="parTrans" cxnId="{173DB37E-BBED-4719-B1E8-7F8D7F817252}">
      <dgm:prSet/>
      <dgm:spPr/>
      <dgm:t>
        <a:bodyPr/>
        <a:lstStyle/>
        <a:p>
          <a:endParaRPr lang="fr-CI"/>
        </a:p>
      </dgm:t>
    </dgm:pt>
    <dgm:pt modelId="{C5493FE6-743D-45C8-9B38-5BB41B8AB082}" type="sibTrans" cxnId="{173DB37E-BBED-4719-B1E8-7F8D7F817252}">
      <dgm:prSet/>
      <dgm:spPr/>
      <dgm:t>
        <a:bodyPr/>
        <a:lstStyle/>
        <a:p>
          <a:endParaRPr lang="fr-CI"/>
        </a:p>
      </dgm:t>
    </dgm:pt>
    <dgm:pt modelId="{4518E935-CBAB-4585-9193-4E027B9D1F75}">
      <dgm:prSet custT="1"/>
      <dgm:spPr/>
      <dgm:t>
        <a:bodyPr/>
        <a:lstStyle/>
        <a:p>
          <a:r>
            <a:rPr lang="fr-FR" sz="1050" b="1" i="0" u="sng" baseline="0" dirty="0">
              <a:latin typeface="Arial Black" panose="020B0A04020102020204" pitchFamily="34" charset="0"/>
            </a:rPr>
            <a:t>Interface graphique </a:t>
          </a:r>
          <a:r>
            <a:rPr lang="fr-FR" sz="1000" b="1" i="0" baseline="0" dirty="0">
              <a:latin typeface="Arial Black" panose="020B0A04020102020204" pitchFamily="34" charset="0"/>
            </a:rPr>
            <a:t>:</a:t>
          </a:r>
          <a:endParaRPr lang="fr-CI" sz="1000" b="1" dirty="0">
            <a:latin typeface="Arial Black" panose="020B0A04020102020204" pitchFamily="34" charset="0"/>
          </a:endParaRPr>
        </a:p>
      </dgm:t>
    </dgm:pt>
    <dgm:pt modelId="{F5467B09-FD94-427D-8326-CE9A6C925A47}" type="parTrans" cxnId="{071D73F7-55C2-40BA-AF2B-3FF4A7FFF9E8}">
      <dgm:prSet/>
      <dgm:spPr/>
      <dgm:t>
        <a:bodyPr/>
        <a:lstStyle/>
        <a:p>
          <a:endParaRPr lang="fr-CI"/>
        </a:p>
      </dgm:t>
    </dgm:pt>
    <dgm:pt modelId="{06F526E2-CA40-4928-95B2-25449FD8C975}" type="sibTrans" cxnId="{071D73F7-55C2-40BA-AF2B-3FF4A7FFF9E8}">
      <dgm:prSet/>
      <dgm:spPr/>
      <dgm:t>
        <a:bodyPr/>
        <a:lstStyle/>
        <a:p>
          <a:endParaRPr lang="fr-CI"/>
        </a:p>
      </dgm:t>
    </dgm:pt>
    <dgm:pt modelId="{D48C8B36-21B6-496D-B1C5-F871BED7EC92}">
      <dgm:prSet custT="1"/>
      <dgm:spPr/>
      <dgm:t>
        <a:bodyPr/>
        <a:lstStyle/>
        <a:p>
          <a:r>
            <a:rPr lang="fr-FR" sz="1050" b="0" i="0" baseline="0" dirty="0" err="1">
              <a:latin typeface="Arial Black" panose="020B0A04020102020204" pitchFamily="34" charset="0"/>
            </a:rPr>
            <a:t>graphics.c</a:t>
          </a:r>
          <a:r>
            <a:rPr lang="fr-FR" sz="1050" b="0" i="0" baseline="0" dirty="0">
              <a:latin typeface="Arial Black" panose="020B0A04020102020204" pitchFamily="34" charset="0"/>
            </a:rPr>
            <a:t> : Implémentation des fonctions graphiques </a:t>
          </a:r>
          <a:endParaRPr lang="fr-CI" sz="1050" dirty="0">
            <a:latin typeface="Arial Black" panose="020B0A04020102020204" pitchFamily="34" charset="0"/>
          </a:endParaRPr>
        </a:p>
      </dgm:t>
    </dgm:pt>
    <dgm:pt modelId="{8501D66E-D33E-48B1-A611-9F4AC0F02215}" type="parTrans" cxnId="{E7E76D11-3582-4C1C-A041-0C7D39BDA938}">
      <dgm:prSet/>
      <dgm:spPr/>
      <dgm:t>
        <a:bodyPr/>
        <a:lstStyle/>
        <a:p>
          <a:endParaRPr lang="fr-CI"/>
        </a:p>
      </dgm:t>
    </dgm:pt>
    <dgm:pt modelId="{1C9D273D-297E-412C-BB72-728EF4AD24DD}" type="sibTrans" cxnId="{E7E76D11-3582-4C1C-A041-0C7D39BDA938}">
      <dgm:prSet/>
      <dgm:spPr/>
      <dgm:t>
        <a:bodyPr/>
        <a:lstStyle/>
        <a:p>
          <a:endParaRPr lang="fr-CI"/>
        </a:p>
      </dgm:t>
    </dgm:pt>
    <dgm:pt modelId="{B247F88F-003C-4D4C-9DCC-98FDB6E93F15}">
      <dgm:prSet custT="1"/>
      <dgm:spPr/>
      <dgm:t>
        <a:bodyPr/>
        <a:lstStyle/>
        <a:p>
          <a:r>
            <a:rPr lang="fr-FR" sz="1000" b="1" i="0" u="sng" baseline="0" dirty="0">
              <a:latin typeface="Arial Black" panose="020B0A04020102020204" pitchFamily="34" charset="0"/>
            </a:rPr>
            <a:t>Point d'entrée :</a:t>
          </a:r>
          <a:endParaRPr lang="fr-CI" sz="1000" b="1" u="sng" dirty="0">
            <a:latin typeface="Arial Black" panose="020B0A04020102020204" pitchFamily="34" charset="0"/>
          </a:endParaRPr>
        </a:p>
      </dgm:t>
    </dgm:pt>
    <dgm:pt modelId="{A71C7E5A-079E-4DC5-AD25-1BEB01766009}" type="parTrans" cxnId="{D2D73FDA-AB97-443B-8075-4AECA7C4281E}">
      <dgm:prSet/>
      <dgm:spPr/>
      <dgm:t>
        <a:bodyPr/>
        <a:lstStyle/>
        <a:p>
          <a:endParaRPr lang="fr-CI"/>
        </a:p>
      </dgm:t>
    </dgm:pt>
    <dgm:pt modelId="{1F9168B6-A927-4FFA-B7D0-E7039A045657}" type="sibTrans" cxnId="{D2D73FDA-AB97-443B-8075-4AECA7C4281E}">
      <dgm:prSet/>
      <dgm:spPr/>
      <dgm:t>
        <a:bodyPr/>
        <a:lstStyle/>
        <a:p>
          <a:endParaRPr lang="fr-CI"/>
        </a:p>
      </dgm:t>
    </dgm:pt>
    <dgm:pt modelId="{47D1EB91-6D41-42F9-80B5-0C09BCE17F64}">
      <dgm:prSet custT="1"/>
      <dgm:spPr/>
      <dgm:t>
        <a:bodyPr/>
        <a:lstStyle/>
        <a:p>
          <a:r>
            <a:rPr lang="fr-FR" sz="1050" b="0" i="0" baseline="0" dirty="0" err="1">
              <a:latin typeface="Arial Black" panose="020B0A04020102020204" pitchFamily="34" charset="0"/>
            </a:rPr>
            <a:t>main.c</a:t>
          </a:r>
          <a:r>
            <a:rPr lang="fr-FR" sz="1050" b="0" i="0" baseline="0" dirty="0">
              <a:latin typeface="Arial Black" panose="020B0A04020102020204" pitchFamily="34" charset="0"/>
            </a:rPr>
            <a:t> : Initialisation et boucle principale du jeu</a:t>
          </a:r>
          <a:endParaRPr lang="fr-CI" sz="1050" dirty="0">
            <a:latin typeface="Arial Black" panose="020B0A04020102020204" pitchFamily="34" charset="0"/>
          </a:endParaRPr>
        </a:p>
      </dgm:t>
    </dgm:pt>
    <dgm:pt modelId="{3879BBC0-FD52-4588-93C6-C6C99872B222}" type="parTrans" cxnId="{0957A09F-3420-4016-8E8F-0E16610E3DF5}">
      <dgm:prSet/>
      <dgm:spPr/>
      <dgm:t>
        <a:bodyPr/>
        <a:lstStyle/>
        <a:p>
          <a:endParaRPr lang="fr-CI"/>
        </a:p>
      </dgm:t>
    </dgm:pt>
    <dgm:pt modelId="{AABA2DA9-CEEF-4292-8455-BCC1ABC370D9}" type="sibTrans" cxnId="{0957A09F-3420-4016-8E8F-0E16610E3DF5}">
      <dgm:prSet/>
      <dgm:spPr/>
      <dgm:t>
        <a:bodyPr/>
        <a:lstStyle/>
        <a:p>
          <a:endParaRPr lang="fr-CI"/>
        </a:p>
      </dgm:t>
    </dgm:pt>
    <dgm:pt modelId="{D2FE2562-3EBD-44F8-B331-55E1E7BC5017}">
      <dgm:prSet custT="1"/>
      <dgm:spPr/>
      <dgm:t>
        <a:bodyPr/>
        <a:lstStyle/>
        <a:p>
          <a:r>
            <a:rPr lang="fr-FR" sz="1050" b="0" i="0" baseline="0" dirty="0" err="1">
              <a:latin typeface="Arial Black" panose="020B0A04020102020204" pitchFamily="34" charset="0"/>
            </a:rPr>
            <a:t>game.h</a:t>
          </a:r>
          <a:r>
            <a:rPr lang="fr-FR" sz="1050" b="0" i="0" baseline="0" dirty="0">
              <a:latin typeface="Arial Black" panose="020B0A04020102020204" pitchFamily="34" charset="0"/>
            </a:rPr>
            <a:t> : Définitions des constantes, structures et prototypes</a:t>
          </a:r>
          <a:endParaRPr lang="fr-CI" sz="1050" dirty="0">
            <a:latin typeface="Arial Black" panose="020B0A04020102020204" pitchFamily="34" charset="0"/>
          </a:endParaRPr>
        </a:p>
      </dgm:t>
    </dgm:pt>
    <dgm:pt modelId="{B6C93D51-238D-4F0D-AA63-C7FB37F57AE7}" type="parTrans" cxnId="{3E6F98FA-21BF-428E-84AB-1D4013365A3D}">
      <dgm:prSet/>
      <dgm:spPr/>
      <dgm:t>
        <a:bodyPr/>
        <a:lstStyle/>
        <a:p>
          <a:endParaRPr lang="fr-CI"/>
        </a:p>
      </dgm:t>
    </dgm:pt>
    <dgm:pt modelId="{3357F087-4340-448D-B121-D89C8C54A956}" type="sibTrans" cxnId="{3E6F98FA-21BF-428E-84AB-1D4013365A3D}">
      <dgm:prSet/>
      <dgm:spPr/>
      <dgm:t>
        <a:bodyPr/>
        <a:lstStyle/>
        <a:p>
          <a:endParaRPr lang="fr-CI"/>
        </a:p>
      </dgm:t>
    </dgm:pt>
    <dgm:pt modelId="{3920B40A-424C-47C7-B0C4-6F580894E738}">
      <dgm:prSet custT="1"/>
      <dgm:spPr/>
      <dgm:t>
        <a:bodyPr/>
        <a:lstStyle/>
        <a:p>
          <a:r>
            <a:rPr lang="fr-FR" sz="1050" b="0" i="0" baseline="0" dirty="0" err="1">
              <a:latin typeface="Arial Black" panose="020B0A04020102020204" pitchFamily="34" charset="0"/>
            </a:rPr>
            <a:t>game.c</a:t>
          </a:r>
          <a:r>
            <a:rPr lang="fr-FR" sz="1050" b="0" i="0" baseline="0" dirty="0">
              <a:latin typeface="Arial Black" panose="020B0A04020102020204" pitchFamily="34" charset="0"/>
            </a:rPr>
            <a:t> : Implémentation de la logique du jeu </a:t>
          </a:r>
          <a:endParaRPr lang="fr-CI" sz="1050" dirty="0">
            <a:latin typeface="Arial Black" panose="020B0A04020102020204" pitchFamily="34" charset="0"/>
          </a:endParaRPr>
        </a:p>
      </dgm:t>
    </dgm:pt>
    <dgm:pt modelId="{665D61D2-AD13-4175-A8A8-66D7343DC366}" type="parTrans" cxnId="{025A667E-7329-4E0D-AC6D-989AFCC86320}">
      <dgm:prSet/>
      <dgm:spPr/>
      <dgm:t>
        <a:bodyPr/>
        <a:lstStyle/>
        <a:p>
          <a:endParaRPr lang="fr-CI"/>
        </a:p>
      </dgm:t>
    </dgm:pt>
    <dgm:pt modelId="{886D929E-9E04-479F-BC3E-4F3D490DFDCB}" type="sibTrans" cxnId="{025A667E-7329-4E0D-AC6D-989AFCC86320}">
      <dgm:prSet/>
      <dgm:spPr/>
      <dgm:t>
        <a:bodyPr/>
        <a:lstStyle/>
        <a:p>
          <a:endParaRPr lang="fr-CI"/>
        </a:p>
      </dgm:t>
    </dgm:pt>
    <dgm:pt modelId="{EACFB20D-90BE-400F-A24D-500B73B6E557}">
      <dgm:prSet custT="1"/>
      <dgm:spPr/>
      <dgm:t>
        <a:bodyPr/>
        <a:lstStyle/>
        <a:p>
          <a:r>
            <a:rPr lang="fr-FR" sz="1050" b="0" i="0" baseline="0" dirty="0" err="1">
              <a:latin typeface="Arial Black" panose="020B0A04020102020204" pitchFamily="34" charset="0"/>
            </a:rPr>
            <a:t>graphics.h</a:t>
          </a:r>
          <a:r>
            <a:rPr lang="fr-FR" sz="1050" b="0" i="0" baseline="0" dirty="0">
              <a:latin typeface="Arial Black" panose="020B0A04020102020204" pitchFamily="34" charset="0"/>
            </a:rPr>
            <a:t> : Prototypes des fonctions d'affichage </a:t>
          </a:r>
          <a:endParaRPr lang="fr-CI" sz="1050" dirty="0">
            <a:latin typeface="Arial Black" panose="020B0A04020102020204" pitchFamily="34" charset="0"/>
          </a:endParaRPr>
        </a:p>
      </dgm:t>
    </dgm:pt>
    <dgm:pt modelId="{83B5A438-F4A5-45CC-9307-6631DFA90884}" type="parTrans" cxnId="{69917F7A-896D-4131-9FF9-8A17DCF4DAF3}">
      <dgm:prSet/>
      <dgm:spPr/>
      <dgm:t>
        <a:bodyPr/>
        <a:lstStyle/>
        <a:p>
          <a:endParaRPr lang="fr-CI"/>
        </a:p>
      </dgm:t>
    </dgm:pt>
    <dgm:pt modelId="{F586078F-F1B0-465C-9AF8-ED8F90DE30C1}" type="sibTrans" cxnId="{69917F7A-896D-4131-9FF9-8A17DCF4DAF3}">
      <dgm:prSet/>
      <dgm:spPr/>
      <dgm:t>
        <a:bodyPr/>
        <a:lstStyle/>
        <a:p>
          <a:endParaRPr lang="fr-CI"/>
        </a:p>
      </dgm:t>
    </dgm:pt>
    <dgm:pt modelId="{2BD0CC8F-3234-4201-8CC1-33B9858E58EA}">
      <dgm:prSet custT="1"/>
      <dgm:spPr/>
      <dgm:t>
        <a:bodyPr/>
        <a:lstStyle/>
        <a:p>
          <a:r>
            <a:rPr lang="fr-FR" sz="900" b="0" i="0" baseline="0" dirty="0">
              <a:latin typeface="Arial Black" panose="020B0A04020102020204" pitchFamily="34" charset="0"/>
            </a:rPr>
            <a:t>CMakeLists.txt : Configure le processus de compilation </a:t>
          </a:r>
          <a:endParaRPr lang="fr-CI" sz="900" dirty="0">
            <a:latin typeface="Arial Black" panose="020B0A04020102020204" pitchFamily="34" charset="0"/>
          </a:endParaRPr>
        </a:p>
      </dgm:t>
    </dgm:pt>
    <dgm:pt modelId="{FA007E71-7F52-4502-9B4E-77350971846C}" type="parTrans" cxnId="{D4FAC3E2-40FC-4A41-A8B0-971777C8936F}">
      <dgm:prSet/>
      <dgm:spPr/>
      <dgm:t>
        <a:bodyPr/>
        <a:lstStyle/>
        <a:p>
          <a:endParaRPr lang="fr-CI"/>
        </a:p>
      </dgm:t>
    </dgm:pt>
    <dgm:pt modelId="{A5E7230C-AB2E-4778-AE3C-004C5EB1D2A9}" type="sibTrans" cxnId="{D4FAC3E2-40FC-4A41-A8B0-971777C8936F}">
      <dgm:prSet/>
      <dgm:spPr/>
      <dgm:t>
        <a:bodyPr/>
        <a:lstStyle/>
        <a:p>
          <a:endParaRPr lang="fr-CI"/>
        </a:p>
      </dgm:t>
    </dgm:pt>
    <dgm:pt modelId="{1D883668-284E-4FB7-A87D-32CD73DF05E5}" type="pres">
      <dgm:prSet presAssocID="{0A491600-FED7-4CA2-8D10-BA5A4561A319}" presName="Name0" presStyleCnt="0">
        <dgm:presLayoutVars>
          <dgm:dir/>
          <dgm:animLvl val="lvl"/>
          <dgm:resizeHandles val="exact"/>
        </dgm:presLayoutVars>
      </dgm:prSet>
      <dgm:spPr/>
    </dgm:pt>
    <dgm:pt modelId="{89E9EB17-95F8-4362-B983-56F8947F18A6}" type="pres">
      <dgm:prSet presAssocID="{82934459-94F2-4DBF-A6C5-5505DCF3A103}" presName="linNode" presStyleCnt="0"/>
      <dgm:spPr/>
    </dgm:pt>
    <dgm:pt modelId="{3893FA93-9F08-4DBF-9430-A2E83ABCF489}" type="pres">
      <dgm:prSet presAssocID="{82934459-94F2-4DBF-A6C5-5505DCF3A103}" presName="parentText" presStyleLbl="node1" presStyleIdx="0" presStyleCnt="10" custScaleX="202332">
        <dgm:presLayoutVars>
          <dgm:chMax val="1"/>
          <dgm:bulletEnabled val="1"/>
        </dgm:presLayoutVars>
      </dgm:prSet>
      <dgm:spPr/>
    </dgm:pt>
    <dgm:pt modelId="{48C5EDA1-D776-42FB-B30C-707436915EC0}" type="pres">
      <dgm:prSet presAssocID="{E2CE0BA0-089F-4B5E-8BAB-5EA085A4235B}" presName="sp" presStyleCnt="0"/>
      <dgm:spPr/>
    </dgm:pt>
    <dgm:pt modelId="{204F1F8E-3B5F-4C9F-9192-D292D682756A}" type="pres">
      <dgm:prSet presAssocID="{2BD0CC8F-3234-4201-8CC1-33B9858E58EA}" presName="linNode" presStyleCnt="0"/>
      <dgm:spPr/>
    </dgm:pt>
    <dgm:pt modelId="{673EE422-B643-4071-845A-FD2527FF0586}" type="pres">
      <dgm:prSet presAssocID="{2BD0CC8F-3234-4201-8CC1-33B9858E58EA}" presName="parentText" presStyleLbl="node1" presStyleIdx="1" presStyleCnt="10" custScaleX="201842">
        <dgm:presLayoutVars>
          <dgm:chMax val="1"/>
          <dgm:bulletEnabled val="1"/>
        </dgm:presLayoutVars>
      </dgm:prSet>
      <dgm:spPr/>
    </dgm:pt>
    <dgm:pt modelId="{9507DE72-7A8E-42F5-97AC-04B9E76D299E}" type="pres">
      <dgm:prSet presAssocID="{A5E7230C-AB2E-4778-AE3C-004C5EB1D2A9}" presName="sp" presStyleCnt="0"/>
      <dgm:spPr/>
    </dgm:pt>
    <dgm:pt modelId="{5C78A5B1-DFD1-46B4-B3C3-06885A404CE5}" type="pres">
      <dgm:prSet presAssocID="{01202645-2B2E-4CC1-BE3D-D587AE10C8FB}" presName="linNode" presStyleCnt="0"/>
      <dgm:spPr/>
    </dgm:pt>
    <dgm:pt modelId="{1343182B-BD66-46D7-B582-271A4E6A0CC5}" type="pres">
      <dgm:prSet presAssocID="{01202645-2B2E-4CC1-BE3D-D587AE10C8FB}" presName="parentText" presStyleLbl="node1" presStyleIdx="2" presStyleCnt="10" custScaleX="202333" custLinFactNeighborX="924" custLinFactNeighborY="-2169">
        <dgm:presLayoutVars>
          <dgm:chMax val="1"/>
          <dgm:bulletEnabled val="1"/>
        </dgm:presLayoutVars>
      </dgm:prSet>
      <dgm:spPr/>
    </dgm:pt>
    <dgm:pt modelId="{7773AF81-8C79-440D-932E-69DEB261FDC0}" type="pres">
      <dgm:prSet presAssocID="{C5493FE6-743D-45C8-9B38-5BB41B8AB082}" presName="sp" presStyleCnt="0"/>
      <dgm:spPr/>
    </dgm:pt>
    <dgm:pt modelId="{5B28036F-11F1-47DC-8D57-84FA9F57FCB0}" type="pres">
      <dgm:prSet presAssocID="{D2FE2562-3EBD-44F8-B331-55E1E7BC5017}" presName="linNode" presStyleCnt="0"/>
      <dgm:spPr/>
    </dgm:pt>
    <dgm:pt modelId="{D8680240-2AD0-47FF-BF7C-3918B059AE0F}" type="pres">
      <dgm:prSet presAssocID="{D2FE2562-3EBD-44F8-B331-55E1E7BC5017}" presName="parentText" presStyleLbl="node1" presStyleIdx="3" presStyleCnt="10" custScaleX="201842">
        <dgm:presLayoutVars>
          <dgm:chMax val="1"/>
          <dgm:bulletEnabled val="1"/>
        </dgm:presLayoutVars>
      </dgm:prSet>
      <dgm:spPr/>
    </dgm:pt>
    <dgm:pt modelId="{AE1663F3-C33E-4A9E-977D-7853FACD16B2}" type="pres">
      <dgm:prSet presAssocID="{3357F087-4340-448D-B121-D89C8C54A956}" presName="sp" presStyleCnt="0"/>
      <dgm:spPr/>
    </dgm:pt>
    <dgm:pt modelId="{AFFECC92-AFBB-4CBF-A757-E02039064D2C}" type="pres">
      <dgm:prSet presAssocID="{3920B40A-424C-47C7-B0C4-6F580894E738}" presName="linNode" presStyleCnt="0"/>
      <dgm:spPr/>
    </dgm:pt>
    <dgm:pt modelId="{37DE3350-32D3-4BAF-BEB1-CAFF6DA4D75A}" type="pres">
      <dgm:prSet presAssocID="{3920B40A-424C-47C7-B0C4-6F580894E738}" presName="parentText" presStyleLbl="node1" presStyleIdx="4" presStyleCnt="10" custScaleX="201362">
        <dgm:presLayoutVars>
          <dgm:chMax val="1"/>
          <dgm:bulletEnabled val="1"/>
        </dgm:presLayoutVars>
      </dgm:prSet>
      <dgm:spPr/>
    </dgm:pt>
    <dgm:pt modelId="{5BAF239B-006E-4492-B210-F5228130885E}" type="pres">
      <dgm:prSet presAssocID="{886D929E-9E04-479F-BC3E-4F3D490DFDCB}" presName="sp" presStyleCnt="0"/>
      <dgm:spPr/>
    </dgm:pt>
    <dgm:pt modelId="{FFC56678-059C-4B6D-BBA4-940CB1E26585}" type="pres">
      <dgm:prSet presAssocID="{4518E935-CBAB-4585-9193-4E027B9D1F75}" presName="linNode" presStyleCnt="0"/>
      <dgm:spPr/>
    </dgm:pt>
    <dgm:pt modelId="{3932948C-2E95-4D1A-8260-E944C64304E9}" type="pres">
      <dgm:prSet presAssocID="{4518E935-CBAB-4585-9193-4E027B9D1F75}" presName="parentText" presStyleLbl="node1" presStyleIdx="5" presStyleCnt="10" custScaleX="201853">
        <dgm:presLayoutVars>
          <dgm:chMax val="1"/>
          <dgm:bulletEnabled val="1"/>
        </dgm:presLayoutVars>
      </dgm:prSet>
      <dgm:spPr/>
    </dgm:pt>
    <dgm:pt modelId="{77E40A75-A3D2-420C-BEE3-467512EE0295}" type="pres">
      <dgm:prSet presAssocID="{06F526E2-CA40-4928-95B2-25449FD8C975}" presName="sp" presStyleCnt="0"/>
      <dgm:spPr/>
    </dgm:pt>
    <dgm:pt modelId="{181B1203-5ECE-4030-B7D4-41AB7E9AE42B}" type="pres">
      <dgm:prSet presAssocID="{EACFB20D-90BE-400F-A24D-500B73B6E557}" presName="linNode" presStyleCnt="0"/>
      <dgm:spPr/>
    </dgm:pt>
    <dgm:pt modelId="{383665FD-4B7B-47C4-B42A-CF13B4EA73CF}" type="pres">
      <dgm:prSet presAssocID="{EACFB20D-90BE-400F-A24D-500B73B6E557}" presName="parentText" presStyleLbl="node1" presStyleIdx="6" presStyleCnt="10" custScaleX="201351">
        <dgm:presLayoutVars>
          <dgm:chMax val="1"/>
          <dgm:bulletEnabled val="1"/>
        </dgm:presLayoutVars>
      </dgm:prSet>
      <dgm:spPr/>
    </dgm:pt>
    <dgm:pt modelId="{AB095C68-9143-40BE-9A7D-B918F5CDFD49}" type="pres">
      <dgm:prSet presAssocID="{F586078F-F1B0-465C-9AF8-ED8F90DE30C1}" presName="sp" presStyleCnt="0"/>
      <dgm:spPr/>
    </dgm:pt>
    <dgm:pt modelId="{14F5DCC8-D4BD-48E0-AECC-5214B0F5BDB5}" type="pres">
      <dgm:prSet presAssocID="{D48C8B36-21B6-496D-B1C5-F871BED7EC92}" presName="linNode" presStyleCnt="0"/>
      <dgm:spPr/>
    </dgm:pt>
    <dgm:pt modelId="{99CADA72-8A7B-481C-BA18-75CEE33CFFF1}" type="pres">
      <dgm:prSet presAssocID="{D48C8B36-21B6-496D-B1C5-F871BED7EC92}" presName="parentText" presStyleLbl="node1" presStyleIdx="7" presStyleCnt="10" custScaleX="202877">
        <dgm:presLayoutVars>
          <dgm:chMax val="1"/>
          <dgm:bulletEnabled val="1"/>
        </dgm:presLayoutVars>
      </dgm:prSet>
      <dgm:spPr/>
    </dgm:pt>
    <dgm:pt modelId="{84DDD91C-2AA7-4412-9A89-4BCDE1C3A018}" type="pres">
      <dgm:prSet presAssocID="{1C9D273D-297E-412C-BB72-728EF4AD24DD}" presName="sp" presStyleCnt="0"/>
      <dgm:spPr/>
    </dgm:pt>
    <dgm:pt modelId="{7102DD61-011B-46B3-A6A3-2EB1BCD257FF}" type="pres">
      <dgm:prSet presAssocID="{B247F88F-003C-4D4C-9DCC-98FDB6E93F15}" presName="linNode" presStyleCnt="0"/>
      <dgm:spPr/>
    </dgm:pt>
    <dgm:pt modelId="{D9888C8C-6163-4F9E-BB38-F0781484135C}" type="pres">
      <dgm:prSet presAssocID="{B247F88F-003C-4D4C-9DCC-98FDB6E93F15}" presName="parentText" presStyleLbl="node1" presStyleIdx="8" presStyleCnt="10" custScaleX="201791">
        <dgm:presLayoutVars>
          <dgm:chMax val="1"/>
          <dgm:bulletEnabled val="1"/>
        </dgm:presLayoutVars>
      </dgm:prSet>
      <dgm:spPr/>
    </dgm:pt>
    <dgm:pt modelId="{DBA1AF52-4D17-4468-9B6E-B6917C14D67E}" type="pres">
      <dgm:prSet presAssocID="{1F9168B6-A927-4FFA-B7D0-E7039A045657}" presName="sp" presStyleCnt="0"/>
      <dgm:spPr/>
    </dgm:pt>
    <dgm:pt modelId="{4A6E331D-DF94-4F1A-9895-7ABD6042BA0C}" type="pres">
      <dgm:prSet presAssocID="{47D1EB91-6D41-42F9-80B5-0C09BCE17F64}" presName="linNode" presStyleCnt="0"/>
      <dgm:spPr/>
    </dgm:pt>
    <dgm:pt modelId="{CCEA9E88-98D3-4241-B4B0-006C5525F296}" type="pres">
      <dgm:prSet presAssocID="{47D1EB91-6D41-42F9-80B5-0C09BCE17F64}" presName="parentText" presStyleLbl="node1" presStyleIdx="9" presStyleCnt="10" custScaleX="204181">
        <dgm:presLayoutVars>
          <dgm:chMax val="1"/>
          <dgm:bulletEnabled val="1"/>
        </dgm:presLayoutVars>
      </dgm:prSet>
      <dgm:spPr/>
    </dgm:pt>
  </dgm:ptLst>
  <dgm:cxnLst>
    <dgm:cxn modelId="{E7E76D11-3582-4C1C-A041-0C7D39BDA938}" srcId="{0A491600-FED7-4CA2-8D10-BA5A4561A319}" destId="{D48C8B36-21B6-496D-B1C5-F871BED7EC92}" srcOrd="7" destOrd="0" parTransId="{8501D66E-D33E-48B1-A611-9F4AC0F02215}" sibTransId="{1C9D273D-297E-412C-BB72-728EF4AD24DD}"/>
    <dgm:cxn modelId="{B547C215-B7E9-496B-BA57-41A1653C1B39}" type="presOf" srcId="{2BD0CC8F-3234-4201-8CC1-33B9858E58EA}" destId="{673EE422-B643-4071-845A-FD2527FF0586}" srcOrd="0" destOrd="0" presId="urn:microsoft.com/office/officeart/2005/8/layout/vList5"/>
    <dgm:cxn modelId="{15AA7F1F-3D22-4E28-AAE2-897640D8A1D9}" type="presOf" srcId="{D48C8B36-21B6-496D-B1C5-F871BED7EC92}" destId="{99CADA72-8A7B-481C-BA18-75CEE33CFFF1}" srcOrd="0" destOrd="0" presId="urn:microsoft.com/office/officeart/2005/8/layout/vList5"/>
    <dgm:cxn modelId="{8DB5022E-3978-451D-ACD4-5DC02F631871}" type="presOf" srcId="{0A491600-FED7-4CA2-8D10-BA5A4561A319}" destId="{1D883668-284E-4FB7-A87D-32CD73DF05E5}" srcOrd="0" destOrd="0" presId="urn:microsoft.com/office/officeart/2005/8/layout/vList5"/>
    <dgm:cxn modelId="{74B16452-ED90-40B9-A65F-F6BA7FAD54DA}" type="presOf" srcId="{D2FE2562-3EBD-44F8-B331-55E1E7BC5017}" destId="{D8680240-2AD0-47FF-BF7C-3918B059AE0F}" srcOrd="0" destOrd="0" presId="urn:microsoft.com/office/officeart/2005/8/layout/vList5"/>
    <dgm:cxn modelId="{69917F7A-896D-4131-9FF9-8A17DCF4DAF3}" srcId="{0A491600-FED7-4CA2-8D10-BA5A4561A319}" destId="{EACFB20D-90BE-400F-A24D-500B73B6E557}" srcOrd="6" destOrd="0" parTransId="{83B5A438-F4A5-45CC-9307-6631DFA90884}" sibTransId="{F586078F-F1B0-465C-9AF8-ED8F90DE30C1}"/>
    <dgm:cxn modelId="{025A667E-7329-4E0D-AC6D-989AFCC86320}" srcId="{0A491600-FED7-4CA2-8D10-BA5A4561A319}" destId="{3920B40A-424C-47C7-B0C4-6F580894E738}" srcOrd="4" destOrd="0" parTransId="{665D61D2-AD13-4175-A8A8-66D7343DC366}" sibTransId="{886D929E-9E04-479F-BC3E-4F3D490DFDCB}"/>
    <dgm:cxn modelId="{173DB37E-BBED-4719-B1E8-7F8D7F817252}" srcId="{0A491600-FED7-4CA2-8D10-BA5A4561A319}" destId="{01202645-2B2E-4CC1-BE3D-D587AE10C8FB}" srcOrd="2" destOrd="0" parTransId="{22D733D1-EA6C-42A2-B934-F73A4DE3B9BB}" sibTransId="{C5493FE6-743D-45C8-9B38-5BB41B8AB082}"/>
    <dgm:cxn modelId="{899DF881-C5B4-4259-9B8B-1D7B4A474210}" type="presOf" srcId="{4518E935-CBAB-4585-9193-4E027B9D1F75}" destId="{3932948C-2E95-4D1A-8260-E944C64304E9}" srcOrd="0" destOrd="0" presId="urn:microsoft.com/office/officeart/2005/8/layout/vList5"/>
    <dgm:cxn modelId="{C285A383-B948-41FB-9078-50C508CD0D79}" type="presOf" srcId="{B247F88F-003C-4D4C-9DCC-98FDB6E93F15}" destId="{D9888C8C-6163-4F9E-BB38-F0781484135C}" srcOrd="0" destOrd="0" presId="urn:microsoft.com/office/officeart/2005/8/layout/vList5"/>
    <dgm:cxn modelId="{0957A09F-3420-4016-8E8F-0E16610E3DF5}" srcId="{0A491600-FED7-4CA2-8D10-BA5A4561A319}" destId="{47D1EB91-6D41-42F9-80B5-0C09BCE17F64}" srcOrd="9" destOrd="0" parTransId="{3879BBC0-FD52-4588-93C6-C6C99872B222}" sibTransId="{AABA2DA9-CEEF-4292-8455-BCC1ABC370D9}"/>
    <dgm:cxn modelId="{A08073C0-6F83-4A33-94E1-0370748301E6}" type="presOf" srcId="{EACFB20D-90BE-400F-A24D-500B73B6E557}" destId="{383665FD-4B7B-47C4-B42A-CF13B4EA73CF}" srcOrd="0" destOrd="0" presId="urn:microsoft.com/office/officeart/2005/8/layout/vList5"/>
    <dgm:cxn modelId="{89EF3DC5-19D3-409B-87A0-2D42693DA6CD}" srcId="{0A491600-FED7-4CA2-8D10-BA5A4561A319}" destId="{82934459-94F2-4DBF-A6C5-5505DCF3A103}" srcOrd="0" destOrd="0" parTransId="{0FBF3EFA-8945-4213-BAC1-961CB6939569}" sibTransId="{E2CE0BA0-089F-4B5E-8BAB-5EA085A4235B}"/>
    <dgm:cxn modelId="{F7F200D6-F1F0-47F2-B3F4-ADEC0728664B}" type="presOf" srcId="{3920B40A-424C-47C7-B0C4-6F580894E738}" destId="{37DE3350-32D3-4BAF-BEB1-CAFF6DA4D75A}" srcOrd="0" destOrd="0" presId="urn:microsoft.com/office/officeart/2005/8/layout/vList5"/>
    <dgm:cxn modelId="{D2D73FDA-AB97-443B-8075-4AECA7C4281E}" srcId="{0A491600-FED7-4CA2-8D10-BA5A4561A319}" destId="{B247F88F-003C-4D4C-9DCC-98FDB6E93F15}" srcOrd="8" destOrd="0" parTransId="{A71C7E5A-079E-4DC5-AD25-1BEB01766009}" sibTransId="{1F9168B6-A927-4FFA-B7D0-E7039A045657}"/>
    <dgm:cxn modelId="{D4FAC3E2-40FC-4A41-A8B0-971777C8936F}" srcId="{0A491600-FED7-4CA2-8D10-BA5A4561A319}" destId="{2BD0CC8F-3234-4201-8CC1-33B9858E58EA}" srcOrd="1" destOrd="0" parTransId="{FA007E71-7F52-4502-9B4E-77350971846C}" sibTransId="{A5E7230C-AB2E-4778-AE3C-004C5EB1D2A9}"/>
    <dgm:cxn modelId="{3DD99CF3-4842-4C62-A1F4-58F07B2ACE3B}" type="presOf" srcId="{82934459-94F2-4DBF-A6C5-5505DCF3A103}" destId="{3893FA93-9F08-4DBF-9430-A2E83ABCF489}" srcOrd="0" destOrd="0" presId="urn:microsoft.com/office/officeart/2005/8/layout/vList5"/>
    <dgm:cxn modelId="{970C6EF7-D9B4-45DB-9D22-AEFEDA478C9A}" type="presOf" srcId="{47D1EB91-6D41-42F9-80B5-0C09BCE17F64}" destId="{CCEA9E88-98D3-4241-B4B0-006C5525F296}" srcOrd="0" destOrd="0" presId="urn:microsoft.com/office/officeart/2005/8/layout/vList5"/>
    <dgm:cxn modelId="{071D73F7-55C2-40BA-AF2B-3FF4A7FFF9E8}" srcId="{0A491600-FED7-4CA2-8D10-BA5A4561A319}" destId="{4518E935-CBAB-4585-9193-4E027B9D1F75}" srcOrd="5" destOrd="0" parTransId="{F5467B09-FD94-427D-8326-CE9A6C925A47}" sibTransId="{06F526E2-CA40-4928-95B2-25449FD8C975}"/>
    <dgm:cxn modelId="{3E6F98FA-21BF-428E-84AB-1D4013365A3D}" srcId="{0A491600-FED7-4CA2-8D10-BA5A4561A319}" destId="{D2FE2562-3EBD-44F8-B331-55E1E7BC5017}" srcOrd="3" destOrd="0" parTransId="{B6C93D51-238D-4F0D-AA63-C7FB37F57AE7}" sibTransId="{3357F087-4340-448D-B121-D89C8C54A956}"/>
    <dgm:cxn modelId="{C191C4FC-3CDD-4C99-A57C-E24C756478FD}" type="presOf" srcId="{01202645-2B2E-4CC1-BE3D-D587AE10C8FB}" destId="{1343182B-BD66-46D7-B582-271A4E6A0CC5}" srcOrd="0" destOrd="0" presId="urn:microsoft.com/office/officeart/2005/8/layout/vList5"/>
    <dgm:cxn modelId="{1E49BFF0-FF25-455C-8B06-FA5928ED022C}" type="presParOf" srcId="{1D883668-284E-4FB7-A87D-32CD73DF05E5}" destId="{89E9EB17-95F8-4362-B983-56F8947F18A6}" srcOrd="0" destOrd="0" presId="urn:microsoft.com/office/officeart/2005/8/layout/vList5"/>
    <dgm:cxn modelId="{38F9728B-AA48-4300-A932-291C167C2B88}" type="presParOf" srcId="{89E9EB17-95F8-4362-B983-56F8947F18A6}" destId="{3893FA93-9F08-4DBF-9430-A2E83ABCF489}" srcOrd="0" destOrd="0" presId="urn:microsoft.com/office/officeart/2005/8/layout/vList5"/>
    <dgm:cxn modelId="{0EAB0E8E-7543-4263-B6CC-374B46DAE9F8}" type="presParOf" srcId="{1D883668-284E-4FB7-A87D-32CD73DF05E5}" destId="{48C5EDA1-D776-42FB-B30C-707436915EC0}" srcOrd="1" destOrd="0" presId="urn:microsoft.com/office/officeart/2005/8/layout/vList5"/>
    <dgm:cxn modelId="{E4888FF9-04CB-4E46-B4F4-4AA789CD5CA5}" type="presParOf" srcId="{1D883668-284E-4FB7-A87D-32CD73DF05E5}" destId="{204F1F8E-3B5F-4C9F-9192-D292D682756A}" srcOrd="2" destOrd="0" presId="urn:microsoft.com/office/officeart/2005/8/layout/vList5"/>
    <dgm:cxn modelId="{1CABB55D-F0CF-4727-AEA8-2F0748ECCC99}" type="presParOf" srcId="{204F1F8E-3B5F-4C9F-9192-D292D682756A}" destId="{673EE422-B643-4071-845A-FD2527FF0586}" srcOrd="0" destOrd="0" presId="urn:microsoft.com/office/officeart/2005/8/layout/vList5"/>
    <dgm:cxn modelId="{DD116039-3DB0-413C-A4A1-295C0F342C01}" type="presParOf" srcId="{1D883668-284E-4FB7-A87D-32CD73DF05E5}" destId="{9507DE72-7A8E-42F5-97AC-04B9E76D299E}" srcOrd="3" destOrd="0" presId="urn:microsoft.com/office/officeart/2005/8/layout/vList5"/>
    <dgm:cxn modelId="{96DF9D71-D85D-4F04-8CE3-D80692E651A3}" type="presParOf" srcId="{1D883668-284E-4FB7-A87D-32CD73DF05E5}" destId="{5C78A5B1-DFD1-46B4-B3C3-06885A404CE5}" srcOrd="4" destOrd="0" presId="urn:microsoft.com/office/officeart/2005/8/layout/vList5"/>
    <dgm:cxn modelId="{D5701412-CB2C-45B8-A2F8-32B9333772E8}" type="presParOf" srcId="{5C78A5B1-DFD1-46B4-B3C3-06885A404CE5}" destId="{1343182B-BD66-46D7-B582-271A4E6A0CC5}" srcOrd="0" destOrd="0" presId="urn:microsoft.com/office/officeart/2005/8/layout/vList5"/>
    <dgm:cxn modelId="{9D214649-1548-4A23-9C1F-45900EC6D090}" type="presParOf" srcId="{1D883668-284E-4FB7-A87D-32CD73DF05E5}" destId="{7773AF81-8C79-440D-932E-69DEB261FDC0}" srcOrd="5" destOrd="0" presId="urn:microsoft.com/office/officeart/2005/8/layout/vList5"/>
    <dgm:cxn modelId="{110565FC-0F98-40ED-9AC9-B2C39710BDD4}" type="presParOf" srcId="{1D883668-284E-4FB7-A87D-32CD73DF05E5}" destId="{5B28036F-11F1-47DC-8D57-84FA9F57FCB0}" srcOrd="6" destOrd="0" presId="urn:microsoft.com/office/officeart/2005/8/layout/vList5"/>
    <dgm:cxn modelId="{5A02E224-3E5C-4402-9367-96F034B5FEDA}" type="presParOf" srcId="{5B28036F-11F1-47DC-8D57-84FA9F57FCB0}" destId="{D8680240-2AD0-47FF-BF7C-3918B059AE0F}" srcOrd="0" destOrd="0" presId="urn:microsoft.com/office/officeart/2005/8/layout/vList5"/>
    <dgm:cxn modelId="{7762F44A-8B51-4AC0-BCA6-4CD59B8BD6C0}" type="presParOf" srcId="{1D883668-284E-4FB7-A87D-32CD73DF05E5}" destId="{AE1663F3-C33E-4A9E-977D-7853FACD16B2}" srcOrd="7" destOrd="0" presId="urn:microsoft.com/office/officeart/2005/8/layout/vList5"/>
    <dgm:cxn modelId="{5D4A85EF-1174-4371-876A-3BEB86E56A24}" type="presParOf" srcId="{1D883668-284E-4FB7-A87D-32CD73DF05E5}" destId="{AFFECC92-AFBB-4CBF-A757-E02039064D2C}" srcOrd="8" destOrd="0" presId="urn:microsoft.com/office/officeart/2005/8/layout/vList5"/>
    <dgm:cxn modelId="{23C35BB4-2BCB-4E7C-9572-4F916D19D3EA}" type="presParOf" srcId="{AFFECC92-AFBB-4CBF-A757-E02039064D2C}" destId="{37DE3350-32D3-4BAF-BEB1-CAFF6DA4D75A}" srcOrd="0" destOrd="0" presId="urn:microsoft.com/office/officeart/2005/8/layout/vList5"/>
    <dgm:cxn modelId="{05521332-64AD-4530-AC40-044895F6B0DF}" type="presParOf" srcId="{1D883668-284E-4FB7-A87D-32CD73DF05E5}" destId="{5BAF239B-006E-4492-B210-F5228130885E}" srcOrd="9" destOrd="0" presId="urn:microsoft.com/office/officeart/2005/8/layout/vList5"/>
    <dgm:cxn modelId="{9DBFD13E-AFA1-4841-AEBB-6EBB5C76F6A0}" type="presParOf" srcId="{1D883668-284E-4FB7-A87D-32CD73DF05E5}" destId="{FFC56678-059C-4B6D-BBA4-940CB1E26585}" srcOrd="10" destOrd="0" presId="urn:microsoft.com/office/officeart/2005/8/layout/vList5"/>
    <dgm:cxn modelId="{774B45C3-D307-4064-9D63-46505A77B468}" type="presParOf" srcId="{FFC56678-059C-4B6D-BBA4-940CB1E26585}" destId="{3932948C-2E95-4D1A-8260-E944C64304E9}" srcOrd="0" destOrd="0" presId="urn:microsoft.com/office/officeart/2005/8/layout/vList5"/>
    <dgm:cxn modelId="{24E26FB5-1E04-437A-B86B-65557B9AF4DB}" type="presParOf" srcId="{1D883668-284E-4FB7-A87D-32CD73DF05E5}" destId="{77E40A75-A3D2-420C-BEE3-467512EE0295}" srcOrd="11" destOrd="0" presId="urn:microsoft.com/office/officeart/2005/8/layout/vList5"/>
    <dgm:cxn modelId="{DBEB88AE-D220-43CF-9F85-BDC5D544FCFA}" type="presParOf" srcId="{1D883668-284E-4FB7-A87D-32CD73DF05E5}" destId="{181B1203-5ECE-4030-B7D4-41AB7E9AE42B}" srcOrd="12" destOrd="0" presId="urn:microsoft.com/office/officeart/2005/8/layout/vList5"/>
    <dgm:cxn modelId="{90D83094-A30E-4C36-AF05-6E5E7163C488}" type="presParOf" srcId="{181B1203-5ECE-4030-B7D4-41AB7E9AE42B}" destId="{383665FD-4B7B-47C4-B42A-CF13B4EA73CF}" srcOrd="0" destOrd="0" presId="urn:microsoft.com/office/officeart/2005/8/layout/vList5"/>
    <dgm:cxn modelId="{B6029749-EBA9-4199-BADA-2DC4DC0AFCDC}" type="presParOf" srcId="{1D883668-284E-4FB7-A87D-32CD73DF05E5}" destId="{AB095C68-9143-40BE-9A7D-B918F5CDFD49}" srcOrd="13" destOrd="0" presId="urn:microsoft.com/office/officeart/2005/8/layout/vList5"/>
    <dgm:cxn modelId="{A6D4AF35-C2D3-4519-9175-F0C29A022F1C}" type="presParOf" srcId="{1D883668-284E-4FB7-A87D-32CD73DF05E5}" destId="{14F5DCC8-D4BD-48E0-AECC-5214B0F5BDB5}" srcOrd="14" destOrd="0" presId="urn:microsoft.com/office/officeart/2005/8/layout/vList5"/>
    <dgm:cxn modelId="{4B47A574-30AC-452C-BE69-06B4305B396A}" type="presParOf" srcId="{14F5DCC8-D4BD-48E0-AECC-5214B0F5BDB5}" destId="{99CADA72-8A7B-481C-BA18-75CEE33CFFF1}" srcOrd="0" destOrd="0" presId="urn:microsoft.com/office/officeart/2005/8/layout/vList5"/>
    <dgm:cxn modelId="{EC076FE2-A304-4B95-AD47-6107214CBD17}" type="presParOf" srcId="{1D883668-284E-4FB7-A87D-32CD73DF05E5}" destId="{84DDD91C-2AA7-4412-9A89-4BCDE1C3A018}" srcOrd="15" destOrd="0" presId="urn:microsoft.com/office/officeart/2005/8/layout/vList5"/>
    <dgm:cxn modelId="{5194013B-E887-45B6-9AC3-1E6C482902E9}" type="presParOf" srcId="{1D883668-284E-4FB7-A87D-32CD73DF05E5}" destId="{7102DD61-011B-46B3-A6A3-2EB1BCD257FF}" srcOrd="16" destOrd="0" presId="urn:microsoft.com/office/officeart/2005/8/layout/vList5"/>
    <dgm:cxn modelId="{AB6F01CF-D165-46F6-80B9-2C2F25B1FB88}" type="presParOf" srcId="{7102DD61-011B-46B3-A6A3-2EB1BCD257FF}" destId="{D9888C8C-6163-4F9E-BB38-F0781484135C}" srcOrd="0" destOrd="0" presId="urn:microsoft.com/office/officeart/2005/8/layout/vList5"/>
    <dgm:cxn modelId="{7F9CAF8D-3F54-4783-BAA9-F52494803271}" type="presParOf" srcId="{1D883668-284E-4FB7-A87D-32CD73DF05E5}" destId="{DBA1AF52-4D17-4468-9B6E-B6917C14D67E}" srcOrd="17" destOrd="0" presId="urn:microsoft.com/office/officeart/2005/8/layout/vList5"/>
    <dgm:cxn modelId="{6BD9135C-7B00-4454-B387-78BDCCF3F3D1}" type="presParOf" srcId="{1D883668-284E-4FB7-A87D-32CD73DF05E5}" destId="{4A6E331D-DF94-4F1A-9895-7ABD6042BA0C}" srcOrd="18" destOrd="0" presId="urn:microsoft.com/office/officeart/2005/8/layout/vList5"/>
    <dgm:cxn modelId="{BD2C0A36-DE5B-4D0D-9604-B3E0F7DA0C33}" type="presParOf" srcId="{4A6E331D-DF94-4F1A-9895-7ABD6042BA0C}" destId="{CCEA9E88-98D3-4241-B4B0-006C5525F296}"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93FA93-9F08-4DBF-9430-A2E83ABCF489}">
      <dsp:nvSpPr>
        <dsp:cNvPr id="0" name=""/>
        <dsp:cNvSpPr/>
      </dsp:nvSpPr>
      <dsp:spPr>
        <a:xfrm>
          <a:off x="1333654" y="2583"/>
          <a:ext cx="7332956" cy="419177"/>
        </a:xfrm>
        <a:prstGeom prst="roundRect">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fr-FR" sz="1000" b="1" i="0" u="sng" kern="1200" baseline="0" dirty="0">
              <a:latin typeface="Arial Black" panose="020B0A04020102020204" pitchFamily="34" charset="0"/>
            </a:rPr>
            <a:t>Fichiers de configuration:</a:t>
          </a:r>
          <a:endParaRPr lang="fr-CI" sz="900" kern="1200" dirty="0">
            <a:latin typeface="Arial Black" panose="020B0A04020102020204" pitchFamily="34" charset="0"/>
          </a:endParaRPr>
        </a:p>
      </dsp:txBody>
      <dsp:txXfrm>
        <a:off x="1354117" y="23046"/>
        <a:ext cx="7292030" cy="378251"/>
      </dsp:txXfrm>
    </dsp:sp>
    <dsp:sp modelId="{673EE422-B643-4071-845A-FD2527FF0586}">
      <dsp:nvSpPr>
        <dsp:cNvPr id="0" name=""/>
        <dsp:cNvSpPr/>
      </dsp:nvSpPr>
      <dsp:spPr>
        <a:xfrm>
          <a:off x="1333654" y="442719"/>
          <a:ext cx="7315197" cy="419177"/>
        </a:xfrm>
        <a:prstGeom prst="roundRect">
          <a:avLst/>
        </a:prstGeom>
        <a:gradFill rotWithShape="0">
          <a:gsLst>
            <a:gs pos="0">
              <a:schemeClr val="accent5">
                <a:hueOff val="270936"/>
                <a:satOff val="-2160"/>
                <a:lumOff val="-1634"/>
                <a:alphaOff val="0"/>
                <a:tint val="98000"/>
                <a:lumMod val="114000"/>
              </a:schemeClr>
            </a:gs>
            <a:gs pos="100000">
              <a:schemeClr val="accent5">
                <a:hueOff val="270936"/>
                <a:satOff val="-2160"/>
                <a:lumOff val="-1634"/>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4290" tIns="17145" rIns="34290" bIns="17145" numCol="1" spcCol="1270" anchor="ctr" anchorCtr="0">
          <a:noAutofit/>
        </a:bodyPr>
        <a:lstStyle/>
        <a:p>
          <a:pPr marL="0" lvl="0" indent="0" algn="ctr" defTabSz="400050">
            <a:lnSpc>
              <a:spcPct val="90000"/>
            </a:lnSpc>
            <a:spcBef>
              <a:spcPct val="0"/>
            </a:spcBef>
            <a:spcAft>
              <a:spcPct val="35000"/>
            </a:spcAft>
            <a:buNone/>
          </a:pPr>
          <a:r>
            <a:rPr lang="fr-FR" sz="900" b="0" i="0" kern="1200" baseline="0" dirty="0">
              <a:latin typeface="Arial Black" panose="020B0A04020102020204" pitchFamily="34" charset="0"/>
            </a:rPr>
            <a:t>CMakeLists.txt : Configure le processus de compilation </a:t>
          </a:r>
          <a:endParaRPr lang="fr-CI" sz="900" kern="1200" dirty="0">
            <a:latin typeface="Arial Black" panose="020B0A04020102020204" pitchFamily="34" charset="0"/>
          </a:endParaRPr>
        </a:p>
      </dsp:txBody>
      <dsp:txXfrm>
        <a:off x="1354117" y="463182"/>
        <a:ext cx="7274271" cy="378251"/>
      </dsp:txXfrm>
    </dsp:sp>
    <dsp:sp modelId="{1343182B-BD66-46D7-B582-271A4E6A0CC5}">
      <dsp:nvSpPr>
        <dsp:cNvPr id="0" name=""/>
        <dsp:cNvSpPr/>
      </dsp:nvSpPr>
      <dsp:spPr>
        <a:xfrm>
          <a:off x="1367142" y="873763"/>
          <a:ext cx="7332992" cy="419177"/>
        </a:xfrm>
        <a:prstGeom prst="roundRect">
          <a:avLst/>
        </a:prstGeom>
        <a:gradFill rotWithShape="0">
          <a:gsLst>
            <a:gs pos="0">
              <a:schemeClr val="accent5">
                <a:hueOff val="541872"/>
                <a:satOff val="-4321"/>
                <a:lumOff val="-3268"/>
                <a:alphaOff val="0"/>
                <a:tint val="98000"/>
                <a:lumMod val="114000"/>
              </a:schemeClr>
            </a:gs>
            <a:gs pos="100000">
              <a:schemeClr val="accent5">
                <a:hueOff val="541872"/>
                <a:satOff val="-4321"/>
                <a:lumOff val="-3268"/>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fr-FR" sz="1000" b="1" i="0" u="sng" kern="1200" baseline="0" dirty="0">
              <a:latin typeface="Arial Black" panose="020B0A04020102020204" pitchFamily="34" charset="0"/>
            </a:rPr>
            <a:t>Logique du jeu :</a:t>
          </a:r>
          <a:endParaRPr lang="fr-CI" sz="1000" b="1" u="sng" kern="1200" dirty="0">
            <a:latin typeface="Arial Black" panose="020B0A04020102020204" pitchFamily="34" charset="0"/>
          </a:endParaRPr>
        </a:p>
      </dsp:txBody>
      <dsp:txXfrm>
        <a:off x="1387605" y="894226"/>
        <a:ext cx="7292066" cy="378251"/>
      </dsp:txXfrm>
    </dsp:sp>
    <dsp:sp modelId="{D8680240-2AD0-47FF-BF7C-3918B059AE0F}">
      <dsp:nvSpPr>
        <dsp:cNvPr id="0" name=""/>
        <dsp:cNvSpPr/>
      </dsp:nvSpPr>
      <dsp:spPr>
        <a:xfrm>
          <a:off x="1333654" y="1322991"/>
          <a:ext cx="7315197" cy="419177"/>
        </a:xfrm>
        <a:prstGeom prst="roundRect">
          <a:avLst/>
        </a:prstGeom>
        <a:gradFill rotWithShape="0">
          <a:gsLst>
            <a:gs pos="0">
              <a:schemeClr val="accent5">
                <a:hueOff val="812808"/>
                <a:satOff val="-6481"/>
                <a:lumOff val="-4902"/>
                <a:alphaOff val="0"/>
                <a:tint val="98000"/>
                <a:lumMod val="114000"/>
              </a:schemeClr>
            </a:gs>
            <a:gs pos="100000">
              <a:schemeClr val="accent5">
                <a:hueOff val="812808"/>
                <a:satOff val="-6481"/>
                <a:lumOff val="-4902"/>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b="0" i="0" kern="1200" baseline="0" dirty="0" err="1">
              <a:latin typeface="Arial Black" panose="020B0A04020102020204" pitchFamily="34" charset="0"/>
            </a:rPr>
            <a:t>game.h</a:t>
          </a:r>
          <a:r>
            <a:rPr lang="fr-FR" sz="1050" b="0" i="0" kern="1200" baseline="0" dirty="0">
              <a:latin typeface="Arial Black" panose="020B0A04020102020204" pitchFamily="34" charset="0"/>
            </a:rPr>
            <a:t> : Définitions des constantes, structures et prototypes</a:t>
          </a:r>
          <a:endParaRPr lang="fr-CI" sz="1050" kern="1200" dirty="0">
            <a:latin typeface="Arial Black" panose="020B0A04020102020204" pitchFamily="34" charset="0"/>
          </a:endParaRPr>
        </a:p>
      </dsp:txBody>
      <dsp:txXfrm>
        <a:off x="1354117" y="1343454"/>
        <a:ext cx="7274271" cy="378251"/>
      </dsp:txXfrm>
    </dsp:sp>
    <dsp:sp modelId="{37DE3350-32D3-4BAF-BEB1-CAFF6DA4D75A}">
      <dsp:nvSpPr>
        <dsp:cNvPr id="0" name=""/>
        <dsp:cNvSpPr/>
      </dsp:nvSpPr>
      <dsp:spPr>
        <a:xfrm>
          <a:off x="1333654" y="1763127"/>
          <a:ext cx="7297801" cy="419177"/>
        </a:xfrm>
        <a:prstGeom prst="roundRect">
          <a:avLst/>
        </a:prstGeom>
        <a:gradFill rotWithShape="0">
          <a:gsLst>
            <a:gs pos="0">
              <a:schemeClr val="accent5">
                <a:hueOff val="1083744"/>
                <a:satOff val="-8641"/>
                <a:lumOff val="-6536"/>
                <a:alphaOff val="0"/>
                <a:tint val="98000"/>
                <a:lumMod val="114000"/>
              </a:schemeClr>
            </a:gs>
            <a:gs pos="100000">
              <a:schemeClr val="accent5">
                <a:hueOff val="1083744"/>
                <a:satOff val="-8641"/>
                <a:lumOff val="-6536"/>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b="0" i="0" kern="1200" baseline="0" dirty="0" err="1">
              <a:latin typeface="Arial Black" panose="020B0A04020102020204" pitchFamily="34" charset="0"/>
            </a:rPr>
            <a:t>game.c</a:t>
          </a:r>
          <a:r>
            <a:rPr lang="fr-FR" sz="1050" b="0" i="0" kern="1200" baseline="0" dirty="0">
              <a:latin typeface="Arial Black" panose="020B0A04020102020204" pitchFamily="34" charset="0"/>
            </a:rPr>
            <a:t> : Implémentation de la logique du jeu </a:t>
          </a:r>
          <a:endParaRPr lang="fr-CI" sz="1050" kern="1200" dirty="0">
            <a:latin typeface="Arial Black" panose="020B0A04020102020204" pitchFamily="34" charset="0"/>
          </a:endParaRPr>
        </a:p>
      </dsp:txBody>
      <dsp:txXfrm>
        <a:off x="1354117" y="1783590"/>
        <a:ext cx="7256875" cy="378251"/>
      </dsp:txXfrm>
    </dsp:sp>
    <dsp:sp modelId="{3932948C-2E95-4D1A-8260-E944C64304E9}">
      <dsp:nvSpPr>
        <dsp:cNvPr id="0" name=""/>
        <dsp:cNvSpPr/>
      </dsp:nvSpPr>
      <dsp:spPr>
        <a:xfrm>
          <a:off x="1333654" y="2203263"/>
          <a:ext cx="7315596" cy="419177"/>
        </a:xfrm>
        <a:prstGeom prst="roundRect">
          <a:avLst/>
        </a:prstGeom>
        <a:gradFill rotWithShape="0">
          <a:gsLst>
            <a:gs pos="0">
              <a:schemeClr val="accent5">
                <a:hueOff val="1354680"/>
                <a:satOff val="-10802"/>
                <a:lumOff val="-8169"/>
                <a:alphaOff val="0"/>
                <a:tint val="98000"/>
                <a:lumMod val="114000"/>
              </a:schemeClr>
            </a:gs>
            <a:gs pos="100000">
              <a:schemeClr val="accent5">
                <a:hueOff val="1354680"/>
                <a:satOff val="-10802"/>
                <a:lumOff val="-8169"/>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b="1" i="0" u="sng" kern="1200" baseline="0" dirty="0">
              <a:latin typeface="Arial Black" panose="020B0A04020102020204" pitchFamily="34" charset="0"/>
            </a:rPr>
            <a:t>Interface graphique </a:t>
          </a:r>
          <a:r>
            <a:rPr lang="fr-FR" sz="1000" b="1" i="0" kern="1200" baseline="0" dirty="0">
              <a:latin typeface="Arial Black" panose="020B0A04020102020204" pitchFamily="34" charset="0"/>
            </a:rPr>
            <a:t>:</a:t>
          </a:r>
          <a:endParaRPr lang="fr-CI" sz="1000" b="1" kern="1200" dirty="0">
            <a:latin typeface="Arial Black" panose="020B0A04020102020204" pitchFamily="34" charset="0"/>
          </a:endParaRPr>
        </a:p>
      </dsp:txBody>
      <dsp:txXfrm>
        <a:off x="1354117" y="2223726"/>
        <a:ext cx="7274670" cy="378251"/>
      </dsp:txXfrm>
    </dsp:sp>
    <dsp:sp modelId="{383665FD-4B7B-47C4-B42A-CF13B4EA73CF}">
      <dsp:nvSpPr>
        <dsp:cNvPr id="0" name=""/>
        <dsp:cNvSpPr/>
      </dsp:nvSpPr>
      <dsp:spPr>
        <a:xfrm>
          <a:off x="1333654" y="2643400"/>
          <a:ext cx="7297402" cy="419177"/>
        </a:xfrm>
        <a:prstGeom prst="roundRect">
          <a:avLst/>
        </a:prstGeom>
        <a:gradFill rotWithShape="0">
          <a:gsLst>
            <a:gs pos="0">
              <a:schemeClr val="accent5">
                <a:hueOff val="1625617"/>
                <a:satOff val="-12962"/>
                <a:lumOff val="-9803"/>
                <a:alphaOff val="0"/>
                <a:tint val="98000"/>
                <a:lumMod val="114000"/>
              </a:schemeClr>
            </a:gs>
            <a:gs pos="100000">
              <a:schemeClr val="accent5">
                <a:hueOff val="1625617"/>
                <a:satOff val="-12962"/>
                <a:lumOff val="-9803"/>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b="0" i="0" kern="1200" baseline="0" dirty="0" err="1">
              <a:latin typeface="Arial Black" panose="020B0A04020102020204" pitchFamily="34" charset="0"/>
            </a:rPr>
            <a:t>graphics.h</a:t>
          </a:r>
          <a:r>
            <a:rPr lang="fr-FR" sz="1050" b="0" i="0" kern="1200" baseline="0" dirty="0">
              <a:latin typeface="Arial Black" panose="020B0A04020102020204" pitchFamily="34" charset="0"/>
            </a:rPr>
            <a:t> : Prototypes des fonctions d'affichage </a:t>
          </a:r>
          <a:endParaRPr lang="fr-CI" sz="1050" kern="1200" dirty="0">
            <a:latin typeface="Arial Black" panose="020B0A04020102020204" pitchFamily="34" charset="0"/>
          </a:endParaRPr>
        </a:p>
      </dsp:txBody>
      <dsp:txXfrm>
        <a:off x="1354117" y="2663863"/>
        <a:ext cx="7256476" cy="378251"/>
      </dsp:txXfrm>
    </dsp:sp>
    <dsp:sp modelId="{99CADA72-8A7B-481C-BA18-75CEE33CFFF1}">
      <dsp:nvSpPr>
        <dsp:cNvPr id="0" name=""/>
        <dsp:cNvSpPr/>
      </dsp:nvSpPr>
      <dsp:spPr>
        <a:xfrm>
          <a:off x="1333654" y="3083536"/>
          <a:ext cx="7352708" cy="419177"/>
        </a:xfrm>
        <a:prstGeom prst="roundRect">
          <a:avLst/>
        </a:prstGeom>
        <a:gradFill rotWithShape="0">
          <a:gsLst>
            <a:gs pos="0">
              <a:schemeClr val="accent5">
                <a:hueOff val="1896553"/>
                <a:satOff val="-15122"/>
                <a:lumOff val="-11437"/>
                <a:alphaOff val="0"/>
                <a:tint val="98000"/>
                <a:lumMod val="114000"/>
              </a:schemeClr>
            </a:gs>
            <a:gs pos="100000">
              <a:schemeClr val="accent5">
                <a:hueOff val="1896553"/>
                <a:satOff val="-15122"/>
                <a:lumOff val="-11437"/>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b="0" i="0" kern="1200" baseline="0" dirty="0" err="1">
              <a:latin typeface="Arial Black" panose="020B0A04020102020204" pitchFamily="34" charset="0"/>
            </a:rPr>
            <a:t>graphics.c</a:t>
          </a:r>
          <a:r>
            <a:rPr lang="fr-FR" sz="1050" b="0" i="0" kern="1200" baseline="0" dirty="0">
              <a:latin typeface="Arial Black" panose="020B0A04020102020204" pitchFamily="34" charset="0"/>
            </a:rPr>
            <a:t> : Implémentation des fonctions graphiques </a:t>
          </a:r>
          <a:endParaRPr lang="fr-CI" sz="1050" kern="1200" dirty="0">
            <a:latin typeface="Arial Black" panose="020B0A04020102020204" pitchFamily="34" charset="0"/>
          </a:endParaRPr>
        </a:p>
      </dsp:txBody>
      <dsp:txXfrm>
        <a:off x="1354117" y="3103999"/>
        <a:ext cx="7311782" cy="378251"/>
      </dsp:txXfrm>
    </dsp:sp>
    <dsp:sp modelId="{D9888C8C-6163-4F9E-BB38-F0781484135C}">
      <dsp:nvSpPr>
        <dsp:cNvPr id="0" name=""/>
        <dsp:cNvSpPr/>
      </dsp:nvSpPr>
      <dsp:spPr>
        <a:xfrm>
          <a:off x="1333654" y="3523672"/>
          <a:ext cx="7313349" cy="419177"/>
        </a:xfrm>
        <a:prstGeom prst="roundRect">
          <a:avLst/>
        </a:prstGeom>
        <a:gradFill rotWithShape="0">
          <a:gsLst>
            <a:gs pos="0">
              <a:schemeClr val="accent5">
                <a:hueOff val="2167489"/>
                <a:satOff val="-17283"/>
                <a:lumOff val="-13071"/>
                <a:alphaOff val="0"/>
                <a:tint val="98000"/>
                <a:lumMod val="114000"/>
              </a:schemeClr>
            </a:gs>
            <a:gs pos="100000">
              <a:schemeClr val="accent5">
                <a:hueOff val="2167489"/>
                <a:satOff val="-17283"/>
                <a:lumOff val="-13071"/>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fr-FR" sz="1000" b="1" i="0" u="sng" kern="1200" baseline="0" dirty="0">
              <a:latin typeface="Arial Black" panose="020B0A04020102020204" pitchFamily="34" charset="0"/>
            </a:rPr>
            <a:t>Point d'entrée :</a:t>
          </a:r>
          <a:endParaRPr lang="fr-CI" sz="1000" b="1" u="sng" kern="1200" dirty="0">
            <a:latin typeface="Arial Black" panose="020B0A04020102020204" pitchFamily="34" charset="0"/>
          </a:endParaRPr>
        </a:p>
      </dsp:txBody>
      <dsp:txXfrm>
        <a:off x="1354117" y="3544135"/>
        <a:ext cx="7272423" cy="378251"/>
      </dsp:txXfrm>
    </dsp:sp>
    <dsp:sp modelId="{CCEA9E88-98D3-4241-B4B0-006C5525F296}">
      <dsp:nvSpPr>
        <dsp:cNvPr id="0" name=""/>
        <dsp:cNvSpPr/>
      </dsp:nvSpPr>
      <dsp:spPr>
        <a:xfrm>
          <a:off x="1333654" y="3963808"/>
          <a:ext cx="7399968" cy="419177"/>
        </a:xfrm>
        <a:prstGeom prst="roundRect">
          <a:avLst/>
        </a:prstGeom>
        <a:gradFill rotWithShape="0">
          <a:gsLst>
            <a:gs pos="0">
              <a:schemeClr val="accent5">
                <a:hueOff val="2438425"/>
                <a:satOff val="-19443"/>
                <a:lumOff val="-14705"/>
                <a:alphaOff val="0"/>
                <a:tint val="98000"/>
                <a:lumMod val="114000"/>
              </a:schemeClr>
            </a:gs>
            <a:gs pos="100000">
              <a:schemeClr val="accent5">
                <a:hueOff val="2438425"/>
                <a:satOff val="-19443"/>
                <a:lumOff val="-14705"/>
                <a:alphaOff val="0"/>
                <a:shade val="90000"/>
                <a:lumMod val="84000"/>
              </a:schemeClr>
            </a:gs>
          </a:gsLst>
          <a:lin ang="5400000" scaled="0"/>
        </a:gradFill>
        <a:ln>
          <a:noFill/>
        </a:ln>
        <a:effectLst>
          <a:outerShdw blurRad="38100" dist="25400" dir="5400000" rotWithShape="0">
            <a:srgbClr val="000000">
              <a:alpha val="4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fr-FR" sz="1050" b="0" i="0" kern="1200" baseline="0" dirty="0" err="1">
              <a:latin typeface="Arial Black" panose="020B0A04020102020204" pitchFamily="34" charset="0"/>
            </a:rPr>
            <a:t>main.c</a:t>
          </a:r>
          <a:r>
            <a:rPr lang="fr-FR" sz="1050" b="0" i="0" kern="1200" baseline="0" dirty="0">
              <a:latin typeface="Arial Black" panose="020B0A04020102020204" pitchFamily="34" charset="0"/>
            </a:rPr>
            <a:t> : Initialisation et boucle principale du jeu</a:t>
          </a:r>
          <a:endParaRPr lang="fr-CI" sz="1050" kern="1200" dirty="0">
            <a:latin typeface="Arial Black" panose="020B0A04020102020204" pitchFamily="34" charset="0"/>
          </a:endParaRPr>
        </a:p>
      </dsp:txBody>
      <dsp:txXfrm>
        <a:off x="1354117" y="3984271"/>
        <a:ext cx="7359042" cy="378251"/>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899D2C6-C2D2-4978-86C5-6F561557516B}" type="datetimeFigureOut">
              <a:rPr lang="fr-CI" smtClean="0"/>
              <a:t>21/03/2025</a:t>
            </a:fld>
            <a:endParaRPr lang="fr-CI"/>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CI"/>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2045808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9D2C6-C2D2-4978-86C5-6F561557516B}" type="datetimeFigureOut">
              <a:rPr lang="fr-CI" smtClean="0"/>
              <a:t>21/03/2025</a:t>
            </a:fld>
            <a:endParaRPr lang="fr-CI"/>
          </a:p>
        </p:txBody>
      </p:sp>
      <p:sp>
        <p:nvSpPr>
          <p:cNvPr id="6" name="Footer Placeholder 5"/>
          <p:cNvSpPr>
            <a:spLocks noGrp="1"/>
          </p:cNvSpPr>
          <p:nvPr>
            <p:ph type="ftr" sz="quarter" idx="11"/>
          </p:nvPr>
        </p:nvSpPr>
        <p:spPr/>
        <p:txBody>
          <a:bodyPr/>
          <a:lstStyle/>
          <a:p>
            <a:endParaRPr lang="fr-CI"/>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322828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99D2C6-C2D2-4978-86C5-6F561557516B}" type="datetimeFigureOut">
              <a:rPr lang="fr-CI" smtClean="0"/>
              <a:t>21/03/2025</a:t>
            </a:fld>
            <a:endParaRPr lang="fr-CI"/>
          </a:p>
        </p:txBody>
      </p:sp>
      <p:sp>
        <p:nvSpPr>
          <p:cNvPr id="5" name="Footer Placeholder 4"/>
          <p:cNvSpPr>
            <a:spLocks noGrp="1"/>
          </p:cNvSpPr>
          <p:nvPr>
            <p:ph type="ftr" sz="quarter" idx="11"/>
          </p:nvPr>
        </p:nvSpPr>
        <p:spPr/>
        <p:txBody>
          <a:bodyPr/>
          <a:lstStyle/>
          <a:p>
            <a:endParaRPr lang="fr-CI"/>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2410651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899D2C6-C2D2-4978-86C5-6F561557516B}" type="datetimeFigureOut">
              <a:rPr lang="fr-CI" smtClean="0"/>
              <a:t>21/03/2025</a:t>
            </a:fld>
            <a:endParaRPr lang="fr-CI"/>
          </a:p>
        </p:txBody>
      </p:sp>
      <p:sp>
        <p:nvSpPr>
          <p:cNvPr id="5" name="Footer Placeholder 4"/>
          <p:cNvSpPr>
            <a:spLocks noGrp="1"/>
          </p:cNvSpPr>
          <p:nvPr>
            <p:ph type="ftr" sz="quarter" idx="11"/>
          </p:nvPr>
        </p:nvSpPr>
        <p:spPr/>
        <p:txBody>
          <a:bodyPr/>
          <a:lstStyle/>
          <a:p>
            <a:endParaRPr lang="fr-CI"/>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1690401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9D2C6-C2D2-4978-86C5-6F561557516B}" type="datetimeFigureOut">
              <a:rPr lang="fr-CI" smtClean="0"/>
              <a:t>21/03/2025</a:t>
            </a:fld>
            <a:endParaRPr lang="fr-CI"/>
          </a:p>
        </p:txBody>
      </p:sp>
      <p:sp>
        <p:nvSpPr>
          <p:cNvPr id="5" name="Footer Placeholder 4"/>
          <p:cNvSpPr>
            <a:spLocks noGrp="1"/>
          </p:cNvSpPr>
          <p:nvPr>
            <p:ph type="ftr" sz="quarter" idx="11"/>
          </p:nvPr>
        </p:nvSpPr>
        <p:spPr/>
        <p:txBody>
          <a:bodyPr/>
          <a:lstStyle/>
          <a:p>
            <a:endParaRPr lang="fr-CI"/>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28428869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99D2C6-C2D2-4978-86C5-6F561557516B}" type="datetimeFigureOut">
              <a:rPr lang="fr-CI" smtClean="0"/>
              <a:t>21/03/2025</a:t>
            </a:fld>
            <a:endParaRPr lang="fr-CI"/>
          </a:p>
        </p:txBody>
      </p:sp>
      <p:sp>
        <p:nvSpPr>
          <p:cNvPr id="8" name="Footer Placeholder 7"/>
          <p:cNvSpPr>
            <a:spLocks noGrp="1"/>
          </p:cNvSpPr>
          <p:nvPr>
            <p:ph type="ftr" sz="quarter" idx="11"/>
          </p:nvPr>
        </p:nvSpPr>
        <p:spPr/>
        <p:txBody>
          <a:bodyPr/>
          <a:lstStyle/>
          <a:p>
            <a:endParaRPr lang="fr-CI"/>
          </a:p>
        </p:txBody>
      </p:sp>
      <p:sp>
        <p:nvSpPr>
          <p:cNvPr id="9" name="Slide Number Placeholder 8"/>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304309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899D2C6-C2D2-4978-86C5-6F561557516B}" type="datetimeFigureOut">
              <a:rPr lang="fr-CI" smtClean="0"/>
              <a:t>21/03/2025</a:t>
            </a:fld>
            <a:endParaRPr lang="fr-CI"/>
          </a:p>
        </p:txBody>
      </p:sp>
      <p:sp>
        <p:nvSpPr>
          <p:cNvPr id="8" name="Footer Placeholder 7"/>
          <p:cNvSpPr>
            <a:spLocks noGrp="1"/>
          </p:cNvSpPr>
          <p:nvPr>
            <p:ph type="ftr" sz="quarter" idx="11"/>
          </p:nvPr>
        </p:nvSpPr>
        <p:spPr>
          <a:xfrm>
            <a:off x="561111" y="6391838"/>
            <a:ext cx="3644282" cy="304801"/>
          </a:xfrm>
        </p:spPr>
        <p:txBody>
          <a:bodyPr/>
          <a:lstStyle/>
          <a:p>
            <a:endParaRPr lang="fr-CI"/>
          </a:p>
        </p:txBody>
      </p:sp>
      <p:sp>
        <p:nvSpPr>
          <p:cNvPr id="9" name="Slide Number Placeholder 8"/>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1850588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899D2C6-C2D2-4978-86C5-6F561557516B}" type="datetimeFigureOut">
              <a:rPr lang="fr-CI" smtClean="0"/>
              <a:t>21/03/2025</a:t>
            </a:fld>
            <a:endParaRPr lang="fr-CI"/>
          </a:p>
        </p:txBody>
      </p:sp>
      <p:sp>
        <p:nvSpPr>
          <p:cNvPr id="5" name="Footer Placeholder 4"/>
          <p:cNvSpPr>
            <a:spLocks noGrp="1"/>
          </p:cNvSpPr>
          <p:nvPr>
            <p:ph type="ftr" sz="quarter" idx="11"/>
          </p:nvPr>
        </p:nvSpPr>
        <p:spPr/>
        <p:txBody>
          <a:bodyPr/>
          <a:lstStyle/>
          <a:p>
            <a:endParaRPr lang="fr-CI"/>
          </a:p>
        </p:txBody>
      </p:sp>
      <p:sp>
        <p:nvSpPr>
          <p:cNvPr id="6" name="Slide Number Placeholder 5"/>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1311967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899D2C6-C2D2-4978-86C5-6F561557516B}" type="datetimeFigureOut">
              <a:rPr lang="fr-CI" smtClean="0"/>
              <a:t>21/03/2025</a:t>
            </a:fld>
            <a:endParaRPr lang="fr-CI"/>
          </a:p>
        </p:txBody>
      </p:sp>
      <p:sp>
        <p:nvSpPr>
          <p:cNvPr id="5" name="Footer Placeholder 4"/>
          <p:cNvSpPr>
            <a:spLocks noGrp="1"/>
          </p:cNvSpPr>
          <p:nvPr>
            <p:ph type="ftr" sz="quarter" idx="11"/>
          </p:nvPr>
        </p:nvSpPr>
        <p:spPr/>
        <p:txBody>
          <a:bodyPr/>
          <a:lstStyle/>
          <a:p>
            <a:endParaRPr lang="fr-CI"/>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361995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899D2C6-C2D2-4978-86C5-6F561557516B}" type="datetimeFigureOut">
              <a:rPr lang="fr-CI" smtClean="0"/>
              <a:t>21/03/2025</a:t>
            </a:fld>
            <a:endParaRPr lang="fr-CI"/>
          </a:p>
        </p:txBody>
      </p:sp>
      <p:sp>
        <p:nvSpPr>
          <p:cNvPr id="5" name="Footer Placeholder 4"/>
          <p:cNvSpPr>
            <a:spLocks noGrp="1"/>
          </p:cNvSpPr>
          <p:nvPr>
            <p:ph type="ftr" sz="quarter" idx="11"/>
          </p:nvPr>
        </p:nvSpPr>
        <p:spPr/>
        <p:txBody>
          <a:bodyPr/>
          <a:lstStyle/>
          <a:p>
            <a:endParaRPr lang="fr-CI"/>
          </a:p>
        </p:txBody>
      </p:sp>
      <p:sp>
        <p:nvSpPr>
          <p:cNvPr id="6" name="Slide Number Placeholder 5"/>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284259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99D2C6-C2D2-4978-86C5-6F561557516B}" type="datetimeFigureOut">
              <a:rPr lang="fr-CI" smtClean="0"/>
              <a:t>21/03/2025</a:t>
            </a:fld>
            <a:endParaRPr lang="fr-CI"/>
          </a:p>
        </p:txBody>
      </p:sp>
      <p:sp>
        <p:nvSpPr>
          <p:cNvPr id="5" name="Footer Placeholder 4"/>
          <p:cNvSpPr>
            <a:spLocks noGrp="1"/>
          </p:cNvSpPr>
          <p:nvPr>
            <p:ph type="ftr" sz="quarter" idx="11"/>
          </p:nvPr>
        </p:nvSpPr>
        <p:spPr/>
        <p:txBody>
          <a:bodyPr/>
          <a:lstStyle/>
          <a:p>
            <a:endParaRPr lang="fr-CI"/>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1234641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899D2C6-C2D2-4978-86C5-6F561557516B}" type="datetimeFigureOut">
              <a:rPr lang="fr-CI" smtClean="0"/>
              <a:t>21/03/2025</a:t>
            </a:fld>
            <a:endParaRPr lang="fr-CI"/>
          </a:p>
        </p:txBody>
      </p:sp>
      <p:sp>
        <p:nvSpPr>
          <p:cNvPr id="6" name="Footer Placeholder 5"/>
          <p:cNvSpPr>
            <a:spLocks noGrp="1"/>
          </p:cNvSpPr>
          <p:nvPr>
            <p:ph type="ftr" sz="quarter" idx="11"/>
          </p:nvPr>
        </p:nvSpPr>
        <p:spPr/>
        <p:txBody>
          <a:bodyPr/>
          <a:lstStyle/>
          <a:p>
            <a:endParaRPr lang="fr-CI"/>
          </a:p>
        </p:txBody>
      </p:sp>
      <p:sp>
        <p:nvSpPr>
          <p:cNvPr id="7" name="Slide Number Placeholder 6"/>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87997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899D2C6-C2D2-4978-86C5-6F561557516B}" type="datetimeFigureOut">
              <a:rPr lang="fr-CI" smtClean="0"/>
              <a:t>21/03/2025</a:t>
            </a:fld>
            <a:endParaRPr lang="fr-CI"/>
          </a:p>
        </p:txBody>
      </p:sp>
      <p:sp>
        <p:nvSpPr>
          <p:cNvPr id="8" name="Footer Placeholder 7"/>
          <p:cNvSpPr>
            <a:spLocks noGrp="1"/>
          </p:cNvSpPr>
          <p:nvPr>
            <p:ph type="ftr" sz="quarter" idx="11"/>
          </p:nvPr>
        </p:nvSpPr>
        <p:spPr/>
        <p:txBody>
          <a:bodyPr/>
          <a:lstStyle/>
          <a:p>
            <a:endParaRPr lang="fr-CI"/>
          </a:p>
        </p:txBody>
      </p:sp>
      <p:sp>
        <p:nvSpPr>
          <p:cNvPr id="9" name="Slide Number Placeholder 8"/>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39462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899D2C6-C2D2-4978-86C5-6F561557516B}" type="datetimeFigureOut">
              <a:rPr lang="fr-CI" smtClean="0"/>
              <a:t>21/03/2025</a:t>
            </a:fld>
            <a:endParaRPr lang="fr-CI"/>
          </a:p>
        </p:txBody>
      </p:sp>
      <p:sp>
        <p:nvSpPr>
          <p:cNvPr id="4" name="Footer Placeholder 3"/>
          <p:cNvSpPr>
            <a:spLocks noGrp="1"/>
          </p:cNvSpPr>
          <p:nvPr>
            <p:ph type="ftr" sz="quarter" idx="11"/>
          </p:nvPr>
        </p:nvSpPr>
        <p:spPr/>
        <p:txBody>
          <a:bodyPr/>
          <a:lstStyle/>
          <a:p>
            <a:endParaRPr lang="fr-CI"/>
          </a:p>
        </p:txBody>
      </p:sp>
      <p:sp>
        <p:nvSpPr>
          <p:cNvPr id="5" name="Slide Number Placeholder 4"/>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1256042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99D2C6-C2D2-4978-86C5-6F561557516B}" type="datetimeFigureOut">
              <a:rPr lang="fr-CI" smtClean="0"/>
              <a:t>21/03/2025</a:t>
            </a:fld>
            <a:endParaRPr lang="fr-CI"/>
          </a:p>
        </p:txBody>
      </p:sp>
      <p:sp>
        <p:nvSpPr>
          <p:cNvPr id="3" name="Footer Placeholder 2"/>
          <p:cNvSpPr>
            <a:spLocks noGrp="1"/>
          </p:cNvSpPr>
          <p:nvPr>
            <p:ph type="ftr" sz="quarter" idx="11"/>
          </p:nvPr>
        </p:nvSpPr>
        <p:spPr/>
        <p:txBody>
          <a:bodyPr/>
          <a:lstStyle/>
          <a:p>
            <a:endParaRPr lang="fr-CI"/>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1460159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9D2C6-C2D2-4978-86C5-6F561557516B}" type="datetimeFigureOut">
              <a:rPr lang="fr-CI" smtClean="0"/>
              <a:t>21/03/2025</a:t>
            </a:fld>
            <a:endParaRPr lang="fr-CI"/>
          </a:p>
        </p:txBody>
      </p:sp>
      <p:sp>
        <p:nvSpPr>
          <p:cNvPr id="6" name="Footer Placeholder 5"/>
          <p:cNvSpPr>
            <a:spLocks noGrp="1"/>
          </p:cNvSpPr>
          <p:nvPr>
            <p:ph type="ftr" sz="quarter" idx="11"/>
          </p:nvPr>
        </p:nvSpPr>
        <p:spPr/>
        <p:txBody>
          <a:bodyPr/>
          <a:lstStyle/>
          <a:p>
            <a:endParaRPr lang="fr-CI"/>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41664844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99D2C6-C2D2-4978-86C5-6F561557516B}" type="datetimeFigureOut">
              <a:rPr lang="fr-CI" smtClean="0"/>
              <a:t>21/03/2025</a:t>
            </a:fld>
            <a:endParaRPr lang="fr-CI"/>
          </a:p>
        </p:txBody>
      </p:sp>
      <p:sp>
        <p:nvSpPr>
          <p:cNvPr id="6" name="Footer Placeholder 5"/>
          <p:cNvSpPr>
            <a:spLocks noGrp="1"/>
          </p:cNvSpPr>
          <p:nvPr>
            <p:ph type="ftr" sz="quarter" idx="11"/>
          </p:nvPr>
        </p:nvSpPr>
        <p:spPr/>
        <p:txBody>
          <a:bodyPr/>
          <a:lstStyle/>
          <a:p>
            <a:endParaRPr lang="fr-CI"/>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F8D9D1-7875-4517-84B0-B25CEED60341}" type="slidenum">
              <a:rPr lang="fr-CI" smtClean="0"/>
              <a:t>‹#›</a:t>
            </a:fld>
            <a:endParaRPr lang="fr-CI"/>
          </a:p>
        </p:txBody>
      </p:sp>
    </p:spTree>
    <p:extLst>
      <p:ext uri="{BB962C8B-B14F-4D97-AF65-F5344CB8AC3E}">
        <p14:creationId xmlns:p14="http://schemas.microsoft.com/office/powerpoint/2010/main" val="12448382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1899D2C6-C2D2-4978-86C5-6F561557516B}" type="datetimeFigureOut">
              <a:rPr lang="fr-CI" smtClean="0"/>
              <a:t>21/03/2025</a:t>
            </a:fld>
            <a:endParaRPr lang="fr-CI"/>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fr-CI"/>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F8D9D1-7875-4517-84B0-B25CEED60341}" type="slidenum">
              <a:rPr lang="fr-CI" smtClean="0"/>
              <a:t>‹#›</a:t>
            </a:fld>
            <a:endParaRPr lang="fr-CI"/>
          </a:p>
        </p:txBody>
      </p:sp>
    </p:spTree>
    <p:extLst>
      <p:ext uri="{BB962C8B-B14F-4D97-AF65-F5344CB8AC3E}">
        <p14:creationId xmlns:p14="http://schemas.microsoft.com/office/powerpoint/2010/main" val="108775909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comments" Target="../comments/commen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2EF9-4648-45DD-A082-D010F043004E}"/>
              </a:ext>
            </a:extLst>
          </p:cNvPr>
          <p:cNvSpPr>
            <a:spLocks noGrp="1"/>
          </p:cNvSpPr>
          <p:nvPr>
            <p:ph type="ctrTitle"/>
          </p:nvPr>
        </p:nvSpPr>
        <p:spPr>
          <a:xfrm>
            <a:off x="2778433" y="577850"/>
            <a:ext cx="6191250" cy="3476625"/>
          </a:xfrm>
        </p:spPr>
        <p:txBody>
          <a:bodyPr/>
          <a:lstStyle/>
          <a:p>
            <a:endParaRPr lang="fr-CI" dirty="0"/>
          </a:p>
        </p:txBody>
      </p:sp>
      <p:sp>
        <p:nvSpPr>
          <p:cNvPr id="3" name="Subtitle 2">
            <a:extLst>
              <a:ext uri="{FF2B5EF4-FFF2-40B4-BE49-F238E27FC236}">
                <a16:creationId xmlns:a16="http://schemas.microsoft.com/office/drawing/2014/main" id="{E5D9C60B-8112-4F4B-A8CF-7BC7B380625C}"/>
              </a:ext>
            </a:extLst>
          </p:cNvPr>
          <p:cNvSpPr>
            <a:spLocks noGrp="1"/>
          </p:cNvSpPr>
          <p:nvPr>
            <p:ph type="subTitle" idx="1"/>
          </p:nvPr>
        </p:nvSpPr>
        <p:spPr>
          <a:xfrm>
            <a:off x="1524000" y="4365518"/>
            <a:ext cx="9144000" cy="1655762"/>
          </a:xfrm>
        </p:spPr>
        <p:txBody>
          <a:bodyPr>
            <a:normAutofit/>
          </a:bodyPr>
          <a:lstStyle/>
          <a:p>
            <a:r>
              <a:rPr lang="fr-CI" sz="8800" spc="300" dirty="0"/>
              <a:t>Pac-Man</a:t>
            </a:r>
          </a:p>
        </p:txBody>
      </p:sp>
      <p:pic>
        <p:nvPicPr>
          <p:cNvPr id="5" name="Picture 4">
            <a:extLst>
              <a:ext uri="{FF2B5EF4-FFF2-40B4-BE49-F238E27FC236}">
                <a16:creationId xmlns:a16="http://schemas.microsoft.com/office/drawing/2014/main" id="{5FB67D34-156E-45D0-8DD4-0E76E31AE5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8433" y="577850"/>
            <a:ext cx="6191250" cy="3476625"/>
          </a:xfrm>
          <a:prstGeom prst="rect">
            <a:avLst/>
          </a:prstGeom>
        </p:spPr>
      </p:pic>
    </p:spTree>
    <p:extLst>
      <p:ext uri="{BB962C8B-B14F-4D97-AF65-F5344CB8AC3E}">
        <p14:creationId xmlns:p14="http://schemas.microsoft.com/office/powerpoint/2010/main" val="261123592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31768-E073-4B0C-84E7-A90B0A180F12}"/>
              </a:ext>
            </a:extLst>
          </p:cNvPr>
          <p:cNvSpPr>
            <a:spLocks noGrp="1"/>
          </p:cNvSpPr>
          <p:nvPr>
            <p:ph type="title"/>
          </p:nvPr>
        </p:nvSpPr>
        <p:spPr/>
        <p:txBody>
          <a:bodyPr/>
          <a:lstStyle/>
          <a:p>
            <a:r>
              <a:rPr lang="fr-FR" sz="2800" b="1" dirty="0"/>
              <a:t>Conclusion</a:t>
            </a:r>
            <a:br>
              <a:rPr lang="fr-FR" sz="1100" b="1" dirty="0"/>
            </a:br>
            <a:r>
              <a:rPr lang="fr-FR" sz="1600" dirty="0"/>
              <a:t>Ce code présente une implémentation fonctionnelle et bien structurée du jeu Pac-Man. Il suit les principes de programmation modulaire en séparant clairement la logique du jeu et l'affichage graphique. L'utilisation de la bibliothèque Allegro simplifie considérablement la gestion des graphismes et des entrées utilisateur, permettant aux développeurs de se concentrer sur la logique de jeu.</a:t>
            </a:r>
            <a:br>
              <a:rPr lang="fr-FR" sz="1600" dirty="0"/>
            </a:br>
            <a:r>
              <a:rPr lang="fr-FR" sz="1600" dirty="0"/>
              <a:t>La conception permets facilement d'étendre le jeu avec de nouveaux niveaux ou fonctionnalités, comme l'ajout de nouveaux types de fantômes ou de bonus supplémentaires.</a:t>
            </a:r>
            <a:br>
              <a:rPr lang="fr-FR" sz="1600" dirty="0"/>
            </a:br>
            <a:endParaRPr lang="fr-CI" sz="2400" dirty="0"/>
          </a:p>
        </p:txBody>
      </p:sp>
      <p:sp>
        <p:nvSpPr>
          <p:cNvPr id="4" name="Text Placeholder 3">
            <a:extLst>
              <a:ext uri="{FF2B5EF4-FFF2-40B4-BE49-F238E27FC236}">
                <a16:creationId xmlns:a16="http://schemas.microsoft.com/office/drawing/2014/main" id="{FC74AC27-1083-4577-A74E-572092B475C4}"/>
              </a:ext>
            </a:extLst>
          </p:cNvPr>
          <p:cNvSpPr>
            <a:spLocks noGrp="1"/>
          </p:cNvSpPr>
          <p:nvPr>
            <p:ph type="body" sz="half" idx="2"/>
          </p:nvPr>
        </p:nvSpPr>
        <p:spPr/>
        <p:txBody>
          <a:bodyPr/>
          <a:lstStyle/>
          <a:p>
            <a:r>
              <a:rPr lang="fr-FR" dirty="0"/>
              <a:t>MERCI ET A BIENTÔT…</a:t>
            </a:r>
            <a:endParaRPr lang="fr-CI" dirty="0"/>
          </a:p>
        </p:txBody>
      </p:sp>
    </p:spTree>
    <p:extLst>
      <p:ext uri="{BB962C8B-B14F-4D97-AF65-F5344CB8AC3E}">
        <p14:creationId xmlns:p14="http://schemas.microsoft.com/office/powerpoint/2010/main" val="230060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randombar(horizontal)">
                                      <p:cBhvr>
                                        <p:cTn id="25"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9161-3787-4920-AF1B-491E28C37258}"/>
              </a:ext>
            </a:extLst>
          </p:cNvPr>
          <p:cNvSpPr>
            <a:spLocks noGrp="1"/>
          </p:cNvSpPr>
          <p:nvPr>
            <p:ph type="title"/>
          </p:nvPr>
        </p:nvSpPr>
        <p:spPr/>
        <p:txBody>
          <a:bodyPr/>
          <a:lstStyle/>
          <a:p>
            <a:r>
              <a:rPr lang="fr-CI" dirty="0"/>
              <a:t>Analyse du Code Pac-Man</a:t>
            </a:r>
          </a:p>
        </p:txBody>
      </p:sp>
      <p:sp>
        <p:nvSpPr>
          <p:cNvPr id="3" name="Content Placeholder 2">
            <a:extLst>
              <a:ext uri="{FF2B5EF4-FFF2-40B4-BE49-F238E27FC236}">
                <a16:creationId xmlns:a16="http://schemas.microsoft.com/office/drawing/2014/main" id="{62D7996D-B1F7-49C8-845A-838DAE7913C9}"/>
              </a:ext>
            </a:extLst>
          </p:cNvPr>
          <p:cNvSpPr>
            <a:spLocks noGrp="1"/>
          </p:cNvSpPr>
          <p:nvPr>
            <p:ph idx="1"/>
          </p:nvPr>
        </p:nvSpPr>
        <p:spPr/>
        <p:txBody>
          <a:bodyPr/>
          <a:lstStyle/>
          <a:p>
            <a:r>
              <a:rPr lang="fr-FR" b="1" dirty="0"/>
              <a:t>Structure générale du projet</a:t>
            </a:r>
          </a:p>
          <a:p>
            <a:pPr marL="0" indent="0">
              <a:buNone/>
            </a:pPr>
            <a:r>
              <a:rPr lang="fr-FR" dirty="0"/>
              <a:t>Le code fourni est une implémentation du jeu classique Pac-Man, développée en langage C avec la bibliothèque graphique Allegro. Le projet est organisé de manière modulaire avec une séparation claire entre la logique du jeu et l'affichage graphique.</a:t>
            </a:r>
          </a:p>
          <a:p>
            <a:pPr marL="0" indent="0">
              <a:buNone/>
            </a:pPr>
            <a:endParaRPr lang="fr-FR" dirty="0"/>
          </a:p>
          <a:p>
            <a:r>
              <a:rPr lang="fr-FR" b="1" dirty="0"/>
              <a:t>Organisation des fichiers</a:t>
            </a:r>
          </a:p>
          <a:p>
            <a:pPr marL="0" indent="0">
              <a:buNone/>
            </a:pPr>
            <a:r>
              <a:rPr lang="fr-FR" dirty="0"/>
              <a:t>Le projet est structuré en trois composants principaux :</a:t>
            </a:r>
          </a:p>
          <a:p>
            <a:pPr marL="0" indent="0">
              <a:buNone/>
            </a:pPr>
            <a:endParaRPr lang="fr-FR" dirty="0"/>
          </a:p>
          <a:p>
            <a:endParaRPr lang="fr-FR" dirty="0"/>
          </a:p>
        </p:txBody>
      </p:sp>
    </p:spTree>
    <p:extLst>
      <p:ext uri="{BB962C8B-B14F-4D97-AF65-F5344CB8AC3E}">
        <p14:creationId xmlns:p14="http://schemas.microsoft.com/office/powerpoint/2010/main" val="264000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4" end="4"/>
                                            </p:txEl>
                                          </p:spTgt>
                                        </p:tgtEl>
                                        <p:attrNameLst>
                                          <p:attrName>style.visibility</p:attrName>
                                        </p:attrNameLst>
                                      </p:cBhvr>
                                      <p:to>
                                        <p:strVal val="visible"/>
                                      </p:to>
                                    </p:set>
                                    <p:animEffect transition="in" filter="wipe(down)">
                                      <p:cBhvr>
                                        <p:cTn id="79" dur="580">
                                          <p:stCondLst>
                                            <p:cond delay="0"/>
                                          </p:stCondLst>
                                        </p:cTn>
                                        <p:tgtEl>
                                          <p:spTgt spid="3">
                                            <p:txEl>
                                              <p:pRg st="4" end="4"/>
                                            </p:txEl>
                                          </p:spTgt>
                                        </p:tgtEl>
                                      </p:cBhvr>
                                    </p:animEffect>
                                    <p:anim calcmode="lin" valueType="num">
                                      <p:cBhvr>
                                        <p:cTn id="80"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4" end="4"/>
                                            </p:txEl>
                                          </p:spTgt>
                                        </p:tgtEl>
                                      </p:cBhvr>
                                      <p:to x="100000" y="60000"/>
                                    </p:animScale>
                                    <p:animScale>
                                      <p:cBhvr>
                                        <p:cTn id="86" dur="166" decel="50000">
                                          <p:stCondLst>
                                            <p:cond delay="676"/>
                                          </p:stCondLst>
                                        </p:cTn>
                                        <p:tgtEl>
                                          <p:spTgt spid="3">
                                            <p:txEl>
                                              <p:pRg st="4" end="4"/>
                                            </p:txEl>
                                          </p:spTgt>
                                        </p:tgtEl>
                                      </p:cBhvr>
                                      <p:to x="100000" y="100000"/>
                                    </p:animScale>
                                    <p:animScale>
                                      <p:cBhvr>
                                        <p:cTn id="87" dur="26">
                                          <p:stCondLst>
                                            <p:cond delay="1312"/>
                                          </p:stCondLst>
                                        </p:cTn>
                                        <p:tgtEl>
                                          <p:spTgt spid="3">
                                            <p:txEl>
                                              <p:pRg st="4" end="4"/>
                                            </p:txEl>
                                          </p:spTgt>
                                        </p:tgtEl>
                                      </p:cBhvr>
                                      <p:to x="100000" y="80000"/>
                                    </p:animScale>
                                    <p:animScale>
                                      <p:cBhvr>
                                        <p:cTn id="88" dur="166" decel="50000">
                                          <p:stCondLst>
                                            <p:cond delay="1338"/>
                                          </p:stCondLst>
                                        </p:cTn>
                                        <p:tgtEl>
                                          <p:spTgt spid="3">
                                            <p:txEl>
                                              <p:pRg st="4" end="4"/>
                                            </p:txEl>
                                          </p:spTgt>
                                        </p:tgtEl>
                                      </p:cBhvr>
                                      <p:to x="100000" y="100000"/>
                                    </p:animScale>
                                    <p:animScale>
                                      <p:cBhvr>
                                        <p:cTn id="89" dur="26">
                                          <p:stCondLst>
                                            <p:cond delay="1642"/>
                                          </p:stCondLst>
                                        </p:cTn>
                                        <p:tgtEl>
                                          <p:spTgt spid="3">
                                            <p:txEl>
                                              <p:pRg st="4" end="4"/>
                                            </p:txEl>
                                          </p:spTgt>
                                        </p:tgtEl>
                                      </p:cBhvr>
                                      <p:to x="100000" y="90000"/>
                                    </p:animScale>
                                    <p:animScale>
                                      <p:cBhvr>
                                        <p:cTn id="90" dur="166" decel="50000">
                                          <p:stCondLst>
                                            <p:cond delay="1668"/>
                                          </p:stCondLst>
                                        </p:cTn>
                                        <p:tgtEl>
                                          <p:spTgt spid="3">
                                            <p:txEl>
                                              <p:pRg st="4" end="4"/>
                                            </p:txEl>
                                          </p:spTgt>
                                        </p:tgtEl>
                                      </p:cBhvr>
                                      <p:to x="100000" y="100000"/>
                                    </p:animScale>
                                    <p:animScale>
                                      <p:cBhvr>
                                        <p:cTn id="91" dur="26">
                                          <p:stCondLst>
                                            <p:cond delay="1808"/>
                                          </p:stCondLst>
                                        </p:cTn>
                                        <p:tgtEl>
                                          <p:spTgt spid="3">
                                            <p:txEl>
                                              <p:pRg st="4" end="4"/>
                                            </p:txEl>
                                          </p:spTgt>
                                        </p:tgtEl>
                                      </p:cBhvr>
                                      <p:to x="100000" y="95000"/>
                                    </p:animScale>
                                    <p:animScale>
                                      <p:cBhvr>
                                        <p:cTn id="92" dur="166" decel="50000">
                                          <p:stCondLst>
                                            <p:cond delay="1834"/>
                                          </p:stCondLst>
                                        </p:cTn>
                                        <p:tgtEl>
                                          <p:spTgt spid="3">
                                            <p:txEl>
                                              <p:pRg st="4" end="4"/>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33810-D7F6-4357-8EA4-9484EB98B204}"/>
              </a:ext>
            </a:extLst>
          </p:cNvPr>
          <p:cNvSpPr>
            <a:spLocks noGrp="1"/>
          </p:cNvSpPr>
          <p:nvPr>
            <p:ph type="title"/>
          </p:nvPr>
        </p:nvSpPr>
        <p:spPr/>
        <p:txBody>
          <a:bodyPr/>
          <a:lstStyle/>
          <a:p>
            <a:r>
              <a:rPr lang="fr-CI" dirty="0"/>
              <a:t>Organisation des fichiers</a:t>
            </a:r>
          </a:p>
        </p:txBody>
      </p:sp>
      <p:graphicFrame>
        <p:nvGraphicFramePr>
          <p:cNvPr id="9" name="Diagram 8">
            <a:extLst>
              <a:ext uri="{FF2B5EF4-FFF2-40B4-BE49-F238E27FC236}">
                <a16:creationId xmlns:a16="http://schemas.microsoft.com/office/drawing/2014/main" id="{2FAC558E-1547-4AB3-B920-8EB98C0697E0}"/>
              </a:ext>
            </a:extLst>
          </p:cNvPr>
          <p:cNvGraphicFramePr/>
          <p:nvPr>
            <p:extLst>
              <p:ext uri="{D42A27DB-BD31-4B8C-83A1-F6EECF244321}">
                <p14:modId xmlns:p14="http://schemas.microsoft.com/office/powerpoint/2010/main" val="1947492200"/>
              </p:ext>
            </p:extLst>
          </p:nvPr>
        </p:nvGraphicFramePr>
        <p:xfrm>
          <a:off x="1062361" y="2345647"/>
          <a:ext cx="10067277" cy="43855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737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down)">
                                      <p:cBhvr>
                                        <p:cTn id="25" dur="580">
                                          <p:stCondLst>
                                            <p:cond delay="0"/>
                                          </p:stCondLst>
                                        </p:cTn>
                                        <p:tgtEl>
                                          <p:spTgt spid="9"/>
                                        </p:tgtEl>
                                      </p:cBhvr>
                                    </p:animEffect>
                                    <p:anim calcmode="lin" valueType="num">
                                      <p:cBhvr>
                                        <p:cTn id="26"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31" dur="26">
                                          <p:stCondLst>
                                            <p:cond delay="650"/>
                                          </p:stCondLst>
                                        </p:cTn>
                                        <p:tgtEl>
                                          <p:spTgt spid="9"/>
                                        </p:tgtEl>
                                      </p:cBhvr>
                                      <p:to x="100000" y="60000"/>
                                    </p:animScale>
                                    <p:animScale>
                                      <p:cBhvr>
                                        <p:cTn id="32" dur="166" decel="50000">
                                          <p:stCondLst>
                                            <p:cond delay="676"/>
                                          </p:stCondLst>
                                        </p:cTn>
                                        <p:tgtEl>
                                          <p:spTgt spid="9"/>
                                        </p:tgtEl>
                                      </p:cBhvr>
                                      <p:to x="100000" y="100000"/>
                                    </p:animScale>
                                    <p:animScale>
                                      <p:cBhvr>
                                        <p:cTn id="33" dur="26">
                                          <p:stCondLst>
                                            <p:cond delay="1312"/>
                                          </p:stCondLst>
                                        </p:cTn>
                                        <p:tgtEl>
                                          <p:spTgt spid="9"/>
                                        </p:tgtEl>
                                      </p:cBhvr>
                                      <p:to x="100000" y="80000"/>
                                    </p:animScale>
                                    <p:animScale>
                                      <p:cBhvr>
                                        <p:cTn id="34" dur="166" decel="50000">
                                          <p:stCondLst>
                                            <p:cond delay="1338"/>
                                          </p:stCondLst>
                                        </p:cTn>
                                        <p:tgtEl>
                                          <p:spTgt spid="9"/>
                                        </p:tgtEl>
                                      </p:cBhvr>
                                      <p:to x="100000" y="100000"/>
                                    </p:animScale>
                                    <p:animScale>
                                      <p:cBhvr>
                                        <p:cTn id="35" dur="26">
                                          <p:stCondLst>
                                            <p:cond delay="1642"/>
                                          </p:stCondLst>
                                        </p:cTn>
                                        <p:tgtEl>
                                          <p:spTgt spid="9"/>
                                        </p:tgtEl>
                                      </p:cBhvr>
                                      <p:to x="100000" y="90000"/>
                                    </p:animScale>
                                    <p:animScale>
                                      <p:cBhvr>
                                        <p:cTn id="36" dur="166" decel="50000">
                                          <p:stCondLst>
                                            <p:cond delay="1668"/>
                                          </p:stCondLst>
                                        </p:cTn>
                                        <p:tgtEl>
                                          <p:spTgt spid="9"/>
                                        </p:tgtEl>
                                      </p:cBhvr>
                                      <p:to x="100000" y="100000"/>
                                    </p:animScale>
                                    <p:animScale>
                                      <p:cBhvr>
                                        <p:cTn id="37" dur="26">
                                          <p:stCondLst>
                                            <p:cond delay="1808"/>
                                          </p:stCondLst>
                                        </p:cTn>
                                        <p:tgtEl>
                                          <p:spTgt spid="9"/>
                                        </p:tgtEl>
                                      </p:cBhvr>
                                      <p:to x="100000" y="95000"/>
                                    </p:animScale>
                                    <p:animScale>
                                      <p:cBhvr>
                                        <p:cTn id="38"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9"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A586-ADFB-4398-9C82-C9FE22A6C758}"/>
              </a:ext>
            </a:extLst>
          </p:cNvPr>
          <p:cNvSpPr>
            <a:spLocks noGrp="1"/>
          </p:cNvSpPr>
          <p:nvPr>
            <p:ph type="title"/>
          </p:nvPr>
        </p:nvSpPr>
        <p:spPr/>
        <p:txBody>
          <a:bodyPr/>
          <a:lstStyle/>
          <a:p>
            <a:r>
              <a:rPr lang="fr-CI" dirty="0"/>
              <a:t>Analyse détaillée des composants</a:t>
            </a:r>
          </a:p>
        </p:txBody>
      </p:sp>
      <p:sp>
        <p:nvSpPr>
          <p:cNvPr id="3" name="Content Placeholder 2">
            <a:extLst>
              <a:ext uri="{FF2B5EF4-FFF2-40B4-BE49-F238E27FC236}">
                <a16:creationId xmlns:a16="http://schemas.microsoft.com/office/drawing/2014/main" id="{A23F4968-0C51-4E14-BE80-B194DAA91677}"/>
              </a:ext>
            </a:extLst>
          </p:cNvPr>
          <p:cNvSpPr>
            <a:spLocks noGrp="1"/>
          </p:cNvSpPr>
          <p:nvPr>
            <p:ph sz="half" idx="1"/>
          </p:nvPr>
        </p:nvSpPr>
        <p:spPr/>
        <p:txBody>
          <a:bodyPr>
            <a:normAutofit fontScale="85000" lnSpcReduction="10000"/>
          </a:bodyPr>
          <a:lstStyle/>
          <a:p>
            <a:r>
              <a:rPr lang="fr-FR" b="1" dirty="0"/>
              <a:t>1. Configuration du projet (CMakeLists.txt)</a:t>
            </a:r>
          </a:p>
          <a:p>
            <a:r>
              <a:rPr lang="fr-FR" dirty="0">
                <a:latin typeface="Bahnschrift Light" panose="020B0502040204020203" pitchFamily="34" charset="0"/>
              </a:rPr>
              <a:t>Ce fichier définit les paramètres de compilation :</a:t>
            </a:r>
          </a:p>
          <a:p>
            <a:pPr>
              <a:buFont typeface="Arial" panose="020B0604020202020204" pitchFamily="34" charset="0"/>
              <a:buChar char="•"/>
            </a:pPr>
            <a:r>
              <a:rPr lang="fr-FR" dirty="0">
                <a:latin typeface="Bahnschrift Light" panose="020B0502040204020203" pitchFamily="34" charset="0"/>
              </a:rPr>
              <a:t>Version minimale de CMake requise : 3.29</a:t>
            </a:r>
          </a:p>
          <a:p>
            <a:pPr>
              <a:buFont typeface="Arial" panose="020B0604020202020204" pitchFamily="34" charset="0"/>
              <a:buChar char="•"/>
            </a:pPr>
            <a:r>
              <a:rPr lang="fr-FR" dirty="0">
                <a:latin typeface="Bahnschrift Light" panose="020B0502040204020203" pitchFamily="34" charset="0"/>
              </a:rPr>
              <a:t>Nom du projet : pacman0</a:t>
            </a:r>
          </a:p>
          <a:p>
            <a:pPr>
              <a:buFont typeface="Arial" panose="020B0604020202020204" pitchFamily="34" charset="0"/>
              <a:buChar char="•"/>
            </a:pPr>
            <a:r>
              <a:rPr lang="fr-FR" dirty="0">
                <a:latin typeface="Bahnschrift Light" panose="020B0502040204020203" pitchFamily="34" charset="0"/>
              </a:rPr>
              <a:t>Standard C utilisé : C11</a:t>
            </a:r>
          </a:p>
          <a:p>
            <a:pPr>
              <a:buFont typeface="Arial" panose="020B0604020202020204" pitchFamily="34" charset="0"/>
              <a:buChar char="•"/>
            </a:pPr>
            <a:r>
              <a:rPr lang="fr-FR" dirty="0">
                <a:latin typeface="Bahnschrift Light" panose="020B0502040204020203" pitchFamily="34" charset="0"/>
              </a:rPr>
              <a:t>Fichiers source à compiler</a:t>
            </a:r>
          </a:p>
          <a:p>
            <a:pPr>
              <a:buFont typeface="Arial" panose="020B0604020202020204" pitchFamily="34" charset="0"/>
              <a:buChar char="•"/>
            </a:pPr>
            <a:r>
              <a:rPr lang="fr-FR" dirty="0">
                <a:latin typeface="Bahnschrift Light" panose="020B0502040204020203" pitchFamily="34" charset="0"/>
              </a:rPr>
              <a:t>Bibliothèques externes : mingw32 et allegro44</a:t>
            </a:r>
          </a:p>
          <a:p>
            <a:pPr marL="0" indent="0">
              <a:buNone/>
            </a:pPr>
            <a:endParaRPr lang="fr-CI" dirty="0"/>
          </a:p>
        </p:txBody>
      </p:sp>
      <p:sp>
        <p:nvSpPr>
          <p:cNvPr id="4" name="Content Placeholder 3">
            <a:extLst>
              <a:ext uri="{FF2B5EF4-FFF2-40B4-BE49-F238E27FC236}">
                <a16:creationId xmlns:a16="http://schemas.microsoft.com/office/drawing/2014/main" id="{8D681136-4156-4FA1-B45B-B14E7DADFDD0}"/>
              </a:ext>
            </a:extLst>
          </p:cNvPr>
          <p:cNvSpPr>
            <a:spLocks noGrp="1"/>
          </p:cNvSpPr>
          <p:nvPr>
            <p:ph sz="half" idx="2"/>
          </p:nvPr>
        </p:nvSpPr>
        <p:spPr/>
        <p:txBody>
          <a:bodyPr>
            <a:normAutofit fontScale="85000" lnSpcReduction="10000"/>
          </a:bodyPr>
          <a:lstStyle/>
          <a:p>
            <a:r>
              <a:rPr lang="fr-FR" b="1" dirty="0"/>
              <a:t>2. Définition du modèle de jeu (</a:t>
            </a:r>
            <a:r>
              <a:rPr lang="fr-FR" b="1" dirty="0" err="1"/>
              <a:t>game.h</a:t>
            </a:r>
            <a:r>
              <a:rPr lang="fr-FR" b="1" dirty="0"/>
              <a:t>)</a:t>
            </a:r>
          </a:p>
          <a:p>
            <a:r>
              <a:rPr lang="fr-FR" dirty="0">
                <a:latin typeface="Bahnschrift Light" panose="020B0502040204020203" pitchFamily="34" charset="0"/>
              </a:rPr>
              <a:t>Ce fichier contient les éléments fondamentaux qui définissent le jeu :</a:t>
            </a:r>
          </a:p>
          <a:p>
            <a:pPr>
              <a:buFont typeface="Arial" panose="020B0604020202020204" pitchFamily="34" charset="0"/>
              <a:buChar char="•"/>
            </a:pPr>
            <a:r>
              <a:rPr lang="fr-FR" b="1" dirty="0">
                <a:latin typeface="Bahnschrift Light" panose="020B0502040204020203" pitchFamily="34" charset="0"/>
              </a:rPr>
              <a:t>Constantes</a:t>
            </a:r>
            <a:r>
              <a:rPr lang="fr-FR" dirty="0">
                <a:latin typeface="Bahnschrift Light" panose="020B0502040204020203" pitchFamily="34" charset="0"/>
              </a:rPr>
              <a:t> : Dimensions de l'écran (800×600), taille des tuiles (40 pixels), vitesse de déplacement, etc.</a:t>
            </a:r>
          </a:p>
          <a:p>
            <a:pPr>
              <a:buFont typeface="Arial" panose="020B0604020202020204" pitchFamily="34" charset="0"/>
              <a:buChar char="•"/>
            </a:pPr>
            <a:r>
              <a:rPr lang="fr-FR" b="1" dirty="0">
                <a:latin typeface="Bahnschrift Light" panose="020B0502040204020203" pitchFamily="34" charset="0"/>
              </a:rPr>
              <a:t>Structure Ghost</a:t>
            </a:r>
            <a:r>
              <a:rPr lang="fr-FR" dirty="0">
                <a:latin typeface="Bahnschrift Light" panose="020B0502040204020203" pitchFamily="34" charset="0"/>
              </a:rPr>
              <a:t> : Définit les propriétés d'un fantôme (position, direction, couleur, vulnérabilité)</a:t>
            </a:r>
          </a:p>
          <a:p>
            <a:pPr>
              <a:buFont typeface="Arial" panose="020B0604020202020204" pitchFamily="34" charset="0"/>
              <a:buChar char="•"/>
            </a:pPr>
            <a:r>
              <a:rPr lang="fr-FR" b="1" dirty="0">
                <a:latin typeface="Bahnschrift Light" panose="020B0502040204020203" pitchFamily="34" charset="0"/>
              </a:rPr>
              <a:t>Variables globales</a:t>
            </a:r>
            <a:r>
              <a:rPr lang="fr-FR" dirty="0">
                <a:latin typeface="Bahnschrift Light" panose="020B0502040204020203" pitchFamily="34" charset="0"/>
              </a:rPr>
              <a:t> : Position de Pac-Man, score, vies, niveau actuel</a:t>
            </a:r>
          </a:p>
          <a:p>
            <a:pPr>
              <a:buFont typeface="Arial" panose="020B0604020202020204" pitchFamily="34" charset="0"/>
              <a:buChar char="•"/>
            </a:pPr>
            <a:r>
              <a:rPr lang="fr-FR" b="1" dirty="0">
                <a:latin typeface="Bahnschrift Light" panose="020B0502040204020203" pitchFamily="34" charset="0"/>
              </a:rPr>
              <a:t>Prototypes de fonctions</a:t>
            </a:r>
            <a:r>
              <a:rPr lang="fr-FR" dirty="0">
                <a:latin typeface="Bahnschrift Light" panose="020B0502040204020203" pitchFamily="34" charset="0"/>
              </a:rPr>
              <a:t> : Initialisation, mise à jour, gestion des entrées et des collisions</a:t>
            </a:r>
          </a:p>
          <a:p>
            <a:pPr marL="0" indent="0">
              <a:buNone/>
            </a:pPr>
            <a:endParaRPr lang="fr-CI" dirty="0"/>
          </a:p>
        </p:txBody>
      </p:sp>
    </p:spTree>
    <p:extLst>
      <p:ext uri="{BB962C8B-B14F-4D97-AF65-F5344CB8AC3E}">
        <p14:creationId xmlns:p14="http://schemas.microsoft.com/office/powerpoint/2010/main" val="69850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animEffect transition="in" filter="wipe(down)">
                                      <p:cBhvr>
                                        <p:cTn id="43" dur="580">
                                          <p:stCondLst>
                                            <p:cond delay="0"/>
                                          </p:stCondLst>
                                        </p:cTn>
                                        <p:tgtEl>
                                          <p:spTgt spid="3">
                                            <p:txEl>
                                              <p:pRg st="1" end="1"/>
                                            </p:txEl>
                                          </p:spTgt>
                                        </p:tgtEl>
                                      </p:cBhvr>
                                    </p:animEffect>
                                    <p:anim calcmode="lin" valueType="num">
                                      <p:cBhvr>
                                        <p:cTn id="4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1" end="1"/>
                                            </p:txEl>
                                          </p:spTgt>
                                        </p:tgtEl>
                                      </p:cBhvr>
                                      <p:to x="100000" y="60000"/>
                                    </p:animScale>
                                    <p:animScale>
                                      <p:cBhvr>
                                        <p:cTn id="50" dur="166" decel="50000">
                                          <p:stCondLst>
                                            <p:cond delay="676"/>
                                          </p:stCondLst>
                                        </p:cTn>
                                        <p:tgtEl>
                                          <p:spTgt spid="3">
                                            <p:txEl>
                                              <p:pRg st="1" end="1"/>
                                            </p:txEl>
                                          </p:spTgt>
                                        </p:tgtEl>
                                      </p:cBhvr>
                                      <p:to x="100000" y="100000"/>
                                    </p:animScale>
                                    <p:animScale>
                                      <p:cBhvr>
                                        <p:cTn id="51" dur="26">
                                          <p:stCondLst>
                                            <p:cond delay="1312"/>
                                          </p:stCondLst>
                                        </p:cTn>
                                        <p:tgtEl>
                                          <p:spTgt spid="3">
                                            <p:txEl>
                                              <p:pRg st="1" end="1"/>
                                            </p:txEl>
                                          </p:spTgt>
                                        </p:tgtEl>
                                      </p:cBhvr>
                                      <p:to x="100000" y="80000"/>
                                    </p:animScale>
                                    <p:animScale>
                                      <p:cBhvr>
                                        <p:cTn id="52" dur="166" decel="50000">
                                          <p:stCondLst>
                                            <p:cond delay="1338"/>
                                          </p:stCondLst>
                                        </p:cTn>
                                        <p:tgtEl>
                                          <p:spTgt spid="3">
                                            <p:txEl>
                                              <p:pRg st="1" end="1"/>
                                            </p:txEl>
                                          </p:spTgt>
                                        </p:tgtEl>
                                      </p:cBhvr>
                                      <p:to x="100000" y="100000"/>
                                    </p:animScale>
                                    <p:animScale>
                                      <p:cBhvr>
                                        <p:cTn id="53" dur="26">
                                          <p:stCondLst>
                                            <p:cond delay="1642"/>
                                          </p:stCondLst>
                                        </p:cTn>
                                        <p:tgtEl>
                                          <p:spTgt spid="3">
                                            <p:txEl>
                                              <p:pRg st="1" end="1"/>
                                            </p:txEl>
                                          </p:spTgt>
                                        </p:tgtEl>
                                      </p:cBhvr>
                                      <p:to x="100000" y="90000"/>
                                    </p:animScale>
                                    <p:animScale>
                                      <p:cBhvr>
                                        <p:cTn id="54" dur="166" decel="50000">
                                          <p:stCondLst>
                                            <p:cond delay="1668"/>
                                          </p:stCondLst>
                                        </p:cTn>
                                        <p:tgtEl>
                                          <p:spTgt spid="3">
                                            <p:txEl>
                                              <p:pRg st="1" end="1"/>
                                            </p:txEl>
                                          </p:spTgt>
                                        </p:tgtEl>
                                      </p:cBhvr>
                                      <p:to x="100000" y="100000"/>
                                    </p:animScale>
                                    <p:animScale>
                                      <p:cBhvr>
                                        <p:cTn id="55" dur="26">
                                          <p:stCondLst>
                                            <p:cond delay="1808"/>
                                          </p:stCondLst>
                                        </p:cTn>
                                        <p:tgtEl>
                                          <p:spTgt spid="3">
                                            <p:txEl>
                                              <p:pRg st="1" end="1"/>
                                            </p:txEl>
                                          </p:spTgt>
                                        </p:tgtEl>
                                      </p:cBhvr>
                                      <p:to x="100000" y="95000"/>
                                    </p:animScale>
                                    <p:animScale>
                                      <p:cBhvr>
                                        <p:cTn id="56" dur="166" decel="50000">
                                          <p:stCondLst>
                                            <p:cond delay="1834"/>
                                          </p:stCondLst>
                                        </p:cTn>
                                        <p:tgtEl>
                                          <p:spTgt spid="3">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2" end="2"/>
                                            </p:txEl>
                                          </p:spTgt>
                                        </p:tgtEl>
                                        <p:attrNameLst>
                                          <p:attrName>style.visibility</p:attrName>
                                        </p:attrNameLst>
                                      </p:cBhvr>
                                      <p:to>
                                        <p:strVal val="visible"/>
                                      </p:to>
                                    </p:set>
                                    <p:animEffect transition="in" filter="wipe(down)">
                                      <p:cBhvr>
                                        <p:cTn id="61" dur="580">
                                          <p:stCondLst>
                                            <p:cond delay="0"/>
                                          </p:stCondLst>
                                        </p:cTn>
                                        <p:tgtEl>
                                          <p:spTgt spid="3">
                                            <p:txEl>
                                              <p:pRg st="2" end="2"/>
                                            </p:txEl>
                                          </p:spTgt>
                                        </p:tgtEl>
                                      </p:cBhvr>
                                    </p:animEffect>
                                    <p:anim calcmode="lin" valueType="num">
                                      <p:cBhvr>
                                        <p:cTn id="62"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2" end="2"/>
                                            </p:txEl>
                                          </p:spTgt>
                                        </p:tgtEl>
                                      </p:cBhvr>
                                      <p:to x="100000" y="60000"/>
                                    </p:animScale>
                                    <p:animScale>
                                      <p:cBhvr>
                                        <p:cTn id="68" dur="166" decel="50000">
                                          <p:stCondLst>
                                            <p:cond delay="676"/>
                                          </p:stCondLst>
                                        </p:cTn>
                                        <p:tgtEl>
                                          <p:spTgt spid="3">
                                            <p:txEl>
                                              <p:pRg st="2" end="2"/>
                                            </p:txEl>
                                          </p:spTgt>
                                        </p:tgtEl>
                                      </p:cBhvr>
                                      <p:to x="100000" y="100000"/>
                                    </p:animScale>
                                    <p:animScale>
                                      <p:cBhvr>
                                        <p:cTn id="69" dur="26">
                                          <p:stCondLst>
                                            <p:cond delay="1312"/>
                                          </p:stCondLst>
                                        </p:cTn>
                                        <p:tgtEl>
                                          <p:spTgt spid="3">
                                            <p:txEl>
                                              <p:pRg st="2" end="2"/>
                                            </p:txEl>
                                          </p:spTgt>
                                        </p:tgtEl>
                                      </p:cBhvr>
                                      <p:to x="100000" y="80000"/>
                                    </p:animScale>
                                    <p:animScale>
                                      <p:cBhvr>
                                        <p:cTn id="70" dur="166" decel="50000">
                                          <p:stCondLst>
                                            <p:cond delay="1338"/>
                                          </p:stCondLst>
                                        </p:cTn>
                                        <p:tgtEl>
                                          <p:spTgt spid="3">
                                            <p:txEl>
                                              <p:pRg st="2" end="2"/>
                                            </p:txEl>
                                          </p:spTgt>
                                        </p:tgtEl>
                                      </p:cBhvr>
                                      <p:to x="100000" y="100000"/>
                                    </p:animScale>
                                    <p:animScale>
                                      <p:cBhvr>
                                        <p:cTn id="71" dur="26">
                                          <p:stCondLst>
                                            <p:cond delay="1642"/>
                                          </p:stCondLst>
                                        </p:cTn>
                                        <p:tgtEl>
                                          <p:spTgt spid="3">
                                            <p:txEl>
                                              <p:pRg st="2" end="2"/>
                                            </p:txEl>
                                          </p:spTgt>
                                        </p:tgtEl>
                                      </p:cBhvr>
                                      <p:to x="100000" y="90000"/>
                                    </p:animScale>
                                    <p:animScale>
                                      <p:cBhvr>
                                        <p:cTn id="72" dur="166" decel="50000">
                                          <p:stCondLst>
                                            <p:cond delay="1668"/>
                                          </p:stCondLst>
                                        </p:cTn>
                                        <p:tgtEl>
                                          <p:spTgt spid="3">
                                            <p:txEl>
                                              <p:pRg st="2" end="2"/>
                                            </p:txEl>
                                          </p:spTgt>
                                        </p:tgtEl>
                                      </p:cBhvr>
                                      <p:to x="100000" y="100000"/>
                                    </p:animScale>
                                    <p:animScale>
                                      <p:cBhvr>
                                        <p:cTn id="73" dur="26">
                                          <p:stCondLst>
                                            <p:cond delay="1808"/>
                                          </p:stCondLst>
                                        </p:cTn>
                                        <p:tgtEl>
                                          <p:spTgt spid="3">
                                            <p:txEl>
                                              <p:pRg st="2" end="2"/>
                                            </p:txEl>
                                          </p:spTgt>
                                        </p:tgtEl>
                                      </p:cBhvr>
                                      <p:to x="100000" y="95000"/>
                                    </p:animScale>
                                    <p:animScale>
                                      <p:cBhvr>
                                        <p:cTn id="74" dur="166" decel="50000">
                                          <p:stCondLst>
                                            <p:cond delay="1834"/>
                                          </p:stCondLst>
                                        </p:cTn>
                                        <p:tgtEl>
                                          <p:spTgt spid="3">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3" end="3"/>
                                            </p:txEl>
                                          </p:spTgt>
                                        </p:tgtEl>
                                        <p:attrNameLst>
                                          <p:attrName>style.visibility</p:attrName>
                                        </p:attrNameLst>
                                      </p:cBhvr>
                                      <p:to>
                                        <p:strVal val="visible"/>
                                      </p:to>
                                    </p:set>
                                    <p:animEffect transition="in" filter="wipe(down)">
                                      <p:cBhvr>
                                        <p:cTn id="79" dur="580">
                                          <p:stCondLst>
                                            <p:cond delay="0"/>
                                          </p:stCondLst>
                                        </p:cTn>
                                        <p:tgtEl>
                                          <p:spTgt spid="3">
                                            <p:txEl>
                                              <p:pRg st="3" end="3"/>
                                            </p:txEl>
                                          </p:spTgt>
                                        </p:tgtEl>
                                      </p:cBhvr>
                                    </p:animEffect>
                                    <p:anim calcmode="lin" valueType="num">
                                      <p:cBhvr>
                                        <p:cTn id="80"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3" end="3"/>
                                            </p:txEl>
                                          </p:spTgt>
                                        </p:tgtEl>
                                      </p:cBhvr>
                                      <p:to x="100000" y="60000"/>
                                    </p:animScale>
                                    <p:animScale>
                                      <p:cBhvr>
                                        <p:cTn id="86" dur="166" decel="50000">
                                          <p:stCondLst>
                                            <p:cond delay="676"/>
                                          </p:stCondLst>
                                        </p:cTn>
                                        <p:tgtEl>
                                          <p:spTgt spid="3">
                                            <p:txEl>
                                              <p:pRg st="3" end="3"/>
                                            </p:txEl>
                                          </p:spTgt>
                                        </p:tgtEl>
                                      </p:cBhvr>
                                      <p:to x="100000" y="100000"/>
                                    </p:animScale>
                                    <p:animScale>
                                      <p:cBhvr>
                                        <p:cTn id="87" dur="26">
                                          <p:stCondLst>
                                            <p:cond delay="1312"/>
                                          </p:stCondLst>
                                        </p:cTn>
                                        <p:tgtEl>
                                          <p:spTgt spid="3">
                                            <p:txEl>
                                              <p:pRg st="3" end="3"/>
                                            </p:txEl>
                                          </p:spTgt>
                                        </p:tgtEl>
                                      </p:cBhvr>
                                      <p:to x="100000" y="80000"/>
                                    </p:animScale>
                                    <p:animScale>
                                      <p:cBhvr>
                                        <p:cTn id="88" dur="166" decel="50000">
                                          <p:stCondLst>
                                            <p:cond delay="1338"/>
                                          </p:stCondLst>
                                        </p:cTn>
                                        <p:tgtEl>
                                          <p:spTgt spid="3">
                                            <p:txEl>
                                              <p:pRg st="3" end="3"/>
                                            </p:txEl>
                                          </p:spTgt>
                                        </p:tgtEl>
                                      </p:cBhvr>
                                      <p:to x="100000" y="100000"/>
                                    </p:animScale>
                                    <p:animScale>
                                      <p:cBhvr>
                                        <p:cTn id="89" dur="26">
                                          <p:stCondLst>
                                            <p:cond delay="1642"/>
                                          </p:stCondLst>
                                        </p:cTn>
                                        <p:tgtEl>
                                          <p:spTgt spid="3">
                                            <p:txEl>
                                              <p:pRg st="3" end="3"/>
                                            </p:txEl>
                                          </p:spTgt>
                                        </p:tgtEl>
                                      </p:cBhvr>
                                      <p:to x="100000" y="90000"/>
                                    </p:animScale>
                                    <p:animScale>
                                      <p:cBhvr>
                                        <p:cTn id="90" dur="166" decel="50000">
                                          <p:stCondLst>
                                            <p:cond delay="1668"/>
                                          </p:stCondLst>
                                        </p:cTn>
                                        <p:tgtEl>
                                          <p:spTgt spid="3">
                                            <p:txEl>
                                              <p:pRg st="3" end="3"/>
                                            </p:txEl>
                                          </p:spTgt>
                                        </p:tgtEl>
                                      </p:cBhvr>
                                      <p:to x="100000" y="100000"/>
                                    </p:animScale>
                                    <p:animScale>
                                      <p:cBhvr>
                                        <p:cTn id="91" dur="26">
                                          <p:stCondLst>
                                            <p:cond delay="1808"/>
                                          </p:stCondLst>
                                        </p:cTn>
                                        <p:tgtEl>
                                          <p:spTgt spid="3">
                                            <p:txEl>
                                              <p:pRg st="3" end="3"/>
                                            </p:txEl>
                                          </p:spTgt>
                                        </p:tgtEl>
                                      </p:cBhvr>
                                      <p:to x="100000" y="95000"/>
                                    </p:animScale>
                                    <p:animScale>
                                      <p:cBhvr>
                                        <p:cTn id="92" dur="166" decel="50000">
                                          <p:stCondLst>
                                            <p:cond delay="1834"/>
                                          </p:stCondLst>
                                        </p:cTn>
                                        <p:tgtEl>
                                          <p:spTgt spid="3">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3">
                                            <p:txEl>
                                              <p:pRg st="4" end="4"/>
                                            </p:txEl>
                                          </p:spTgt>
                                        </p:tgtEl>
                                        <p:attrNameLst>
                                          <p:attrName>style.visibility</p:attrName>
                                        </p:attrNameLst>
                                      </p:cBhvr>
                                      <p:to>
                                        <p:strVal val="visible"/>
                                      </p:to>
                                    </p:set>
                                    <p:animEffect transition="in" filter="wipe(down)">
                                      <p:cBhvr>
                                        <p:cTn id="97" dur="580">
                                          <p:stCondLst>
                                            <p:cond delay="0"/>
                                          </p:stCondLst>
                                        </p:cTn>
                                        <p:tgtEl>
                                          <p:spTgt spid="3">
                                            <p:txEl>
                                              <p:pRg st="4" end="4"/>
                                            </p:txEl>
                                          </p:spTgt>
                                        </p:tgtEl>
                                      </p:cBhvr>
                                    </p:animEffect>
                                    <p:anim calcmode="lin" valueType="num">
                                      <p:cBhvr>
                                        <p:cTn id="9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3">
                                            <p:txEl>
                                              <p:pRg st="4" end="4"/>
                                            </p:txEl>
                                          </p:spTgt>
                                        </p:tgtEl>
                                      </p:cBhvr>
                                      <p:to x="100000" y="60000"/>
                                    </p:animScale>
                                    <p:animScale>
                                      <p:cBhvr>
                                        <p:cTn id="104" dur="166" decel="50000">
                                          <p:stCondLst>
                                            <p:cond delay="676"/>
                                          </p:stCondLst>
                                        </p:cTn>
                                        <p:tgtEl>
                                          <p:spTgt spid="3">
                                            <p:txEl>
                                              <p:pRg st="4" end="4"/>
                                            </p:txEl>
                                          </p:spTgt>
                                        </p:tgtEl>
                                      </p:cBhvr>
                                      <p:to x="100000" y="100000"/>
                                    </p:animScale>
                                    <p:animScale>
                                      <p:cBhvr>
                                        <p:cTn id="105" dur="26">
                                          <p:stCondLst>
                                            <p:cond delay="1312"/>
                                          </p:stCondLst>
                                        </p:cTn>
                                        <p:tgtEl>
                                          <p:spTgt spid="3">
                                            <p:txEl>
                                              <p:pRg st="4" end="4"/>
                                            </p:txEl>
                                          </p:spTgt>
                                        </p:tgtEl>
                                      </p:cBhvr>
                                      <p:to x="100000" y="80000"/>
                                    </p:animScale>
                                    <p:animScale>
                                      <p:cBhvr>
                                        <p:cTn id="106" dur="166" decel="50000">
                                          <p:stCondLst>
                                            <p:cond delay="1338"/>
                                          </p:stCondLst>
                                        </p:cTn>
                                        <p:tgtEl>
                                          <p:spTgt spid="3">
                                            <p:txEl>
                                              <p:pRg st="4" end="4"/>
                                            </p:txEl>
                                          </p:spTgt>
                                        </p:tgtEl>
                                      </p:cBhvr>
                                      <p:to x="100000" y="100000"/>
                                    </p:animScale>
                                    <p:animScale>
                                      <p:cBhvr>
                                        <p:cTn id="107" dur="26">
                                          <p:stCondLst>
                                            <p:cond delay="1642"/>
                                          </p:stCondLst>
                                        </p:cTn>
                                        <p:tgtEl>
                                          <p:spTgt spid="3">
                                            <p:txEl>
                                              <p:pRg st="4" end="4"/>
                                            </p:txEl>
                                          </p:spTgt>
                                        </p:tgtEl>
                                      </p:cBhvr>
                                      <p:to x="100000" y="90000"/>
                                    </p:animScale>
                                    <p:animScale>
                                      <p:cBhvr>
                                        <p:cTn id="108" dur="166" decel="50000">
                                          <p:stCondLst>
                                            <p:cond delay="1668"/>
                                          </p:stCondLst>
                                        </p:cTn>
                                        <p:tgtEl>
                                          <p:spTgt spid="3">
                                            <p:txEl>
                                              <p:pRg st="4" end="4"/>
                                            </p:txEl>
                                          </p:spTgt>
                                        </p:tgtEl>
                                      </p:cBhvr>
                                      <p:to x="100000" y="100000"/>
                                    </p:animScale>
                                    <p:animScale>
                                      <p:cBhvr>
                                        <p:cTn id="109" dur="26">
                                          <p:stCondLst>
                                            <p:cond delay="1808"/>
                                          </p:stCondLst>
                                        </p:cTn>
                                        <p:tgtEl>
                                          <p:spTgt spid="3">
                                            <p:txEl>
                                              <p:pRg st="4" end="4"/>
                                            </p:txEl>
                                          </p:spTgt>
                                        </p:tgtEl>
                                      </p:cBhvr>
                                      <p:to x="100000" y="95000"/>
                                    </p:animScale>
                                    <p:animScale>
                                      <p:cBhvr>
                                        <p:cTn id="110" dur="166" decel="50000">
                                          <p:stCondLst>
                                            <p:cond delay="1834"/>
                                          </p:stCondLst>
                                        </p:cTn>
                                        <p:tgtEl>
                                          <p:spTgt spid="3">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3">
                                            <p:txEl>
                                              <p:pRg st="5" end="5"/>
                                            </p:txEl>
                                          </p:spTgt>
                                        </p:tgtEl>
                                        <p:attrNameLst>
                                          <p:attrName>style.visibility</p:attrName>
                                        </p:attrNameLst>
                                      </p:cBhvr>
                                      <p:to>
                                        <p:strVal val="visible"/>
                                      </p:to>
                                    </p:set>
                                    <p:animEffect transition="in" filter="wipe(down)">
                                      <p:cBhvr>
                                        <p:cTn id="115" dur="580">
                                          <p:stCondLst>
                                            <p:cond delay="0"/>
                                          </p:stCondLst>
                                        </p:cTn>
                                        <p:tgtEl>
                                          <p:spTgt spid="3">
                                            <p:txEl>
                                              <p:pRg st="5" end="5"/>
                                            </p:txEl>
                                          </p:spTgt>
                                        </p:tgtEl>
                                      </p:cBhvr>
                                    </p:animEffect>
                                    <p:anim calcmode="lin" valueType="num">
                                      <p:cBhvr>
                                        <p:cTn id="116"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3">
                                            <p:txEl>
                                              <p:pRg st="5" end="5"/>
                                            </p:txEl>
                                          </p:spTgt>
                                        </p:tgtEl>
                                      </p:cBhvr>
                                      <p:to x="100000" y="60000"/>
                                    </p:animScale>
                                    <p:animScale>
                                      <p:cBhvr>
                                        <p:cTn id="122" dur="166" decel="50000">
                                          <p:stCondLst>
                                            <p:cond delay="676"/>
                                          </p:stCondLst>
                                        </p:cTn>
                                        <p:tgtEl>
                                          <p:spTgt spid="3">
                                            <p:txEl>
                                              <p:pRg st="5" end="5"/>
                                            </p:txEl>
                                          </p:spTgt>
                                        </p:tgtEl>
                                      </p:cBhvr>
                                      <p:to x="100000" y="100000"/>
                                    </p:animScale>
                                    <p:animScale>
                                      <p:cBhvr>
                                        <p:cTn id="123" dur="26">
                                          <p:stCondLst>
                                            <p:cond delay="1312"/>
                                          </p:stCondLst>
                                        </p:cTn>
                                        <p:tgtEl>
                                          <p:spTgt spid="3">
                                            <p:txEl>
                                              <p:pRg st="5" end="5"/>
                                            </p:txEl>
                                          </p:spTgt>
                                        </p:tgtEl>
                                      </p:cBhvr>
                                      <p:to x="100000" y="80000"/>
                                    </p:animScale>
                                    <p:animScale>
                                      <p:cBhvr>
                                        <p:cTn id="124" dur="166" decel="50000">
                                          <p:stCondLst>
                                            <p:cond delay="1338"/>
                                          </p:stCondLst>
                                        </p:cTn>
                                        <p:tgtEl>
                                          <p:spTgt spid="3">
                                            <p:txEl>
                                              <p:pRg st="5" end="5"/>
                                            </p:txEl>
                                          </p:spTgt>
                                        </p:tgtEl>
                                      </p:cBhvr>
                                      <p:to x="100000" y="100000"/>
                                    </p:animScale>
                                    <p:animScale>
                                      <p:cBhvr>
                                        <p:cTn id="125" dur="26">
                                          <p:stCondLst>
                                            <p:cond delay="1642"/>
                                          </p:stCondLst>
                                        </p:cTn>
                                        <p:tgtEl>
                                          <p:spTgt spid="3">
                                            <p:txEl>
                                              <p:pRg st="5" end="5"/>
                                            </p:txEl>
                                          </p:spTgt>
                                        </p:tgtEl>
                                      </p:cBhvr>
                                      <p:to x="100000" y="90000"/>
                                    </p:animScale>
                                    <p:animScale>
                                      <p:cBhvr>
                                        <p:cTn id="126" dur="166" decel="50000">
                                          <p:stCondLst>
                                            <p:cond delay="1668"/>
                                          </p:stCondLst>
                                        </p:cTn>
                                        <p:tgtEl>
                                          <p:spTgt spid="3">
                                            <p:txEl>
                                              <p:pRg st="5" end="5"/>
                                            </p:txEl>
                                          </p:spTgt>
                                        </p:tgtEl>
                                      </p:cBhvr>
                                      <p:to x="100000" y="100000"/>
                                    </p:animScale>
                                    <p:animScale>
                                      <p:cBhvr>
                                        <p:cTn id="127" dur="26">
                                          <p:stCondLst>
                                            <p:cond delay="1808"/>
                                          </p:stCondLst>
                                        </p:cTn>
                                        <p:tgtEl>
                                          <p:spTgt spid="3">
                                            <p:txEl>
                                              <p:pRg st="5" end="5"/>
                                            </p:txEl>
                                          </p:spTgt>
                                        </p:tgtEl>
                                      </p:cBhvr>
                                      <p:to x="100000" y="95000"/>
                                    </p:animScale>
                                    <p:animScale>
                                      <p:cBhvr>
                                        <p:cTn id="128" dur="166" decel="50000">
                                          <p:stCondLst>
                                            <p:cond delay="1834"/>
                                          </p:stCondLst>
                                        </p:cTn>
                                        <p:tgtEl>
                                          <p:spTgt spid="3">
                                            <p:txEl>
                                              <p:pRg st="5" end="5"/>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3">
                                            <p:txEl>
                                              <p:pRg st="6" end="6"/>
                                            </p:txEl>
                                          </p:spTgt>
                                        </p:tgtEl>
                                        <p:attrNameLst>
                                          <p:attrName>style.visibility</p:attrName>
                                        </p:attrNameLst>
                                      </p:cBhvr>
                                      <p:to>
                                        <p:strVal val="visible"/>
                                      </p:to>
                                    </p:set>
                                    <p:animEffect transition="in" filter="wipe(down)">
                                      <p:cBhvr>
                                        <p:cTn id="133" dur="580">
                                          <p:stCondLst>
                                            <p:cond delay="0"/>
                                          </p:stCondLst>
                                        </p:cTn>
                                        <p:tgtEl>
                                          <p:spTgt spid="3">
                                            <p:txEl>
                                              <p:pRg st="6" end="6"/>
                                            </p:txEl>
                                          </p:spTgt>
                                        </p:tgtEl>
                                      </p:cBhvr>
                                    </p:animEffect>
                                    <p:anim calcmode="lin" valueType="num">
                                      <p:cBhvr>
                                        <p:cTn id="134"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3">
                                            <p:txEl>
                                              <p:pRg st="6" end="6"/>
                                            </p:txEl>
                                          </p:spTgt>
                                        </p:tgtEl>
                                      </p:cBhvr>
                                      <p:to x="100000" y="60000"/>
                                    </p:animScale>
                                    <p:animScale>
                                      <p:cBhvr>
                                        <p:cTn id="140" dur="166" decel="50000">
                                          <p:stCondLst>
                                            <p:cond delay="676"/>
                                          </p:stCondLst>
                                        </p:cTn>
                                        <p:tgtEl>
                                          <p:spTgt spid="3">
                                            <p:txEl>
                                              <p:pRg st="6" end="6"/>
                                            </p:txEl>
                                          </p:spTgt>
                                        </p:tgtEl>
                                      </p:cBhvr>
                                      <p:to x="100000" y="100000"/>
                                    </p:animScale>
                                    <p:animScale>
                                      <p:cBhvr>
                                        <p:cTn id="141" dur="26">
                                          <p:stCondLst>
                                            <p:cond delay="1312"/>
                                          </p:stCondLst>
                                        </p:cTn>
                                        <p:tgtEl>
                                          <p:spTgt spid="3">
                                            <p:txEl>
                                              <p:pRg st="6" end="6"/>
                                            </p:txEl>
                                          </p:spTgt>
                                        </p:tgtEl>
                                      </p:cBhvr>
                                      <p:to x="100000" y="80000"/>
                                    </p:animScale>
                                    <p:animScale>
                                      <p:cBhvr>
                                        <p:cTn id="142" dur="166" decel="50000">
                                          <p:stCondLst>
                                            <p:cond delay="1338"/>
                                          </p:stCondLst>
                                        </p:cTn>
                                        <p:tgtEl>
                                          <p:spTgt spid="3">
                                            <p:txEl>
                                              <p:pRg st="6" end="6"/>
                                            </p:txEl>
                                          </p:spTgt>
                                        </p:tgtEl>
                                      </p:cBhvr>
                                      <p:to x="100000" y="100000"/>
                                    </p:animScale>
                                    <p:animScale>
                                      <p:cBhvr>
                                        <p:cTn id="143" dur="26">
                                          <p:stCondLst>
                                            <p:cond delay="1642"/>
                                          </p:stCondLst>
                                        </p:cTn>
                                        <p:tgtEl>
                                          <p:spTgt spid="3">
                                            <p:txEl>
                                              <p:pRg st="6" end="6"/>
                                            </p:txEl>
                                          </p:spTgt>
                                        </p:tgtEl>
                                      </p:cBhvr>
                                      <p:to x="100000" y="90000"/>
                                    </p:animScale>
                                    <p:animScale>
                                      <p:cBhvr>
                                        <p:cTn id="144" dur="166" decel="50000">
                                          <p:stCondLst>
                                            <p:cond delay="1668"/>
                                          </p:stCondLst>
                                        </p:cTn>
                                        <p:tgtEl>
                                          <p:spTgt spid="3">
                                            <p:txEl>
                                              <p:pRg st="6" end="6"/>
                                            </p:txEl>
                                          </p:spTgt>
                                        </p:tgtEl>
                                      </p:cBhvr>
                                      <p:to x="100000" y="100000"/>
                                    </p:animScale>
                                    <p:animScale>
                                      <p:cBhvr>
                                        <p:cTn id="145" dur="26">
                                          <p:stCondLst>
                                            <p:cond delay="1808"/>
                                          </p:stCondLst>
                                        </p:cTn>
                                        <p:tgtEl>
                                          <p:spTgt spid="3">
                                            <p:txEl>
                                              <p:pRg st="6" end="6"/>
                                            </p:txEl>
                                          </p:spTgt>
                                        </p:tgtEl>
                                      </p:cBhvr>
                                      <p:to x="100000" y="95000"/>
                                    </p:animScale>
                                    <p:animScale>
                                      <p:cBhvr>
                                        <p:cTn id="146" dur="166" decel="50000">
                                          <p:stCondLst>
                                            <p:cond delay="1834"/>
                                          </p:stCondLst>
                                        </p:cTn>
                                        <p:tgtEl>
                                          <p:spTgt spid="3">
                                            <p:txEl>
                                              <p:pRg st="6" end="6"/>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4">
                                            <p:txEl>
                                              <p:pRg st="0" end="0"/>
                                            </p:txEl>
                                          </p:spTgt>
                                        </p:tgtEl>
                                        <p:attrNameLst>
                                          <p:attrName>style.visibility</p:attrName>
                                        </p:attrNameLst>
                                      </p:cBhvr>
                                      <p:to>
                                        <p:strVal val="visible"/>
                                      </p:to>
                                    </p:set>
                                    <p:animEffect transition="in" filter="wipe(down)">
                                      <p:cBhvr>
                                        <p:cTn id="151" dur="580">
                                          <p:stCondLst>
                                            <p:cond delay="0"/>
                                          </p:stCondLst>
                                        </p:cTn>
                                        <p:tgtEl>
                                          <p:spTgt spid="4">
                                            <p:txEl>
                                              <p:pRg st="0" end="0"/>
                                            </p:txEl>
                                          </p:spTgt>
                                        </p:tgtEl>
                                      </p:cBhvr>
                                    </p:animEffect>
                                    <p:anim calcmode="lin" valueType="num">
                                      <p:cBhvr>
                                        <p:cTn id="152"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4">
                                            <p:txEl>
                                              <p:pRg st="0" end="0"/>
                                            </p:txEl>
                                          </p:spTgt>
                                        </p:tgtEl>
                                      </p:cBhvr>
                                      <p:to x="100000" y="60000"/>
                                    </p:animScale>
                                    <p:animScale>
                                      <p:cBhvr>
                                        <p:cTn id="158" dur="166" decel="50000">
                                          <p:stCondLst>
                                            <p:cond delay="676"/>
                                          </p:stCondLst>
                                        </p:cTn>
                                        <p:tgtEl>
                                          <p:spTgt spid="4">
                                            <p:txEl>
                                              <p:pRg st="0" end="0"/>
                                            </p:txEl>
                                          </p:spTgt>
                                        </p:tgtEl>
                                      </p:cBhvr>
                                      <p:to x="100000" y="100000"/>
                                    </p:animScale>
                                    <p:animScale>
                                      <p:cBhvr>
                                        <p:cTn id="159" dur="26">
                                          <p:stCondLst>
                                            <p:cond delay="1312"/>
                                          </p:stCondLst>
                                        </p:cTn>
                                        <p:tgtEl>
                                          <p:spTgt spid="4">
                                            <p:txEl>
                                              <p:pRg st="0" end="0"/>
                                            </p:txEl>
                                          </p:spTgt>
                                        </p:tgtEl>
                                      </p:cBhvr>
                                      <p:to x="100000" y="80000"/>
                                    </p:animScale>
                                    <p:animScale>
                                      <p:cBhvr>
                                        <p:cTn id="160" dur="166" decel="50000">
                                          <p:stCondLst>
                                            <p:cond delay="1338"/>
                                          </p:stCondLst>
                                        </p:cTn>
                                        <p:tgtEl>
                                          <p:spTgt spid="4">
                                            <p:txEl>
                                              <p:pRg st="0" end="0"/>
                                            </p:txEl>
                                          </p:spTgt>
                                        </p:tgtEl>
                                      </p:cBhvr>
                                      <p:to x="100000" y="100000"/>
                                    </p:animScale>
                                    <p:animScale>
                                      <p:cBhvr>
                                        <p:cTn id="161" dur="26">
                                          <p:stCondLst>
                                            <p:cond delay="1642"/>
                                          </p:stCondLst>
                                        </p:cTn>
                                        <p:tgtEl>
                                          <p:spTgt spid="4">
                                            <p:txEl>
                                              <p:pRg st="0" end="0"/>
                                            </p:txEl>
                                          </p:spTgt>
                                        </p:tgtEl>
                                      </p:cBhvr>
                                      <p:to x="100000" y="90000"/>
                                    </p:animScale>
                                    <p:animScale>
                                      <p:cBhvr>
                                        <p:cTn id="162" dur="166" decel="50000">
                                          <p:stCondLst>
                                            <p:cond delay="1668"/>
                                          </p:stCondLst>
                                        </p:cTn>
                                        <p:tgtEl>
                                          <p:spTgt spid="4">
                                            <p:txEl>
                                              <p:pRg st="0" end="0"/>
                                            </p:txEl>
                                          </p:spTgt>
                                        </p:tgtEl>
                                      </p:cBhvr>
                                      <p:to x="100000" y="100000"/>
                                    </p:animScale>
                                    <p:animScale>
                                      <p:cBhvr>
                                        <p:cTn id="163" dur="26">
                                          <p:stCondLst>
                                            <p:cond delay="1808"/>
                                          </p:stCondLst>
                                        </p:cTn>
                                        <p:tgtEl>
                                          <p:spTgt spid="4">
                                            <p:txEl>
                                              <p:pRg st="0" end="0"/>
                                            </p:txEl>
                                          </p:spTgt>
                                        </p:tgtEl>
                                      </p:cBhvr>
                                      <p:to x="100000" y="95000"/>
                                    </p:animScale>
                                    <p:animScale>
                                      <p:cBhvr>
                                        <p:cTn id="164" dur="166" decel="50000">
                                          <p:stCondLst>
                                            <p:cond delay="1834"/>
                                          </p:stCondLst>
                                        </p:cTn>
                                        <p:tgtEl>
                                          <p:spTgt spid="4">
                                            <p:txEl>
                                              <p:pRg st="0" end="0"/>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4">
                                            <p:txEl>
                                              <p:pRg st="1" end="1"/>
                                            </p:txEl>
                                          </p:spTgt>
                                        </p:tgtEl>
                                        <p:attrNameLst>
                                          <p:attrName>style.visibility</p:attrName>
                                        </p:attrNameLst>
                                      </p:cBhvr>
                                      <p:to>
                                        <p:strVal val="visible"/>
                                      </p:to>
                                    </p:set>
                                    <p:animEffect transition="in" filter="wipe(down)">
                                      <p:cBhvr>
                                        <p:cTn id="169" dur="580">
                                          <p:stCondLst>
                                            <p:cond delay="0"/>
                                          </p:stCondLst>
                                        </p:cTn>
                                        <p:tgtEl>
                                          <p:spTgt spid="4">
                                            <p:txEl>
                                              <p:pRg st="1" end="1"/>
                                            </p:txEl>
                                          </p:spTgt>
                                        </p:tgtEl>
                                      </p:cBhvr>
                                    </p:animEffect>
                                    <p:anim calcmode="lin" valueType="num">
                                      <p:cBhvr>
                                        <p:cTn id="170" dur="1822" tmFilter="0,0; 0.14,0.36; 0.43,0.73; 0.71,0.91; 1.0,1.0">
                                          <p:stCondLst>
                                            <p:cond delay="0"/>
                                          </p:stCondLst>
                                        </p:cTn>
                                        <p:tgtEl>
                                          <p:spTgt spid="4">
                                            <p:txEl>
                                              <p:pRg st="1" end="1"/>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4">
                                            <p:txEl>
                                              <p:pRg st="1" end="1"/>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4">
                                            <p:txEl>
                                              <p:pRg st="1" end="1"/>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4">
                                            <p:txEl>
                                              <p:pRg st="1" end="1"/>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4">
                                            <p:txEl>
                                              <p:pRg st="1" end="1"/>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4">
                                            <p:txEl>
                                              <p:pRg st="1" end="1"/>
                                            </p:txEl>
                                          </p:spTgt>
                                        </p:tgtEl>
                                      </p:cBhvr>
                                      <p:to x="100000" y="60000"/>
                                    </p:animScale>
                                    <p:animScale>
                                      <p:cBhvr>
                                        <p:cTn id="176" dur="166" decel="50000">
                                          <p:stCondLst>
                                            <p:cond delay="676"/>
                                          </p:stCondLst>
                                        </p:cTn>
                                        <p:tgtEl>
                                          <p:spTgt spid="4">
                                            <p:txEl>
                                              <p:pRg st="1" end="1"/>
                                            </p:txEl>
                                          </p:spTgt>
                                        </p:tgtEl>
                                      </p:cBhvr>
                                      <p:to x="100000" y="100000"/>
                                    </p:animScale>
                                    <p:animScale>
                                      <p:cBhvr>
                                        <p:cTn id="177" dur="26">
                                          <p:stCondLst>
                                            <p:cond delay="1312"/>
                                          </p:stCondLst>
                                        </p:cTn>
                                        <p:tgtEl>
                                          <p:spTgt spid="4">
                                            <p:txEl>
                                              <p:pRg st="1" end="1"/>
                                            </p:txEl>
                                          </p:spTgt>
                                        </p:tgtEl>
                                      </p:cBhvr>
                                      <p:to x="100000" y="80000"/>
                                    </p:animScale>
                                    <p:animScale>
                                      <p:cBhvr>
                                        <p:cTn id="178" dur="166" decel="50000">
                                          <p:stCondLst>
                                            <p:cond delay="1338"/>
                                          </p:stCondLst>
                                        </p:cTn>
                                        <p:tgtEl>
                                          <p:spTgt spid="4">
                                            <p:txEl>
                                              <p:pRg st="1" end="1"/>
                                            </p:txEl>
                                          </p:spTgt>
                                        </p:tgtEl>
                                      </p:cBhvr>
                                      <p:to x="100000" y="100000"/>
                                    </p:animScale>
                                    <p:animScale>
                                      <p:cBhvr>
                                        <p:cTn id="179" dur="26">
                                          <p:stCondLst>
                                            <p:cond delay="1642"/>
                                          </p:stCondLst>
                                        </p:cTn>
                                        <p:tgtEl>
                                          <p:spTgt spid="4">
                                            <p:txEl>
                                              <p:pRg st="1" end="1"/>
                                            </p:txEl>
                                          </p:spTgt>
                                        </p:tgtEl>
                                      </p:cBhvr>
                                      <p:to x="100000" y="90000"/>
                                    </p:animScale>
                                    <p:animScale>
                                      <p:cBhvr>
                                        <p:cTn id="180" dur="166" decel="50000">
                                          <p:stCondLst>
                                            <p:cond delay="1668"/>
                                          </p:stCondLst>
                                        </p:cTn>
                                        <p:tgtEl>
                                          <p:spTgt spid="4">
                                            <p:txEl>
                                              <p:pRg st="1" end="1"/>
                                            </p:txEl>
                                          </p:spTgt>
                                        </p:tgtEl>
                                      </p:cBhvr>
                                      <p:to x="100000" y="100000"/>
                                    </p:animScale>
                                    <p:animScale>
                                      <p:cBhvr>
                                        <p:cTn id="181" dur="26">
                                          <p:stCondLst>
                                            <p:cond delay="1808"/>
                                          </p:stCondLst>
                                        </p:cTn>
                                        <p:tgtEl>
                                          <p:spTgt spid="4">
                                            <p:txEl>
                                              <p:pRg st="1" end="1"/>
                                            </p:txEl>
                                          </p:spTgt>
                                        </p:tgtEl>
                                      </p:cBhvr>
                                      <p:to x="100000" y="95000"/>
                                    </p:animScale>
                                    <p:animScale>
                                      <p:cBhvr>
                                        <p:cTn id="182" dur="166" decel="50000">
                                          <p:stCondLst>
                                            <p:cond delay="1834"/>
                                          </p:stCondLst>
                                        </p:cTn>
                                        <p:tgtEl>
                                          <p:spTgt spid="4">
                                            <p:txEl>
                                              <p:pRg st="1" end="1"/>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4">
                                            <p:txEl>
                                              <p:pRg st="2" end="2"/>
                                            </p:txEl>
                                          </p:spTgt>
                                        </p:tgtEl>
                                        <p:attrNameLst>
                                          <p:attrName>style.visibility</p:attrName>
                                        </p:attrNameLst>
                                      </p:cBhvr>
                                      <p:to>
                                        <p:strVal val="visible"/>
                                      </p:to>
                                    </p:set>
                                    <p:animEffect transition="in" filter="wipe(down)">
                                      <p:cBhvr>
                                        <p:cTn id="187" dur="580">
                                          <p:stCondLst>
                                            <p:cond delay="0"/>
                                          </p:stCondLst>
                                        </p:cTn>
                                        <p:tgtEl>
                                          <p:spTgt spid="4">
                                            <p:txEl>
                                              <p:pRg st="2" end="2"/>
                                            </p:txEl>
                                          </p:spTgt>
                                        </p:tgtEl>
                                      </p:cBhvr>
                                    </p:animEffect>
                                    <p:anim calcmode="lin" valueType="num">
                                      <p:cBhvr>
                                        <p:cTn id="188" dur="1822" tmFilter="0,0; 0.14,0.36; 0.43,0.73; 0.71,0.91; 1.0,1.0">
                                          <p:stCondLst>
                                            <p:cond delay="0"/>
                                          </p:stCondLst>
                                        </p:cTn>
                                        <p:tgtEl>
                                          <p:spTgt spid="4">
                                            <p:txEl>
                                              <p:pRg st="2" end="2"/>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4">
                                            <p:txEl>
                                              <p:pRg st="2" end="2"/>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4">
                                            <p:txEl>
                                              <p:pRg st="2" end="2"/>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4">
                                            <p:txEl>
                                              <p:pRg st="2" end="2"/>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4">
                                            <p:txEl>
                                              <p:pRg st="2" end="2"/>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4">
                                            <p:txEl>
                                              <p:pRg st="2" end="2"/>
                                            </p:txEl>
                                          </p:spTgt>
                                        </p:tgtEl>
                                      </p:cBhvr>
                                      <p:to x="100000" y="60000"/>
                                    </p:animScale>
                                    <p:animScale>
                                      <p:cBhvr>
                                        <p:cTn id="194" dur="166" decel="50000">
                                          <p:stCondLst>
                                            <p:cond delay="676"/>
                                          </p:stCondLst>
                                        </p:cTn>
                                        <p:tgtEl>
                                          <p:spTgt spid="4">
                                            <p:txEl>
                                              <p:pRg st="2" end="2"/>
                                            </p:txEl>
                                          </p:spTgt>
                                        </p:tgtEl>
                                      </p:cBhvr>
                                      <p:to x="100000" y="100000"/>
                                    </p:animScale>
                                    <p:animScale>
                                      <p:cBhvr>
                                        <p:cTn id="195" dur="26">
                                          <p:stCondLst>
                                            <p:cond delay="1312"/>
                                          </p:stCondLst>
                                        </p:cTn>
                                        <p:tgtEl>
                                          <p:spTgt spid="4">
                                            <p:txEl>
                                              <p:pRg st="2" end="2"/>
                                            </p:txEl>
                                          </p:spTgt>
                                        </p:tgtEl>
                                      </p:cBhvr>
                                      <p:to x="100000" y="80000"/>
                                    </p:animScale>
                                    <p:animScale>
                                      <p:cBhvr>
                                        <p:cTn id="196" dur="166" decel="50000">
                                          <p:stCondLst>
                                            <p:cond delay="1338"/>
                                          </p:stCondLst>
                                        </p:cTn>
                                        <p:tgtEl>
                                          <p:spTgt spid="4">
                                            <p:txEl>
                                              <p:pRg st="2" end="2"/>
                                            </p:txEl>
                                          </p:spTgt>
                                        </p:tgtEl>
                                      </p:cBhvr>
                                      <p:to x="100000" y="100000"/>
                                    </p:animScale>
                                    <p:animScale>
                                      <p:cBhvr>
                                        <p:cTn id="197" dur="26">
                                          <p:stCondLst>
                                            <p:cond delay="1642"/>
                                          </p:stCondLst>
                                        </p:cTn>
                                        <p:tgtEl>
                                          <p:spTgt spid="4">
                                            <p:txEl>
                                              <p:pRg st="2" end="2"/>
                                            </p:txEl>
                                          </p:spTgt>
                                        </p:tgtEl>
                                      </p:cBhvr>
                                      <p:to x="100000" y="90000"/>
                                    </p:animScale>
                                    <p:animScale>
                                      <p:cBhvr>
                                        <p:cTn id="198" dur="166" decel="50000">
                                          <p:stCondLst>
                                            <p:cond delay="1668"/>
                                          </p:stCondLst>
                                        </p:cTn>
                                        <p:tgtEl>
                                          <p:spTgt spid="4">
                                            <p:txEl>
                                              <p:pRg st="2" end="2"/>
                                            </p:txEl>
                                          </p:spTgt>
                                        </p:tgtEl>
                                      </p:cBhvr>
                                      <p:to x="100000" y="100000"/>
                                    </p:animScale>
                                    <p:animScale>
                                      <p:cBhvr>
                                        <p:cTn id="199" dur="26">
                                          <p:stCondLst>
                                            <p:cond delay="1808"/>
                                          </p:stCondLst>
                                        </p:cTn>
                                        <p:tgtEl>
                                          <p:spTgt spid="4">
                                            <p:txEl>
                                              <p:pRg st="2" end="2"/>
                                            </p:txEl>
                                          </p:spTgt>
                                        </p:tgtEl>
                                      </p:cBhvr>
                                      <p:to x="100000" y="95000"/>
                                    </p:animScale>
                                    <p:animScale>
                                      <p:cBhvr>
                                        <p:cTn id="200" dur="166" decel="50000">
                                          <p:stCondLst>
                                            <p:cond delay="1834"/>
                                          </p:stCondLst>
                                        </p:cTn>
                                        <p:tgtEl>
                                          <p:spTgt spid="4">
                                            <p:txEl>
                                              <p:pRg st="2" end="2"/>
                                            </p:txEl>
                                          </p:spTgt>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4">
                                            <p:txEl>
                                              <p:pRg st="3" end="3"/>
                                            </p:txEl>
                                          </p:spTgt>
                                        </p:tgtEl>
                                        <p:attrNameLst>
                                          <p:attrName>style.visibility</p:attrName>
                                        </p:attrNameLst>
                                      </p:cBhvr>
                                      <p:to>
                                        <p:strVal val="visible"/>
                                      </p:to>
                                    </p:set>
                                    <p:animEffect transition="in" filter="wipe(down)">
                                      <p:cBhvr>
                                        <p:cTn id="205" dur="580">
                                          <p:stCondLst>
                                            <p:cond delay="0"/>
                                          </p:stCondLst>
                                        </p:cTn>
                                        <p:tgtEl>
                                          <p:spTgt spid="4">
                                            <p:txEl>
                                              <p:pRg st="3" end="3"/>
                                            </p:txEl>
                                          </p:spTgt>
                                        </p:tgtEl>
                                      </p:cBhvr>
                                    </p:animEffect>
                                    <p:anim calcmode="lin" valueType="num">
                                      <p:cBhvr>
                                        <p:cTn id="206" dur="1822" tmFilter="0,0; 0.14,0.36; 0.43,0.73; 0.71,0.91; 1.0,1.0">
                                          <p:stCondLst>
                                            <p:cond delay="0"/>
                                          </p:stCondLst>
                                        </p:cTn>
                                        <p:tgtEl>
                                          <p:spTgt spid="4">
                                            <p:txEl>
                                              <p:pRg st="3" end="3"/>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4">
                                            <p:txEl>
                                              <p:pRg st="3" end="3"/>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4">
                                            <p:txEl>
                                              <p:pRg st="3" end="3"/>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4">
                                            <p:txEl>
                                              <p:pRg st="3" end="3"/>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4">
                                            <p:txEl>
                                              <p:pRg st="3" end="3"/>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4">
                                            <p:txEl>
                                              <p:pRg st="3" end="3"/>
                                            </p:txEl>
                                          </p:spTgt>
                                        </p:tgtEl>
                                      </p:cBhvr>
                                      <p:to x="100000" y="60000"/>
                                    </p:animScale>
                                    <p:animScale>
                                      <p:cBhvr>
                                        <p:cTn id="212" dur="166" decel="50000">
                                          <p:stCondLst>
                                            <p:cond delay="676"/>
                                          </p:stCondLst>
                                        </p:cTn>
                                        <p:tgtEl>
                                          <p:spTgt spid="4">
                                            <p:txEl>
                                              <p:pRg st="3" end="3"/>
                                            </p:txEl>
                                          </p:spTgt>
                                        </p:tgtEl>
                                      </p:cBhvr>
                                      <p:to x="100000" y="100000"/>
                                    </p:animScale>
                                    <p:animScale>
                                      <p:cBhvr>
                                        <p:cTn id="213" dur="26">
                                          <p:stCondLst>
                                            <p:cond delay="1312"/>
                                          </p:stCondLst>
                                        </p:cTn>
                                        <p:tgtEl>
                                          <p:spTgt spid="4">
                                            <p:txEl>
                                              <p:pRg st="3" end="3"/>
                                            </p:txEl>
                                          </p:spTgt>
                                        </p:tgtEl>
                                      </p:cBhvr>
                                      <p:to x="100000" y="80000"/>
                                    </p:animScale>
                                    <p:animScale>
                                      <p:cBhvr>
                                        <p:cTn id="214" dur="166" decel="50000">
                                          <p:stCondLst>
                                            <p:cond delay="1338"/>
                                          </p:stCondLst>
                                        </p:cTn>
                                        <p:tgtEl>
                                          <p:spTgt spid="4">
                                            <p:txEl>
                                              <p:pRg st="3" end="3"/>
                                            </p:txEl>
                                          </p:spTgt>
                                        </p:tgtEl>
                                      </p:cBhvr>
                                      <p:to x="100000" y="100000"/>
                                    </p:animScale>
                                    <p:animScale>
                                      <p:cBhvr>
                                        <p:cTn id="215" dur="26">
                                          <p:stCondLst>
                                            <p:cond delay="1642"/>
                                          </p:stCondLst>
                                        </p:cTn>
                                        <p:tgtEl>
                                          <p:spTgt spid="4">
                                            <p:txEl>
                                              <p:pRg st="3" end="3"/>
                                            </p:txEl>
                                          </p:spTgt>
                                        </p:tgtEl>
                                      </p:cBhvr>
                                      <p:to x="100000" y="90000"/>
                                    </p:animScale>
                                    <p:animScale>
                                      <p:cBhvr>
                                        <p:cTn id="216" dur="166" decel="50000">
                                          <p:stCondLst>
                                            <p:cond delay="1668"/>
                                          </p:stCondLst>
                                        </p:cTn>
                                        <p:tgtEl>
                                          <p:spTgt spid="4">
                                            <p:txEl>
                                              <p:pRg st="3" end="3"/>
                                            </p:txEl>
                                          </p:spTgt>
                                        </p:tgtEl>
                                      </p:cBhvr>
                                      <p:to x="100000" y="100000"/>
                                    </p:animScale>
                                    <p:animScale>
                                      <p:cBhvr>
                                        <p:cTn id="217" dur="26">
                                          <p:stCondLst>
                                            <p:cond delay="1808"/>
                                          </p:stCondLst>
                                        </p:cTn>
                                        <p:tgtEl>
                                          <p:spTgt spid="4">
                                            <p:txEl>
                                              <p:pRg st="3" end="3"/>
                                            </p:txEl>
                                          </p:spTgt>
                                        </p:tgtEl>
                                      </p:cBhvr>
                                      <p:to x="100000" y="95000"/>
                                    </p:animScale>
                                    <p:animScale>
                                      <p:cBhvr>
                                        <p:cTn id="218" dur="166" decel="50000">
                                          <p:stCondLst>
                                            <p:cond delay="1834"/>
                                          </p:stCondLst>
                                        </p:cTn>
                                        <p:tgtEl>
                                          <p:spTgt spid="4">
                                            <p:txEl>
                                              <p:pRg st="3" end="3"/>
                                            </p:txEl>
                                          </p:spTgt>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4">
                                            <p:txEl>
                                              <p:pRg st="4" end="4"/>
                                            </p:txEl>
                                          </p:spTgt>
                                        </p:tgtEl>
                                        <p:attrNameLst>
                                          <p:attrName>style.visibility</p:attrName>
                                        </p:attrNameLst>
                                      </p:cBhvr>
                                      <p:to>
                                        <p:strVal val="visible"/>
                                      </p:to>
                                    </p:set>
                                    <p:animEffect transition="in" filter="wipe(down)">
                                      <p:cBhvr>
                                        <p:cTn id="223" dur="580">
                                          <p:stCondLst>
                                            <p:cond delay="0"/>
                                          </p:stCondLst>
                                        </p:cTn>
                                        <p:tgtEl>
                                          <p:spTgt spid="4">
                                            <p:txEl>
                                              <p:pRg st="4" end="4"/>
                                            </p:txEl>
                                          </p:spTgt>
                                        </p:tgtEl>
                                      </p:cBhvr>
                                    </p:animEffect>
                                    <p:anim calcmode="lin" valueType="num">
                                      <p:cBhvr>
                                        <p:cTn id="224" dur="1822" tmFilter="0,0; 0.14,0.36; 0.43,0.73; 0.71,0.91; 1.0,1.0">
                                          <p:stCondLst>
                                            <p:cond delay="0"/>
                                          </p:stCondLst>
                                        </p:cTn>
                                        <p:tgtEl>
                                          <p:spTgt spid="4">
                                            <p:txEl>
                                              <p:pRg st="4" end="4"/>
                                            </p:txEl>
                                          </p:spTgt>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4">
                                            <p:txEl>
                                              <p:pRg st="4" end="4"/>
                                            </p:txEl>
                                          </p:spTgt>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4">
                                            <p:txEl>
                                              <p:pRg st="4" end="4"/>
                                            </p:txEl>
                                          </p:spTgt>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4">
                                            <p:txEl>
                                              <p:pRg st="4" end="4"/>
                                            </p:txEl>
                                          </p:spTgt>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4">
                                            <p:txEl>
                                              <p:pRg st="4" end="4"/>
                                            </p:txEl>
                                          </p:spTgt>
                                        </p:tgtEl>
                                        <p:attrNameLst>
                                          <p:attrName>ppt_y</p:attrName>
                                        </p:attrNameLst>
                                      </p:cBhvr>
                                      <p:tavLst>
                                        <p:tav tm="0" fmla="#ppt_y-sin(pi*$)/81">
                                          <p:val>
                                            <p:fltVal val="0"/>
                                          </p:val>
                                        </p:tav>
                                        <p:tav tm="100000">
                                          <p:val>
                                            <p:fltVal val="1"/>
                                          </p:val>
                                        </p:tav>
                                      </p:tavLst>
                                    </p:anim>
                                    <p:animScale>
                                      <p:cBhvr>
                                        <p:cTn id="229" dur="26">
                                          <p:stCondLst>
                                            <p:cond delay="650"/>
                                          </p:stCondLst>
                                        </p:cTn>
                                        <p:tgtEl>
                                          <p:spTgt spid="4">
                                            <p:txEl>
                                              <p:pRg st="4" end="4"/>
                                            </p:txEl>
                                          </p:spTgt>
                                        </p:tgtEl>
                                      </p:cBhvr>
                                      <p:to x="100000" y="60000"/>
                                    </p:animScale>
                                    <p:animScale>
                                      <p:cBhvr>
                                        <p:cTn id="230" dur="166" decel="50000">
                                          <p:stCondLst>
                                            <p:cond delay="676"/>
                                          </p:stCondLst>
                                        </p:cTn>
                                        <p:tgtEl>
                                          <p:spTgt spid="4">
                                            <p:txEl>
                                              <p:pRg st="4" end="4"/>
                                            </p:txEl>
                                          </p:spTgt>
                                        </p:tgtEl>
                                      </p:cBhvr>
                                      <p:to x="100000" y="100000"/>
                                    </p:animScale>
                                    <p:animScale>
                                      <p:cBhvr>
                                        <p:cTn id="231" dur="26">
                                          <p:stCondLst>
                                            <p:cond delay="1312"/>
                                          </p:stCondLst>
                                        </p:cTn>
                                        <p:tgtEl>
                                          <p:spTgt spid="4">
                                            <p:txEl>
                                              <p:pRg st="4" end="4"/>
                                            </p:txEl>
                                          </p:spTgt>
                                        </p:tgtEl>
                                      </p:cBhvr>
                                      <p:to x="100000" y="80000"/>
                                    </p:animScale>
                                    <p:animScale>
                                      <p:cBhvr>
                                        <p:cTn id="232" dur="166" decel="50000">
                                          <p:stCondLst>
                                            <p:cond delay="1338"/>
                                          </p:stCondLst>
                                        </p:cTn>
                                        <p:tgtEl>
                                          <p:spTgt spid="4">
                                            <p:txEl>
                                              <p:pRg st="4" end="4"/>
                                            </p:txEl>
                                          </p:spTgt>
                                        </p:tgtEl>
                                      </p:cBhvr>
                                      <p:to x="100000" y="100000"/>
                                    </p:animScale>
                                    <p:animScale>
                                      <p:cBhvr>
                                        <p:cTn id="233" dur="26">
                                          <p:stCondLst>
                                            <p:cond delay="1642"/>
                                          </p:stCondLst>
                                        </p:cTn>
                                        <p:tgtEl>
                                          <p:spTgt spid="4">
                                            <p:txEl>
                                              <p:pRg st="4" end="4"/>
                                            </p:txEl>
                                          </p:spTgt>
                                        </p:tgtEl>
                                      </p:cBhvr>
                                      <p:to x="100000" y="90000"/>
                                    </p:animScale>
                                    <p:animScale>
                                      <p:cBhvr>
                                        <p:cTn id="234" dur="166" decel="50000">
                                          <p:stCondLst>
                                            <p:cond delay="1668"/>
                                          </p:stCondLst>
                                        </p:cTn>
                                        <p:tgtEl>
                                          <p:spTgt spid="4">
                                            <p:txEl>
                                              <p:pRg st="4" end="4"/>
                                            </p:txEl>
                                          </p:spTgt>
                                        </p:tgtEl>
                                      </p:cBhvr>
                                      <p:to x="100000" y="100000"/>
                                    </p:animScale>
                                    <p:animScale>
                                      <p:cBhvr>
                                        <p:cTn id="235" dur="26">
                                          <p:stCondLst>
                                            <p:cond delay="1808"/>
                                          </p:stCondLst>
                                        </p:cTn>
                                        <p:tgtEl>
                                          <p:spTgt spid="4">
                                            <p:txEl>
                                              <p:pRg st="4" end="4"/>
                                            </p:txEl>
                                          </p:spTgt>
                                        </p:tgtEl>
                                      </p:cBhvr>
                                      <p:to x="100000" y="95000"/>
                                    </p:animScale>
                                    <p:animScale>
                                      <p:cBhvr>
                                        <p:cTn id="236" dur="166" decel="50000">
                                          <p:stCondLst>
                                            <p:cond delay="1834"/>
                                          </p:stCondLst>
                                        </p:cTn>
                                        <p:tgtEl>
                                          <p:spTgt spid="4">
                                            <p:txEl>
                                              <p:pRg st="4" end="4"/>
                                            </p:txEl>
                                          </p:spTgt>
                                        </p:tgtEl>
                                      </p:cBhvr>
                                      <p:to x="100000" y="100000"/>
                                    </p:animScale>
                                  </p:childTnLst>
                                </p:cTn>
                              </p:par>
                            </p:childTnLst>
                          </p:cTn>
                        </p:par>
                      </p:childTnLst>
                    </p:cTn>
                  </p:par>
                  <p:par>
                    <p:cTn id="237" fill="hold">
                      <p:stCondLst>
                        <p:cond delay="indefinite"/>
                      </p:stCondLst>
                      <p:childTnLst>
                        <p:par>
                          <p:cTn id="238" fill="hold">
                            <p:stCondLst>
                              <p:cond delay="0"/>
                            </p:stCondLst>
                            <p:childTnLst>
                              <p:par>
                                <p:cTn id="239" presetID="26" presetClass="entr" presetSubtype="0" fill="hold" grpId="0" nodeType="clickEffect">
                                  <p:stCondLst>
                                    <p:cond delay="0"/>
                                  </p:stCondLst>
                                  <p:childTnLst>
                                    <p:set>
                                      <p:cBhvr>
                                        <p:cTn id="240" dur="1" fill="hold">
                                          <p:stCondLst>
                                            <p:cond delay="0"/>
                                          </p:stCondLst>
                                        </p:cTn>
                                        <p:tgtEl>
                                          <p:spTgt spid="4">
                                            <p:txEl>
                                              <p:pRg st="5" end="5"/>
                                            </p:txEl>
                                          </p:spTgt>
                                        </p:tgtEl>
                                        <p:attrNameLst>
                                          <p:attrName>style.visibility</p:attrName>
                                        </p:attrNameLst>
                                      </p:cBhvr>
                                      <p:to>
                                        <p:strVal val="visible"/>
                                      </p:to>
                                    </p:set>
                                    <p:animEffect transition="in" filter="wipe(down)">
                                      <p:cBhvr>
                                        <p:cTn id="241" dur="580">
                                          <p:stCondLst>
                                            <p:cond delay="0"/>
                                          </p:stCondLst>
                                        </p:cTn>
                                        <p:tgtEl>
                                          <p:spTgt spid="4">
                                            <p:txEl>
                                              <p:pRg st="5" end="5"/>
                                            </p:txEl>
                                          </p:spTgt>
                                        </p:tgtEl>
                                      </p:cBhvr>
                                    </p:animEffect>
                                    <p:anim calcmode="lin" valueType="num">
                                      <p:cBhvr>
                                        <p:cTn id="242" dur="1822" tmFilter="0,0; 0.14,0.36; 0.43,0.73; 0.71,0.91; 1.0,1.0">
                                          <p:stCondLst>
                                            <p:cond delay="0"/>
                                          </p:stCondLst>
                                        </p:cTn>
                                        <p:tgtEl>
                                          <p:spTgt spid="4">
                                            <p:txEl>
                                              <p:pRg st="5" end="5"/>
                                            </p:txEl>
                                          </p:spTgt>
                                        </p:tgtEl>
                                        <p:attrNameLst>
                                          <p:attrName>ppt_x</p:attrName>
                                        </p:attrNameLst>
                                      </p:cBhvr>
                                      <p:tavLst>
                                        <p:tav tm="0">
                                          <p:val>
                                            <p:strVal val="#ppt_x-0.25"/>
                                          </p:val>
                                        </p:tav>
                                        <p:tav tm="100000">
                                          <p:val>
                                            <p:strVal val="#ppt_x"/>
                                          </p:val>
                                        </p:tav>
                                      </p:tavLst>
                                    </p:anim>
                                    <p:anim calcmode="lin" valueType="num">
                                      <p:cBhvr>
                                        <p:cTn id="243" dur="664" tmFilter="0.0,0.0; 0.25,0.07; 0.50,0.2; 0.75,0.467; 1.0,1.0">
                                          <p:stCondLst>
                                            <p:cond delay="0"/>
                                          </p:stCondLst>
                                        </p:cTn>
                                        <p:tgtEl>
                                          <p:spTgt spid="4">
                                            <p:txEl>
                                              <p:pRg st="5" end="5"/>
                                            </p:txEl>
                                          </p:spTgt>
                                        </p:tgtEl>
                                        <p:attrNameLst>
                                          <p:attrName>ppt_y</p:attrName>
                                        </p:attrNameLst>
                                      </p:cBhvr>
                                      <p:tavLst>
                                        <p:tav tm="0" fmla="#ppt_y-sin(pi*$)/3">
                                          <p:val>
                                            <p:fltVal val="0.5"/>
                                          </p:val>
                                        </p:tav>
                                        <p:tav tm="100000">
                                          <p:val>
                                            <p:fltVal val="1"/>
                                          </p:val>
                                        </p:tav>
                                      </p:tavLst>
                                    </p:anim>
                                    <p:anim calcmode="lin" valueType="num">
                                      <p:cBhvr>
                                        <p:cTn id="244" dur="664" tmFilter="0, 0; 0.125,0.2665; 0.25,0.4; 0.375,0.465; 0.5,0.5;  0.625,0.535; 0.75,0.6; 0.875,0.7335; 1,1">
                                          <p:stCondLst>
                                            <p:cond delay="664"/>
                                          </p:stCondLst>
                                        </p:cTn>
                                        <p:tgtEl>
                                          <p:spTgt spid="4">
                                            <p:txEl>
                                              <p:pRg st="5" end="5"/>
                                            </p:txEl>
                                          </p:spTgt>
                                        </p:tgtEl>
                                        <p:attrNameLst>
                                          <p:attrName>ppt_y</p:attrName>
                                        </p:attrNameLst>
                                      </p:cBhvr>
                                      <p:tavLst>
                                        <p:tav tm="0" fmla="#ppt_y-sin(pi*$)/9">
                                          <p:val>
                                            <p:fltVal val="0"/>
                                          </p:val>
                                        </p:tav>
                                        <p:tav tm="100000">
                                          <p:val>
                                            <p:fltVal val="1"/>
                                          </p:val>
                                        </p:tav>
                                      </p:tavLst>
                                    </p:anim>
                                    <p:anim calcmode="lin" valueType="num">
                                      <p:cBhvr>
                                        <p:cTn id="245" dur="332" tmFilter="0, 0; 0.125,0.2665; 0.25,0.4; 0.375,0.465; 0.5,0.5;  0.625,0.535; 0.75,0.6; 0.875,0.7335; 1,1">
                                          <p:stCondLst>
                                            <p:cond delay="1324"/>
                                          </p:stCondLst>
                                        </p:cTn>
                                        <p:tgtEl>
                                          <p:spTgt spid="4">
                                            <p:txEl>
                                              <p:pRg st="5" end="5"/>
                                            </p:txEl>
                                          </p:spTgt>
                                        </p:tgtEl>
                                        <p:attrNameLst>
                                          <p:attrName>ppt_y</p:attrName>
                                        </p:attrNameLst>
                                      </p:cBhvr>
                                      <p:tavLst>
                                        <p:tav tm="0" fmla="#ppt_y-sin(pi*$)/27">
                                          <p:val>
                                            <p:fltVal val="0"/>
                                          </p:val>
                                        </p:tav>
                                        <p:tav tm="100000">
                                          <p:val>
                                            <p:fltVal val="1"/>
                                          </p:val>
                                        </p:tav>
                                      </p:tavLst>
                                    </p:anim>
                                    <p:anim calcmode="lin" valueType="num">
                                      <p:cBhvr>
                                        <p:cTn id="246" dur="164" tmFilter="0, 0; 0.125,0.2665; 0.25,0.4; 0.375,0.465; 0.5,0.5;  0.625,0.535; 0.75,0.6; 0.875,0.7335; 1,1">
                                          <p:stCondLst>
                                            <p:cond delay="1656"/>
                                          </p:stCondLst>
                                        </p:cTn>
                                        <p:tgtEl>
                                          <p:spTgt spid="4">
                                            <p:txEl>
                                              <p:pRg st="5" end="5"/>
                                            </p:txEl>
                                          </p:spTgt>
                                        </p:tgtEl>
                                        <p:attrNameLst>
                                          <p:attrName>ppt_y</p:attrName>
                                        </p:attrNameLst>
                                      </p:cBhvr>
                                      <p:tavLst>
                                        <p:tav tm="0" fmla="#ppt_y-sin(pi*$)/81">
                                          <p:val>
                                            <p:fltVal val="0"/>
                                          </p:val>
                                        </p:tav>
                                        <p:tav tm="100000">
                                          <p:val>
                                            <p:fltVal val="1"/>
                                          </p:val>
                                        </p:tav>
                                      </p:tavLst>
                                    </p:anim>
                                    <p:animScale>
                                      <p:cBhvr>
                                        <p:cTn id="247" dur="26">
                                          <p:stCondLst>
                                            <p:cond delay="650"/>
                                          </p:stCondLst>
                                        </p:cTn>
                                        <p:tgtEl>
                                          <p:spTgt spid="4">
                                            <p:txEl>
                                              <p:pRg st="5" end="5"/>
                                            </p:txEl>
                                          </p:spTgt>
                                        </p:tgtEl>
                                      </p:cBhvr>
                                      <p:to x="100000" y="60000"/>
                                    </p:animScale>
                                    <p:animScale>
                                      <p:cBhvr>
                                        <p:cTn id="248" dur="166" decel="50000">
                                          <p:stCondLst>
                                            <p:cond delay="676"/>
                                          </p:stCondLst>
                                        </p:cTn>
                                        <p:tgtEl>
                                          <p:spTgt spid="4">
                                            <p:txEl>
                                              <p:pRg st="5" end="5"/>
                                            </p:txEl>
                                          </p:spTgt>
                                        </p:tgtEl>
                                      </p:cBhvr>
                                      <p:to x="100000" y="100000"/>
                                    </p:animScale>
                                    <p:animScale>
                                      <p:cBhvr>
                                        <p:cTn id="249" dur="26">
                                          <p:stCondLst>
                                            <p:cond delay="1312"/>
                                          </p:stCondLst>
                                        </p:cTn>
                                        <p:tgtEl>
                                          <p:spTgt spid="4">
                                            <p:txEl>
                                              <p:pRg st="5" end="5"/>
                                            </p:txEl>
                                          </p:spTgt>
                                        </p:tgtEl>
                                      </p:cBhvr>
                                      <p:to x="100000" y="80000"/>
                                    </p:animScale>
                                    <p:animScale>
                                      <p:cBhvr>
                                        <p:cTn id="250" dur="166" decel="50000">
                                          <p:stCondLst>
                                            <p:cond delay="1338"/>
                                          </p:stCondLst>
                                        </p:cTn>
                                        <p:tgtEl>
                                          <p:spTgt spid="4">
                                            <p:txEl>
                                              <p:pRg st="5" end="5"/>
                                            </p:txEl>
                                          </p:spTgt>
                                        </p:tgtEl>
                                      </p:cBhvr>
                                      <p:to x="100000" y="100000"/>
                                    </p:animScale>
                                    <p:animScale>
                                      <p:cBhvr>
                                        <p:cTn id="251" dur="26">
                                          <p:stCondLst>
                                            <p:cond delay="1642"/>
                                          </p:stCondLst>
                                        </p:cTn>
                                        <p:tgtEl>
                                          <p:spTgt spid="4">
                                            <p:txEl>
                                              <p:pRg st="5" end="5"/>
                                            </p:txEl>
                                          </p:spTgt>
                                        </p:tgtEl>
                                      </p:cBhvr>
                                      <p:to x="100000" y="90000"/>
                                    </p:animScale>
                                    <p:animScale>
                                      <p:cBhvr>
                                        <p:cTn id="252" dur="166" decel="50000">
                                          <p:stCondLst>
                                            <p:cond delay="1668"/>
                                          </p:stCondLst>
                                        </p:cTn>
                                        <p:tgtEl>
                                          <p:spTgt spid="4">
                                            <p:txEl>
                                              <p:pRg st="5" end="5"/>
                                            </p:txEl>
                                          </p:spTgt>
                                        </p:tgtEl>
                                      </p:cBhvr>
                                      <p:to x="100000" y="100000"/>
                                    </p:animScale>
                                    <p:animScale>
                                      <p:cBhvr>
                                        <p:cTn id="253" dur="26">
                                          <p:stCondLst>
                                            <p:cond delay="1808"/>
                                          </p:stCondLst>
                                        </p:cTn>
                                        <p:tgtEl>
                                          <p:spTgt spid="4">
                                            <p:txEl>
                                              <p:pRg st="5" end="5"/>
                                            </p:txEl>
                                          </p:spTgt>
                                        </p:tgtEl>
                                      </p:cBhvr>
                                      <p:to x="100000" y="95000"/>
                                    </p:animScale>
                                    <p:animScale>
                                      <p:cBhvr>
                                        <p:cTn id="254" dur="166" decel="50000">
                                          <p:stCondLst>
                                            <p:cond delay="1834"/>
                                          </p:stCondLst>
                                        </p:cTn>
                                        <p:tgtEl>
                                          <p:spTgt spid="4">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21ECF719-8C9F-4DAD-9326-6413D53DF573}"/>
              </a:ext>
            </a:extLst>
          </p:cNvPr>
          <p:cNvSpPr>
            <a:spLocks noGrp="1"/>
          </p:cNvSpPr>
          <p:nvPr>
            <p:ph sz="half" idx="2"/>
          </p:nvPr>
        </p:nvSpPr>
        <p:spPr>
          <a:xfrm>
            <a:off x="870868" y="2218781"/>
            <a:ext cx="4825158" cy="3546338"/>
          </a:xfrm>
        </p:spPr>
        <p:txBody>
          <a:bodyPr>
            <a:normAutofit fontScale="92500"/>
          </a:bodyPr>
          <a:lstStyle/>
          <a:p>
            <a:r>
              <a:rPr lang="fr-FR" b="1" dirty="0"/>
              <a:t>3. Implémentation de la logique (</a:t>
            </a:r>
            <a:r>
              <a:rPr lang="fr-FR" b="1" dirty="0" err="1"/>
              <a:t>game.c</a:t>
            </a:r>
            <a:r>
              <a:rPr lang="fr-FR" b="1" dirty="0"/>
              <a:t>)</a:t>
            </a:r>
          </a:p>
          <a:p>
            <a:r>
              <a:rPr lang="fr-FR" dirty="0">
                <a:latin typeface="Bahnschrift Light" panose="020B0502040204020203" pitchFamily="34" charset="0"/>
              </a:rPr>
              <a:t>Ce fichier contient le cœur de la logique du jeu :</a:t>
            </a:r>
          </a:p>
          <a:p>
            <a:pPr>
              <a:buFont typeface="Arial" panose="020B0604020202020204" pitchFamily="34" charset="0"/>
              <a:buChar char="•"/>
            </a:pPr>
            <a:r>
              <a:rPr lang="fr-FR" b="1" dirty="0"/>
              <a:t>Variables globales</a:t>
            </a:r>
            <a:r>
              <a:rPr lang="fr-FR" dirty="0"/>
              <a:t> : </a:t>
            </a:r>
          </a:p>
          <a:p>
            <a:pPr marL="742950" lvl="1" indent="-285750">
              <a:buFont typeface="Arial" panose="020B0604020202020204" pitchFamily="34" charset="0"/>
              <a:buChar char="•"/>
            </a:pPr>
            <a:r>
              <a:rPr lang="fr-FR" dirty="0">
                <a:latin typeface="Bahnschrift Light" panose="020B0502040204020203" pitchFamily="34" charset="0"/>
              </a:rPr>
              <a:t>Vitesse des fantômes</a:t>
            </a:r>
          </a:p>
          <a:p>
            <a:pPr marL="742950" lvl="1" indent="-285750">
              <a:buFont typeface="Arial" panose="020B0604020202020204" pitchFamily="34" charset="0"/>
              <a:buChar char="•"/>
            </a:pPr>
            <a:r>
              <a:rPr lang="fr-FR" dirty="0">
                <a:latin typeface="Bahnschrift Light" panose="020B0502040204020203" pitchFamily="34" charset="0"/>
              </a:rPr>
              <a:t>Position et direction de Pac-Man</a:t>
            </a:r>
          </a:p>
          <a:p>
            <a:pPr marL="742950" lvl="1" indent="-285750">
              <a:buFont typeface="Arial" panose="020B0604020202020204" pitchFamily="34" charset="0"/>
              <a:buChar char="•"/>
            </a:pPr>
            <a:r>
              <a:rPr lang="fr-FR" dirty="0">
                <a:latin typeface="Bahnschrift Light" panose="020B0502040204020203" pitchFamily="34" charset="0"/>
              </a:rPr>
              <a:t>Score, vies et niveau</a:t>
            </a:r>
          </a:p>
          <a:p>
            <a:pPr marL="742950" lvl="1" indent="-285750">
              <a:buFont typeface="Arial" panose="020B0604020202020204" pitchFamily="34" charset="0"/>
              <a:buChar char="•"/>
            </a:pPr>
            <a:r>
              <a:rPr lang="fr-FR" dirty="0">
                <a:latin typeface="Bahnschrift Light" panose="020B0502040204020203" pitchFamily="34" charset="0"/>
              </a:rPr>
              <a:t>Temporisateurs (invincibilité, temps de jeu)</a:t>
            </a:r>
          </a:p>
          <a:p>
            <a:pPr marL="742950" lvl="1" indent="-285750">
              <a:buFont typeface="Arial" panose="020B0604020202020204" pitchFamily="34" charset="0"/>
              <a:buChar char="•"/>
            </a:pPr>
            <a:r>
              <a:rPr lang="fr-FR" dirty="0">
                <a:latin typeface="Bahnschrift Light" panose="020B0502040204020203" pitchFamily="34" charset="0"/>
              </a:rPr>
              <a:t>Définition des labyrinthes pour chaque niveau</a:t>
            </a:r>
          </a:p>
          <a:p>
            <a:endParaRPr lang="fr-CI" dirty="0"/>
          </a:p>
        </p:txBody>
      </p:sp>
      <p:sp>
        <p:nvSpPr>
          <p:cNvPr id="7" name="Rectangle 1">
            <a:extLst>
              <a:ext uri="{FF2B5EF4-FFF2-40B4-BE49-F238E27FC236}">
                <a16:creationId xmlns:a16="http://schemas.microsoft.com/office/drawing/2014/main" id="{69A876D0-CF68-47EA-8B50-0621D6D12D9C}"/>
              </a:ext>
            </a:extLst>
          </p:cNvPr>
          <p:cNvSpPr>
            <a:spLocks noGrp="1" noChangeArrowheads="1"/>
          </p:cNvSpPr>
          <p:nvPr>
            <p:ph sz="quarter" idx="4"/>
          </p:nvPr>
        </p:nvSpPr>
        <p:spPr bwMode="auto">
          <a:xfrm>
            <a:off x="5980112" y="2218781"/>
            <a:ext cx="5241263"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1" i="0" u="none" strike="noStrike" cap="none" normalizeH="0" baseline="0" dirty="0">
                <a:ln>
                  <a:noFill/>
                </a:ln>
                <a:solidFill>
                  <a:schemeClr val="tx1"/>
                </a:solidFill>
                <a:effectLst/>
                <a:latin typeface="Arial" panose="020B0604020202020204" pitchFamily="34" charset="0"/>
              </a:rPr>
              <a:t>Fonctions principales</a:t>
            </a:r>
            <a:r>
              <a:rPr kumimoji="0" lang="fr-FR" altLang="fr-FR" sz="2400" b="0" i="0" u="none" strike="noStrike" cap="none" normalizeH="0" baseline="0" dirty="0">
                <a:ln>
                  <a:noFill/>
                </a:ln>
                <a:solidFill>
                  <a:schemeClr val="tx1"/>
                </a:solidFill>
                <a:effectLst/>
                <a:latin typeface="Arial" panose="020B0604020202020204" pitchFamily="34"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Bahnschrift Light" panose="020B0502040204020203" pitchFamily="34" charset="0"/>
              </a:rPr>
              <a:t>init_ghosts</a:t>
            </a:r>
            <a:r>
              <a:rPr kumimoji="0" lang="fr-FR" altLang="fr-FR" sz="1200" b="0" i="0" u="none" strike="noStrike" cap="none" normalizeH="0" baseline="0" dirty="0">
                <a:ln>
                  <a:noFill/>
                </a:ln>
                <a:solidFill>
                  <a:schemeClr val="tx1"/>
                </a:solidFill>
                <a:effectLst/>
                <a:latin typeface="Bahnschrift Light" panose="020B0502040204020203" pitchFamily="34" charset="0"/>
              </a:rPr>
              <a:t>()</a:t>
            </a:r>
            <a:r>
              <a:rPr kumimoji="0" lang="fr-FR" altLang="fr-FR" sz="1050" b="0" i="0" u="none" strike="noStrike" cap="none" normalizeH="0" baseline="0" dirty="0">
                <a:ln>
                  <a:noFill/>
                </a:ln>
                <a:solidFill>
                  <a:schemeClr val="tx1"/>
                </a:solidFill>
                <a:effectLst/>
                <a:latin typeface="Bahnschrift Light" panose="020B0502040204020203" pitchFamily="34" charset="0"/>
              </a:rPr>
              <a:t> : Initialise les fantômes avec des positions et couleurs spécifiques</a:t>
            </a:r>
            <a:r>
              <a:rPr kumimoji="0" lang="fr-FR" altLang="fr-FR" sz="2800" b="0" i="0" u="none" strike="noStrike" cap="none" normalizeH="0" baseline="0" dirty="0">
                <a:ln>
                  <a:noFill/>
                </a:ln>
                <a:solidFill>
                  <a:schemeClr val="tx1"/>
                </a:solidFill>
                <a:effectLst/>
                <a:latin typeface="Bahnschrift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Bahnschrift Light" panose="020B0502040204020203" pitchFamily="34" charset="0"/>
              </a:rPr>
              <a:t>update_ghosts</a:t>
            </a:r>
            <a:r>
              <a:rPr kumimoji="0" lang="fr-FR" altLang="fr-FR" sz="1200" b="0" i="0" u="none" strike="noStrike" cap="none" normalizeH="0" baseline="0" dirty="0">
                <a:ln>
                  <a:noFill/>
                </a:ln>
                <a:solidFill>
                  <a:schemeClr val="tx1"/>
                </a:solidFill>
                <a:effectLst/>
                <a:latin typeface="Bahnschrift Light" panose="020B0502040204020203" pitchFamily="34" charset="0"/>
              </a:rPr>
              <a:t>()</a:t>
            </a:r>
            <a:r>
              <a:rPr kumimoji="0" lang="fr-FR" altLang="fr-FR" sz="1050" b="0" i="0" u="none" strike="noStrike" cap="none" normalizeH="0" baseline="0" dirty="0">
                <a:ln>
                  <a:noFill/>
                </a:ln>
                <a:solidFill>
                  <a:schemeClr val="tx1"/>
                </a:solidFill>
                <a:effectLst/>
                <a:latin typeface="Bahnschrift Light" panose="020B0502040204020203" pitchFamily="34" charset="0"/>
              </a:rPr>
              <a:t> : Gère le mouvement des fantômes, incluant le changement de direction face aux murs</a:t>
            </a:r>
            <a:r>
              <a:rPr kumimoji="0" lang="fr-FR" altLang="fr-FR" sz="2800" b="0" i="0" u="none" strike="noStrike" cap="none" normalizeH="0" baseline="0" dirty="0">
                <a:ln>
                  <a:noFill/>
                </a:ln>
                <a:solidFill>
                  <a:schemeClr val="tx1"/>
                </a:solidFill>
                <a:effectLst/>
                <a:latin typeface="Bahnschrift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Bahnschrift Light" panose="020B0502040204020203" pitchFamily="34" charset="0"/>
              </a:rPr>
              <a:t>reset_pacman</a:t>
            </a:r>
            <a:r>
              <a:rPr kumimoji="0" lang="fr-FR" altLang="fr-FR" sz="1200" b="0" i="0" u="none" strike="noStrike" cap="none" normalizeH="0" baseline="0" dirty="0">
                <a:ln>
                  <a:noFill/>
                </a:ln>
                <a:solidFill>
                  <a:schemeClr val="tx1"/>
                </a:solidFill>
                <a:effectLst/>
                <a:latin typeface="Bahnschrift Light" panose="020B0502040204020203" pitchFamily="34" charset="0"/>
              </a:rPr>
              <a:t>()</a:t>
            </a:r>
            <a:r>
              <a:rPr kumimoji="0" lang="fr-FR" altLang="fr-FR" sz="1050" b="0" i="0" u="none" strike="noStrike" cap="none" normalizeH="0" baseline="0" dirty="0">
                <a:ln>
                  <a:noFill/>
                </a:ln>
                <a:solidFill>
                  <a:schemeClr val="tx1"/>
                </a:solidFill>
                <a:effectLst/>
                <a:latin typeface="Bahnschrift Light" panose="020B0502040204020203" pitchFamily="34" charset="0"/>
              </a:rPr>
              <a:t> : Réinitialise la position de Pac-Man</a:t>
            </a:r>
            <a:r>
              <a:rPr kumimoji="0" lang="fr-FR" altLang="fr-FR" sz="2800" b="0" i="0" u="none" strike="noStrike" cap="none" normalizeH="0" baseline="0" dirty="0">
                <a:ln>
                  <a:noFill/>
                </a:ln>
                <a:solidFill>
                  <a:schemeClr val="tx1"/>
                </a:solidFill>
                <a:effectLst/>
                <a:latin typeface="Bahnschrift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Bahnschrift Light" panose="020B0502040204020203" pitchFamily="34" charset="0"/>
              </a:rPr>
              <a:t>handle_input</a:t>
            </a:r>
            <a:r>
              <a:rPr kumimoji="0" lang="fr-FR" altLang="fr-FR" sz="1200" b="0" i="0" u="none" strike="noStrike" cap="none" normalizeH="0" baseline="0" dirty="0">
                <a:ln>
                  <a:noFill/>
                </a:ln>
                <a:solidFill>
                  <a:schemeClr val="tx1"/>
                </a:solidFill>
                <a:effectLst/>
                <a:latin typeface="Bahnschrift Light" panose="020B0502040204020203" pitchFamily="34" charset="0"/>
              </a:rPr>
              <a:t>()</a:t>
            </a:r>
            <a:r>
              <a:rPr kumimoji="0" lang="fr-FR" altLang="fr-FR" sz="1050" b="0" i="0" u="none" strike="noStrike" cap="none" normalizeH="0" baseline="0" dirty="0">
                <a:ln>
                  <a:noFill/>
                </a:ln>
                <a:solidFill>
                  <a:schemeClr val="tx1"/>
                </a:solidFill>
                <a:effectLst/>
                <a:latin typeface="Bahnschrift Light" panose="020B0502040204020203" pitchFamily="34" charset="0"/>
              </a:rPr>
              <a:t> : Traite les entrées clavier pour diriger Pac-Man</a:t>
            </a:r>
            <a:r>
              <a:rPr kumimoji="0" lang="fr-FR" altLang="fr-FR" sz="2800" b="0" i="0" u="none" strike="noStrike" cap="none" normalizeH="0" baseline="0" dirty="0">
                <a:ln>
                  <a:noFill/>
                </a:ln>
                <a:solidFill>
                  <a:schemeClr val="tx1"/>
                </a:solidFill>
                <a:effectLst/>
                <a:latin typeface="Bahnschrift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Bahnschrift Light" panose="020B0502040204020203" pitchFamily="34" charset="0"/>
              </a:rPr>
              <a:t>update_pacman</a:t>
            </a:r>
            <a:r>
              <a:rPr kumimoji="0" lang="fr-FR" altLang="fr-FR" sz="1200" b="0" i="0" u="none" strike="noStrike" cap="none" normalizeH="0" baseline="0" dirty="0">
                <a:ln>
                  <a:noFill/>
                </a:ln>
                <a:solidFill>
                  <a:schemeClr val="tx1"/>
                </a:solidFill>
                <a:effectLst/>
                <a:latin typeface="Bahnschrift Light" panose="020B0502040204020203" pitchFamily="34" charset="0"/>
              </a:rPr>
              <a:t>()</a:t>
            </a:r>
            <a:r>
              <a:rPr kumimoji="0" lang="fr-FR" altLang="fr-FR" sz="1050" b="0" i="0" u="none" strike="noStrike" cap="none" normalizeH="0" baseline="0" dirty="0">
                <a:ln>
                  <a:noFill/>
                </a:ln>
                <a:solidFill>
                  <a:schemeClr val="tx1"/>
                </a:solidFill>
                <a:effectLst/>
                <a:latin typeface="Bahnschrift Light" panose="020B0502040204020203" pitchFamily="34" charset="0"/>
              </a:rPr>
              <a:t> : Déplace Pac-Man et gère l'interaction avec les points</a:t>
            </a:r>
            <a:r>
              <a:rPr kumimoji="0" lang="fr-FR" altLang="fr-FR" sz="2800" b="0" i="0" u="none" strike="noStrike" cap="none" normalizeH="0" baseline="0" dirty="0">
                <a:ln>
                  <a:noFill/>
                </a:ln>
                <a:solidFill>
                  <a:schemeClr val="tx1"/>
                </a:solidFill>
                <a:effectLst/>
                <a:latin typeface="Bahnschrift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Bahnschrift Light" panose="020B0502040204020203" pitchFamily="34" charset="0"/>
              </a:rPr>
              <a:t>handle_collisions</a:t>
            </a:r>
            <a:r>
              <a:rPr kumimoji="0" lang="fr-FR" altLang="fr-FR" sz="1200" b="0" i="0" u="none" strike="noStrike" cap="none" normalizeH="0" baseline="0" dirty="0">
                <a:ln>
                  <a:noFill/>
                </a:ln>
                <a:solidFill>
                  <a:schemeClr val="tx1"/>
                </a:solidFill>
                <a:effectLst/>
                <a:latin typeface="Bahnschrift Light" panose="020B0502040204020203" pitchFamily="34" charset="0"/>
              </a:rPr>
              <a:t>()</a:t>
            </a:r>
            <a:r>
              <a:rPr kumimoji="0" lang="fr-FR" altLang="fr-FR" sz="1050" b="0" i="0" u="none" strike="noStrike" cap="none" normalizeH="0" baseline="0" dirty="0">
                <a:ln>
                  <a:noFill/>
                </a:ln>
                <a:solidFill>
                  <a:schemeClr val="tx1"/>
                </a:solidFill>
                <a:effectLst/>
                <a:latin typeface="Bahnschrift Light" panose="020B0502040204020203" pitchFamily="34" charset="0"/>
              </a:rPr>
              <a:t> : Détecte et traite les collisions entre Pac-Man et les fantômes</a:t>
            </a:r>
            <a:r>
              <a:rPr kumimoji="0" lang="fr-FR" altLang="fr-FR" sz="2800" b="0" i="0" u="none" strike="noStrike" cap="none" normalizeH="0" baseline="0" dirty="0">
                <a:ln>
                  <a:noFill/>
                </a:ln>
                <a:solidFill>
                  <a:schemeClr val="tx1"/>
                </a:solidFill>
                <a:effectLst/>
                <a:latin typeface="Bahnschrift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Bahnschrift Light" panose="020B0502040204020203" pitchFamily="34" charset="0"/>
              </a:rPr>
              <a:t>update_game_timer</a:t>
            </a:r>
            <a:r>
              <a:rPr kumimoji="0" lang="fr-FR" altLang="fr-FR" sz="1200" b="0" i="0" u="none" strike="noStrike" cap="none" normalizeH="0" baseline="0" dirty="0">
                <a:ln>
                  <a:noFill/>
                </a:ln>
                <a:solidFill>
                  <a:schemeClr val="tx1"/>
                </a:solidFill>
                <a:effectLst/>
                <a:latin typeface="Bahnschrift Light" panose="020B0502040204020203" pitchFamily="34" charset="0"/>
              </a:rPr>
              <a:t>()</a:t>
            </a:r>
            <a:r>
              <a:rPr kumimoji="0" lang="fr-FR" altLang="fr-FR" sz="1050" b="0" i="0" u="none" strike="noStrike" cap="none" normalizeH="0" baseline="0" dirty="0">
                <a:ln>
                  <a:noFill/>
                </a:ln>
                <a:solidFill>
                  <a:schemeClr val="tx1"/>
                </a:solidFill>
                <a:effectLst/>
                <a:latin typeface="Bahnschrift Light" panose="020B0502040204020203" pitchFamily="34" charset="0"/>
              </a:rPr>
              <a:t> : Réduit le temps restant et l'invincibilité</a:t>
            </a:r>
            <a:r>
              <a:rPr kumimoji="0" lang="fr-FR" altLang="fr-FR" sz="2800" b="0" i="0" u="none" strike="noStrike" cap="none" normalizeH="0" baseline="0" dirty="0">
                <a:ln>
                  <a:noFill/>
                </a:ln>
                <a:solidFill>
                  <a:schemeClr val="tx1"/>
                </a:solidFill>
                <a:effectLst/>
                <a:latin typeface="Bahnschrift Light" panose="020B0502040204020203"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200" b="0" i="0" u="none" strike="noStrike" cap="none" normalizeH="0" baseline="0" dirty="0" err="1">
                <a:ln>
                  <a:noFill/>
                </a:ln>
                <a:solidFill>
                  <a:schemeClr val="tx1"/>
                </a:solidFill>
                <a:effectLst/>
                <a:latin typeface="Bahnschrift Light" panose="020B0502040204020203" pitchFamily="34" charset="0"/>
              </a:rPr>
              <a:t>update_maze</a:t>
            </a:r>
            <a:r>
              <a:rPr kumimoji="0" lang="fr-FR" altLang="fr-FR" sz="1200" b="0" i="0" u="none" strike="noStrike" cap="none" normalizeH="0" baseline="0" dirty="0">
                <a:ln>
                  <a:noFill/>
                </a:ln>
                <a:solidFill>
                  <a:schemeClr val="tx1"/>
                </a:solidFill>
                <a:effectLst/>
                <a:latin typeface="Bahnschrift Light" panose="020B0502040204020203" pitchFamily="34" charset="0"/>
              </a:rPr>
              <a:t>()</a:t>
            </a:r>
            <a:r>
              <a:rPr kumimoji="0" lang="fr-FR" altLang="fr-FR" sz="1050" b="0" i="0" u="none" strike="noStrike" cap="none" normalizeH="0" baseline="0" dirty="0">
                <a:ln>
                  <a:noFill/>
                </a:ln>
                <a:solidFill>
                  <a:schemeClr val="tx1"/>
                </a:solidFill>
                <a:effectLst/>
                <a:latin typeface="Bahnschrift Light" panose="020B0502040204020203" pitchFamily="34" charset="0"/>
              </a:rPr>
              <a:t> : Vérifie s'il reste des points dans le labyrinthe</a:t>
            </a:r>
            <a:endParaRPr kumimoji="0" lang="fr-FR" altLang="fr-FR" sz="2800" b="0" i="0" u="none" strike="noStrike" cap="none" normalizeH="0" baseline="0" dirty="0">
              <a:ln>
                <a:noFill/>
              </a:ln>
              <a:solidFill>
                <a:schemeClr val="tx1"/>
              </a:solidFill>
              <a:effectLst/>
              <a:latin typeface="Bahnschrift Ligh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560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410A-5780-42C7-B180-829F0835D3F9}"/>
              </a:ext>
            </a:extLst>
          </p:cNvPr>
          <p:cNvSpPr>
            <a:spLocks noGrp="1"/>
          </p:cNvSpPr>
          <p:nvPr>
            <p:ph type="title"/>
          </p:nvPr>
        </p:nvSpPr>
        <p:spPr/>
        <p:txBody>
          <a:bodyPr/>
          <a:lstStyle/>
          <a:p>
            <a:endParaRPr lang="fr-CI"/>
          </a:p>
        </p:txBody>
      </p:sp>
      <p:sp>
        <p:nvSpPr>
          <p:cNvPr id="6" name="Content Placeholder 5">
            <a:extLst>
              <a:ext uri="{FF2B5EF4-FFF2-40B4-BE49-F238E27FC236}">
                <a16:creationId xmlns:a16="http://schemas.microsoft.com/office/drawing/2014/main" id="{6C203D5B-7737-49AB-A9B8-82A78677457E}"/>
              </a:ext>
            </a:extLst>
          </p:cNvPr>
          <p:cNvSpPr>
            <a:spLocks noGrp="1"/>
          </p:cNvSpPr>
          <p:nvPr>
            <p:ph sz="quarter" idx="4"/>
          </p:nvPr>
        </p:nvSpPr>
        <p:spPr>
          <a:xfrm>
            <a:off x="6096000" y="2327506"/>
            <a:ext cx="4825159" cy="3229915"/>
          </a:xfrm>
        </p:spPr>
        <p:txBody>
          <a:bodyPr>
            <a:normAutofit fontScale="92500" lnSpcReduction="20000"/>
          </a:bodyPr>
          <a:lstStyle/>
          <a:p>
            <a:r>
              <a:rPr lang="fr-FR" b="1" dirty="0"/>
              <a:t>5. Point d'entrée (</a:t>
            </a:r>
            <a:r>
              <a:rPr lang="fr-FR" b="1" dirty="0" err="1"/>
              <a:t>main.c</a:t>
            </a:r>
            <a:r>
              <a:rPr lang="fr-FR" b="1" dirty="0"/>
              <a:t>)</a:t>
            </a:r>
          </a:p>
          <a:p>
            <a:pPr marL="0" indent="0">
              <a:buNone/>
            </a:pPr>
            <a:r>
              <a:rPr lang="fr-FR" dirty="0"/>
              <a:t>Ce fichier orchestre l'ensemble du jeu :</a:t>
            </a:r>
          </a:p>
          <a:p>
            <a:pPr>
              <a:buFont typeface="Arial" panose="020B0604020202020204" pitchFamily="34" charset="0"/>
              <a:buChar char="•"/>
            </a:pPr>
            <a:r>
              <a:rPr lang="fr-FR" b="1" dirty="0"/>
              <a:t>Initialisation</a:t>
            </a:r>
            <a:r>
              <a:rPr lang="fr-FR" dirty="0"/>
              <a:t> : Configure Allegro, la logique du jeu et les graphismes</a:t>
            </a:r>
          </a:p>
          <a:p>
            <a:pPr>
              <a:buFont typeface="Arial" panose="020B0604020202020204" pitchFamily="34" charset="0"/>
              <a:buChar char="•"/>
            </a:pPr>
            <a:r>
              <a:rPr lang="fr-FR" b="1" dirty="0"/>
              <a:t>Boucle principale</a:t>
            </a:r>
            <a:r>
              <a:rPr lang="fr-FR" dirty="0"/>
              <a:t> : Séquence répétitive qui : </a:t>
            </a:r>
          </a:p>
          <a:p>
            <a:pPr marL="742950" lvl="1" indent="-285750">
              <a:buFont typeface="Arial" panose="020B0604020202020204" pitchFamily="34" charset="0"/>
              <a:buChar char="•"/>
            </a:pPr>
            <a:r>
              <a:rPr lang="fr-FR" dirty="0"/>
              <a:t>Traite les entrées utilisateur</a:t>
            </a:r>
          </a:p>
          <a:p>
            <a:pPr marL="742950" lvl="1" indent="-285750">
              <a:buFont typeface="Arial" panose="020B0604020202020204" pitchFamily="34" charset="0"/>
              <a:buChar char="•"/>
            </a:pPr>
            <a:r>
              <a:rPr lang="fr-FR" dirty="0"/>
              <a:t>Met à jour l'état du jeu</a:t>
            </a:r>
          </a:p>
          <a:p>
            <a:pPr marL="742950" lvl="1" indent="-285750">
              <a:buFont typeface="Arial" panose="020B0604020202020204" pitchFamily="34" charset="0"/>
              <a:buChar char="•"/>
            </a:pPr>
            <a:r>
              <a:rPr lang="fr-FR" dirty="0"/>
              <a:t>Affiche le nouvel état</a:t>
            </a:r>
          </a:p>
          <a:p>
            <a:pPr marL="742950" lvl="1" indent="-285750">
              <a:buFont typeface="Arial" panose="020B0604020202020204" pitchFamily="34" charset="0"/>
              <a:buChar char="•"/>
            </a:pPr>
            <a:r>
              <a:rPr lang="fr-FR" dirty="0"/>
              <a:t>Attend un court instant pour contrôler la vitesse</a:t>
            </a:r>
          </a:p>
          <a:p>
            <a:endParaRPr lang="fr-CI" dirty="0"/>
          </a:p>
        </p:txBody>
      </p:sp>
      <p:sp>
        <p:nvSpPr>
          <p:cNvPr id="11" name="Content Placeholder 10">
            <a:extLst>
              <a:ext uri="{FF2B5EF4-FFF2-40B4-BE49-F238E27FC236}">
                <a16:creationId xmlns:a16="http://schemas.microsoft.com/office/drawing/2014/main" id="{DFBCB855-9B00-4752-8139-3814CCDA0793}"/>
              </a:ext>
            </a:extLst>
          </p:cNvPr>
          <p:cNvSpPr>
            <a:spLocks noGrp="1"/>
          </p:cNvSpPr>
          <p:nvPr>
            <p:ph sz="half" idx="2"/>
          </p:nvPr>
        </p:nvSpPr>
        <p:spPr>
          <a:xfrm>
            <a:off x="150920" y="2327506"/>
            <a:ext cx="5832369" cy="4321869"/>
          </a:xfrm>
        </p:spPr>
        <p:txBody>
          <a:bodyPr>
            <a:normAutofit fontScale="92500" lnSpcReduction="20000"/>
          </a:bodyPr>
          <a:lstStyle/>
          <a:p>
            <a:r>
              <a:rPr lang="fr-FR" b="1" dirty="0"/>
              <a:t>4. Interface graphique (</a:t>
            </a:r>
            <a:r>
              <a:rPr lang="fr-FR" b="1" dirty="0" err="1"/>
              <a:t>graphics.h</a:t>
            </a:r>
            <a:r>
              <a:rPr lang="fr-FR" b="1" dirty="0"/>
              <a:t> et </a:t>
            </a:r>
            <a:r>
              <a:rPr lang="fr-FR" b="1" dirty="0" err="1"/>
              <a:t>graphics.c</a:t>
            </a:r>
            <a:r>
              <a:rPr lang="fr-FR" b="1" dirty="0"/>
              <a:t>)</a:t>
            </a:r>
          </a:p>
          <a:p>
            <a:pPr marL="0" indent="0">
              <a:buNone/>
            </a:pPr>
            <a:r>
              <a:rPr lang="fr-FR" dirty="0"/>
              <a:t>Ces fichiers gèrent tout l'aspect visuel du jeu :</a:t>
            </a:r>
          </a:p>
          <a:p>
            <a:r>
              <a:rPr lang="fr-CI" b="1" dirty="0"/>
              <a:t>Technique de double </a:t>
            </a:r>
            <a:r>
              <a:rPr lang="fr-CI" b="1" dirty="0" err="1"/>
              <a:t>buffering</a:t>
            </a:r>
            <a:r>
              <a:rPr lang="fr-CI" dirty="0"/>
              <a:t> :</a:t>
            </a:r>
            <a:endParaRPr lang="fr-FR" dirty="0"/>
          </a:p>
          <a:p>
            <a:pPr marL="0" indent="0">
              <a:buNone/>
            </a:pPr>
            <a:r>
              <a:rPr lang="fr-FR" dirty="0"/>
              <a:t>Utilisation d'un buffer pour éviter le scintillement</a:t>
            </a:r>
          </a:p>
          <a:p>
            <a:r>
              <a:rPr lang="fr-CI" b="1" dirty="0"/>
              <a:t>Fonctions de dessin</a:t>
            </a:r>
            <a:r>
              <a:rPr lang="fr-CI" dirty="0"/>
              <a:t> :</a:t>
            </a:r>
          </a:p>
          <a:p>
            <a:pPr marL="0" indent="0">
              <a:buNone/>
            </a:pPr>
            <a:r>
              <a:rPr lang="fr-FR" dirty="0" err="1"/>
              <a:t>draw_mmaze</a:t>
            </a:r>
            <a:r>
              <a:rPr lang="fr-FR" dirty="0"/>
              <a:t>(): dessine les murs et les points</a:t>
            </a:r>
          </a:p>
          <a:p>
            <a:pPr marL="0" indent="0">
              <a:buNone/>
            </a:pPr>
            <a:r>
              <a:rPr lang="fr-FR" dirty="0" err="1"/>
              <a:t>Draw_pacman</a:t>
            </a:r>
            <a:r>
              <a:rPr lang="fr-FR" dirty="0"/>
              <a:t>(): affiche </a:t>
            </a:r>
            <a:r>
              <a:rPr lang="fr-FR" dirty="0" err="1"/>
              <a:t>pac-man</a:t>
            </a:r>
            <a:r>
              <a:rPr lang="fr-FR" dirty="0"/>
              <a:t> comme un cercle jaune</a:t>
            </a:r>
          </a:p>
          <a:p>
            <a:pPr marL="0" indent="0">
              <a:buNone/>
            </a:pPr>
            <a:r>
              <a:rPr lang="fr-FR" dirty="0" err="1"/>
              <a:t>Draw_ghost</a:t>
            </a:r>
            <a:r>
              <a:rPr lang="fr-FR" dirty="0"/>
              <a:t>(): affiche les fantôme avec leurs couleurs respectives</a:t>
            </a:r>
          </a:p>
          <a:p>
            <a:pPr marL="0" indent="0">
              <a:buNone/>
            </a:pPr>
            <a:r>
              <a:rPr lang="fr-CI" dirty="0" err="1"/>
              <a:t>Draw_game</a:t>
            </a:r>
            <a:r>
              <a:rPr lang="fr-CI" dirty="0"/>
              <a:t>(): </a:t>
            </a:r>
            <a:r>
              <a:rPr lang="fr-FR" dirty="0"/>
              <a:t>coordonnées de </a:t>
            </a:r>
            <a:r>
              <a:rPr lang="fr-FR" dirty="0" err="1"/>
              <a:t>toud</a:t>
            </a:r>
            <a:r>
              <a:rPr lang="fr-FR" dirty="0"/>
              <a:t> les éléments et du score </a:t>
            </a:r>
            <a:endParaRPr lang="fr-CI" dirty="0"/>
          </a:p>
        </p:txBody>
      </p:sp>
    </p:spTree>
    <p:extLst>
      <p:ext uri="{BB962C8B-B14F-4D97-AF65-F5344CB8AC3E}">
        <p14:creationId xmlns:p14="http://schemas.microsoft.com/office/powerpoint/2010/main" val="226243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80">
                                          <p:stCondLst>
                                            <p:cond delay="0"/>
                                          </p:stCondLst>
                                        </p:cTn>
                                        <p:tgtEl>
                                          <p:spTgt spid="11">
                                            <p:txEl>
                                              <p:pRg st="0" end="0"/>
                                            </p:txEl>
                                          </p:spTgt>
                                        </p:tgtEl>
                                      </p:cBhvr>
                                    </p:animEffect>
                                    <p:anim calcmode="lin" valueType="num">
                                      <p:cBhvr>
                                        <p:cTn id="8" dur="1822" tmFilter="0,0; 0.14,0.36; 0.43,0.73; 0.71,0.91; 1.0,1.0">
                                          <p:stCondLst>
                                            <p:cond delay="0"/>
                                          </p:stCondLst>
                                        </p:cTn>
                                        <p:tgtEl>
                                          <p:spTgt spid="11">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xEl>
                                              <p:pRg st="0" end="0"/>
                                            </p:txEl>
                                          </p:spTgt>
                                        </p:tgtEl>
                                      </p:cBhvr>
                                      <p:to x="100000" y="60000"/>
                                    </p:animScale>
                                    <p:animScale>
                                      <p:cBhvr>
                                        <p:cTn id="14" dur="166" decel="50000">
                                          <p:stCondLst>
                                            <p:cond delay="676"/>
                                          </p:stCondLst>
                                        </p:cTn>
                                        <p:tgtEl>
                                          <p:spTgt spid="11">
                                            <p:txEl>
                                              <p:pRg st="0" end="0"/>
                                            </p:txEl>
                                          </p:spTgt>
                                        </p:tgtEl>
                                      </p:cBhvr>
                                      <p:to x="100000" y="100000"/>
                                    </p:animScale>
                                    <p:animScale>
                                      <p:cBhvr>
                                        <p:cTn id="15" dur="26">
                                          <p:stCondLst>
                                            <p:cond delay="1312"/>
                                          </p:stCondLst>
                                        </p:cTn>
                                        <p:tgtEl>
                                          <p:spTgt spid="11">
                                            <p:txEl>
                                              <p:pRg st="0" end="0"/>
                                            </p:txEl>
                                          </p:spTgt>
                                        </p:tgtEl>
                                      </p:cBhvr>
                                      <p:to x="100000" y="80000"/>
                                    </p:animScale>
                                    <p:animScale>
                                      <p:cBhvr>
                                        <p:cTn id="16" dur="166" decel="50000">
                                          <p:stCondLst>
                                            <p:cond delay="1338"/>
                                          </p:stCondLst>
                                        </p:cTn>
                                        <p:tgtEl>
                                          <p:spTgt spid="11">
                                            <p:txEl>
                                              <p:pRg st="0" end="0"/>
                                            </p:txEl>
                                          </p:spTgt>
                                        </p:tgtEl>
                                      </p:cBhvr>
                                      <p:to x="100000" y="100000"/>
                                    </p:animScale>
                                    <p:animScale>
                                      <p:cBhvr>
                                        <p:cTn id="17" dur="26">
                                          <p:stCondLst>
                                            <p:cond delay="1642"/>
                                          </p:stCondLst>
                                        </p:cTn>
                                        <p:tgtEl>
                                          <p:spTgt spid="11">
                                            <p:txEl>
                                              <p:pRg st="0" end="0"/>
                                            </p:txEl>
                                          </p:spTgt>
                                        </p:tgtEl>
                                      </p:cBhvr>
                                      <p:to x="100000" y="90000"/>
                                    </p:animScale>
                                    <p:animScale>
                                      <p:cBhvr>
                                        <p:cTn id="18" dur="166" decel="50000">
                                          <p:stCondLst>
                                            <p:cond delay="1668"/>
                                          </p:stCondLst>
                                        </p:cTn>
                                        <p:tgtEl>
                                          <p:spTgt spid="11">
                                            <p:txEl>
                                              <p:pRg st="0" end="0"/>
                                            </p:txEl>
                                          </p:spTgt>
                                        </p:tgtEl>
                                      </p:cBhvr>
                                      <p:to x="100000" y="100000"/>
                                    </p:animScale>
                                    <p:animScale>
                                      <p:cBhvr>
                                        <p:cTn id="19" dur="26">
                                          <p:stCondLst>
                                            <p:cond delay="1808"/>
                                          </p:stCondLst>
                                        </p:cTn>
                                        <p:tgtEl>
                                          <p:spTgt spid="11">
                                            <p:txEl>
                                              <p:pRg st="0" end="0"/>
                                            </p:txEl>
                                          </p:spTgt>
                                        </p:tgtEl>
                                      </p:cBhvr>
                                      <p:to x="100000" y="95000"/>
                                    </p:animScale>
                                    <p:animScale>
                                      <p:cBhvr>
                                        <p:cTn id="20" dur="166" decel="50000">
                                          <p:stCondLst>
                                            <p:cond delay="1834"/>
                                          </p:stCondLst>
                                        </p:cTn>
                                        <p:tgtEl>
                                          <p:spTgt spid="11">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11">
                                            <p:txEl>
                                              <p:pRg st="1" end="1"/>
                                            </p:txEl>
                                          </p:spTgt>
                                        </p:tgtEl>
                                        <p:attrNameLst>
                                          <p:attrName>style.visibility</p:attrName>
                                        </p:attrNameLst>
                                      </p:cBhvr>
                                      <p:to>
                                        <p:strVal val="visible"/>
                                      </p:to>
                                    </p:set>
                                    <p:animEffect transition="in" filter="wipe(down)">
                                      <p:cBhvr>
                                        <p:cTn id="25" dur="580">
                                          <p:stCondLst>
                                            <p:cond delay="0"/>
                                          </p:stCondLst>
                                        </p:cTn>
                                        <p:tgtEl>
                                          <p:spTgt spid="11">
                                            <p:txEl>
                                              <p:pRg st="1" end="1"/>
                                            </p:txEl>
                                          </p:spTgt>
                                        </p:tgtEl>
                                      </p:cBhvr>
                                    </p:animEffect>
                                    <p:anim calcmode="lin" valueType="num">
                                      <p:cBhvr>
                                        <p:cTn id="26" dur="1822" tmFilter="0,0; 0.14,0.36; 0.43,0.73; 0.71,0.91; 1.0,1.0">
                                          <p:stCondLst>
                                            <p:cond delay="0"/>
                                          </p:stCondLst>
                                        </p:cTn>
                                        <p:tgtEl>
                                          <p:spTgt spid="11">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11">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11">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11">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11">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11">
                                            <p:txEl>
                                              <p:pRg st="1" end="1"/>
                                            </p:txEl>
                                          </p:spTgt>
                                        </p:tgtEl>
                                      </p:cBhvr>
                                      <p:to x="100000" y="60000"/>
                                    </p:animScale>
                                    <p:animScale>
                                      <p:cBhvr>
                                        <p:cTn id="32" dur="166" decel="50000">
                                          <p:stCondLst>
                                            <p:cond delay="676"/>
                                          </p:stCondLst>
                                        </p:cTn>
                                        <p:tgtEl>
                                          <p:spTgt spid="11">
                                            <p:txEl>
                                              <p:pRg st="1" end="1"/>
                                            </p:txEl>
                                          </p:spTgt>
                                        </p:tgtEl>
                                      </p:cBhvr>
                                      <p:to x="100000" y="100000"/>
                                    </p:animScale>
                                    <p:animScale>
                                      <p:cBhvr>
                                        <p:cTn id="33" dur="26">
                                          <p:stCondLst>
                                            <p:cond delay="1312"/>
                                          </p:stCondLst>
                                        </p:cTn>
                                        <p:tgtEl>
                                          <p:spTgt spid="11">
                                            <p:txEl>
                                              <p:pRg st="1" end="1"/>
                                            </p:txEl>
                                          </p:spTgt>
                                        </p:tgtEl>
                                      </p:cBhvr>
                                      <p:to x="100000" y="80000"/>
                                    </p:animScale>
                                    <p:animScale>
                                      <p:cBhvr>
                                        <p:cTn id="34" dur="166" decel="50000">
                                          <p:stCondLst>
                                            <p:cond delay="1338"/>
                                          </p:stCondLst>
                                        </p:cTn>
                                        <p:tgtEl>
                                          <p:spTgt spid="11">
                                            <p:txEl>
                                              <p:pRg st="1" end="1"/>
                                            </p:txEl>
                                          </p:spTgt>
                                        </p:tgtEl>
                                      </p:cBhvr>
                                      <p:to x="100000" y="100000"/>
                                    </p:animScale>
                                    <p:animScale>
                                      <p:cBhvr>
                                        <p:cTn id="35" dur="26">
                                          <p:stCondLst>
                                            <p:cond delay="1642"/>
                                          </p:stCondLst>
                                        </p:cTn>
                                        <p:tgtEl>
                                          <p:spTgt spid="11">
                                            <p:txEl>
                                              <p:pRg st="1" end="1"/>
                                            </p:txEl>
                                          </p:spTgt>
                                        </p:tgtEl>
                                      </p:cBhvr>
                                      <p:to x="100000" y="90000"/>
                                    </p:animScale>
                                    <p:animScale>
                                      <p:cBhvr>
                                        <p:cTn id="36" dur="166" decel="50000">
                                          <p:stCondLst>
                                            <p:cond delay="1668"/>
                                          </p:stCondLst>
                                        </p:cTn>
                                        <p:tgtEl>
                                          <p:spTgt spid="11">
                                            <p:txEl>
                                              <p:pRg st="1" end="1"/>
                                            </p:txEl>
                                          </p:spTgt>
                                        </p:tgtEl>
                                      </p:cBhvr>
                                      <p:to x="100000" y="100000"/>
                                    </p:animScale>
                                    <p:animScale>
                                      <p:cBhvr>
                                        <p:cTn id="37" dur="26">
                                          <p:stCondLst>
                                            <p:cond delay="1808"/>
                                          </p:stCondLst>
                                        </p:cTn>
                                        <p:tgtEl>
                                          <p:spTgt spid="11">
                                            <p:txEl>
                                              <p:pRg st="1" end="1"/>
                                            </p:txEl>
                                          </p:spTgt>
                                        </p:tgtEl>
                                      </p:cBhvr>
                                      <p:to x="100000" y="95000"/>
                                    </p:animScale>
                                    <p:animScale>
                                      <p:cBhvr>
                                        <p:cTn id="38" dur="166" decel="50000">
                                          <p:stCondLst>
                                            <p:cond delay="1834"/>
                                          </p:stCondLst>
                                        </p:cTn>
                                        <p:tgtEl>
                                          <p:spTgt spid="11">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animEffect transition="in" filter="wipe(down)">
                                      <p:cBhvr>
                                        <p:cTn id="43" dur="580">
                                          <p:stCondLst>
                                            <p:cond delay="0"/>
                                          </p:stCondLst>
                                        </p:cTn>
                                        <p:tgtEl>
                                          <p:spTgt spid="11">
                                            <p:txEl>
                                              <p:pRg st="2" end="2"/>
                                            </p:txEl>
                                          </p:spTgt>
                                        </p:tgtEl>
                                      </p:cBhvr>
                                    </p:animEffect>
                                    <p:anim calcmode="lin" valueType="num">
                                      <p:cBhvr>
                                        <p:cTn id="44" dur="1822" tmFilter="0,0; 0.14,0.36; 0.43,0.73; 0.71,0.91; 1.0,1.0">
                                          <p:stCondLst>
                                            <p:cond delay="0"/>
                                          </p:stCondLst>
                                        </p:cTn>
                                        <p:tgtEl>
                                          <p:spTgt spid="11">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1">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1">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1">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1">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1">
                                            <p:txEl>
                                              <p:pRg st="2" end="2"/>
                                            </p:txEl>
                                          </p:spTgt>
                                        </p:tgtEl>
                                      </p:cBhvr>
                                      <p:to x="100000" y="60000"/>
                                    </p:animScale>
                                    <p:animScale>
                                      <p:cBhvr>
                                        <p:cTn id="50" dur="166" decel="50000">
                                          <p:stCondLst>
                                            <p:cond delay="676"/>
                                          </p:stCondLst>
                                        </p:cTn>
                                        <p:tgtEl>
                                          <p:spTgt spid="11">
                                            <p:txEl>
                                              <p:pRg st="2" end="2"/>
                                            </p:txEl>
                                          </p:spTgt>
                                        </p:tgtEl>
                                      </p:cBhvr>
                                      <p:to x="100000" y="100000"/>
                                    </p:animScale>
                                    <p:animScale>
                                      <p:cBhvr>
                                        <p:cTn id="51" dur="26">
                                          <p:stCondLst>
                                            <p:cond delay="1312"/>
                                          </p:stCondLst>
                                        </p:cTn>
                                        <p:tgtEl>
                                          <p:spTgt spid="11">
                                            <p:txEl>
                                              <p:pRg st="2" end="2"/>
                                            </p:txEl>
                                          </p:spTgt>
                                        </p:tgtEl>
                                      </p:cBhvr>
                                      <p:to x="100000" y="80000"/>
                                    </p:animScale>
                                    <p:animScale>
                                      <p:cBhvr>
                                        <p:cTn id="52" dur="166" decel="50000">
                                          <p:stCondLst>
                                            <p:cond delay="1338"/>
                                          </p:stCondLst>
                                        </p:cTn>
                                        <p:tgtEl>
                                          <p:spTgt spid="11">
                                            <p:txEl>
                                              <p:pRg st="2" end="2"/>
                                            </p:txEl>
                                          </p:spTgt>
                                        </p:tgtEl>
                                      </p:cBhvr>
                                      <p:to x="100000" y="100000"/>
                                    </p:animScale>
                                    <p:animScale>
                                      <p:cBhvr>
                                        <p:cTn id="53" dur="26">
                                          <p:stCondLst>
                                            <p:cond delay="1642"/>
                                          </p:stCondLst>
                                        </p:cTn>
                                        <p:tgtEl>
                                          <p:spTgt spid="11">
                                            <p:txEl>
                                              <p:pRg st="2" end="2"/>
                                            </p:txEl>
                                          </p:spTgt>
                                        </p:tgtEl>
                                      </p:cBhvr>
                                      <p:to x="100000" y="90000"/>
                                    </p:animScale>
                                    <p:animScale>
                                      <p:cBhvr>
                                        <p:cTn id="54" dur="166" decel="50000">
                                          <p:stCondLst>
                                            <p:cond delay="1668"/>
                                          </p:stCondLst>
                                        </p:cTn>
                                        <p:tgtEl>
                                          <p:spTgt spid="11">
                                            <p:txEl>
                                              <p:pRg st="2" end="2"/>
                                            </p:txEl>
                                          </p:spTgt>
                                        </p:tgtEl>
                                      </p:cBhvr>
                                      <p:to x="100000" y="100000"/>
                                    </p:animScale>
                                    <p:animScale>
                                      <p:cBhvr>
                                        <p:cTn id="55" dur="26">
                                          <p:stCondLst>
                                            <p:cond delay="1808"/>
                                          </p:stCondLst>
                                        </p:cTn>
                                        <p:tgtEl>
                                          <p:spTgt spid="11">
                                            <p:txEl>
                                              <p:pRg st="2" end="2"/>
                                            </p:txEl>
                                          </p:spTgt>
                                        </p:tgtEl>
                                      </p:cBhvr>
                                      <p:to x="100000" y="95000"/>
                                    </p:animScale>
                                    <p:animScale>
                                      <p:cBhvr>
                                        <p:cTn id="56" dur="166" decel="50000">
                                          <p:stCondLst>
                                            <p:cond delay="1834"/>
                                          </p:stCondLst>
                                        </p:cTn>
                                        <p:tgtEl>
                                          <p:spTgt spid="11">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1">
                                            <p:txEl>
                                              <p:pRg st="3" end="3"/>
                                            </p:txEl>
                                          </p:spTgt>
                                        </p:tgtEl>
                                        <p:attrNameLst>
                                          <p:attrName>style.visibility</p:attrName>
                                        </p:attrNameLst>
                                      </p:cBhvr>
                                      <p:to>
                                        <p:strVal val="visible"/>
                                      </p:to>
                                    </p:set>
                                    <p:animEffect transition="in" filter="wipe(down)">
                                      <p:cBhvr>
                                        <p:cTn id="61" dur="580">
                                          <p:stCondLst>
                                            <p:cond delay="0"/>
                                          </p:stCondLst>
                                        </p:cTn>
                                        <p:tgtEl>
                                          <p:spTgt spid="11">
                                            <p:txEl>
                                              <p:pRg st="3" end="3"/>
                                            </p:txEl>
                                          </p:spTgt>
                                        </p:tgtEl>
                                      </p:cBhvr>
                                    </p:animEffect>
                                    <p:anim calcmode="lin" valueType="num">
                                      <p:cBhvr>
                                        <p:cTn id="62" dur="1822" tmFilter="0,0; 0.14,0.36; 0.43,0.73; 0.71,0.91; 1.0,1.0">
                                          <p:stCondLst>
                                            <p:cond delay="0"/>
                                          </p:stCondLst>
                                        </p:cTn>
                                        <p:tgtEl>
                                          <p:spTgt spid="11">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1">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1">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1">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1">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1">
                                            <p:txEl>
                                              <p:pRg st="3" end="3"/>
                                            </p:txEl>
                                          </p:spTgt>
                                        </p:tgtEl>
                                      </p:cBhvr>
                                      <p:to x="100000" y="60000"/>
                                    </p:animScale>
                                    <p:animScale>
                                      <p:cBhvr>
                                        <p:cTn id="68" dur="166" decel="50000">
                                          <p:stCondLst>
                                            <p:cond delay="676"/>
                                          </p:stCondLst>
                                        </p:cTn>
                                        <p:tgtEl>
                                          <p:spTgt spid="11">
                                            <p:txEl>
                                              <p:pRg st="3" end="3"/>
                                            </p:txEl>
                                          </p:spTgt>
                                        </p:tgtEl>
                                      </p:cBhvr>
                                      <p:to x="100000" y="100000"/>
                                    </p:animScale>
                                    <p:animScale>
                                      <p:cBhvr>
                                        <p:cTn id="69" dur="26">
                                          <p:stCondLst>
                                            <p:cond delay="1312"/>
                                          </p:stCondLst>
                                        </p:cTn>
                                        <p:tgtEl>
                                          <p:spTgt spid="11">
                                            <p:txEl>
                                              <p:pRg st="3" end="3"/>
                                            </p:txEl>
                                          </p:spTgt>
                                        </p:tgtEl>
                                      </p:cBhvr>
                                      <p:to x="100000" y="80000"/>
                                    </p:animScale>
                                    <p:animScale>
                                      <p:cBhvr>
                                        <p:cTn id="70" dur="166" decel="50000">
                                          <p:stCondLst>
                                            <p:cond delay="1338"/>
                                          </p:stCondLst>
                                        </p:cTn>
                                        <p:tgtEl>
                                          <p:spTgt spid="11">
                                            <p:txEl>
                                              <p:pRg st="3" end="3"/>
                                            </p:txEl>
                                          </p:spTgt>
                                        </p:tgtEl>
                                      </p:cBhvr>
                                      <p:to x="100000" y="100000"/>
                                    </p:animScale>
                                    <p:animScale>
                                      <p:cBhvr>
                                        <p:cTn id="71" dur="26">
                                          <p:stCondLst>
                                            <p:cond delay="1642"/>
                                          </p:stCondLst>
                                        </p:cTn>
                                        <p:tgtEl>
                                          <p:spTgt spid="11">
                                            <p:txEl>
                                              <p:pRg st="3" end="3"/>
                                            </p:txEl>
                                          </p:spTgt>
                                        </p:tgtEl>
                                      </p:cBhvr>
                                      <p:to x="100000" y="90000"/>
                                    </p:animScale>
                                    <p:animScale>
                                      <p:cBhvr>
                                        <p:cTn id="72" dur="166" decel="50000">
                                          <p:stCondLst>
                                            <p:cond delay="1668"/>
                                          </p:stCondLst>
                                        </p:cTn>
                                        <p:tgtEl>
                                          <p:spTgt spid="11">
                                            <p:txEl>
                                              <p:pRg st="3" end="3"/>
                                            </p:txEl>
                                          </p:spTgt>
                                        </p:tgtEl>
                                      </p:cBhvr>
                                      <p:to x="100000" y="100000"/>
                                    </p:animScale>
                                    <p:animScale>
                                      <p:cBhvr>
                                        <p:cTn id="73" dur="26">
                                          <p:stCondLst>
                                            <p:cond delay="1808"/>
                                          </p:stCondLst>
                                        </p:cTn>
                                        <p:tgtEl>
                                          <p:spTgt spid="11">
                                            <p:txEl>
                                              <p:pRg st="3" end="3"/>
                                            </p:txEl>
                                          </p:spTgt>
                                        </p:tgtEl>
                                      </p:cBhvr>
                                      <p:to x="100000" y="95000"/>
                                    </p:animScale>
                                    <p:animScale>
                                      <p:cBhvr>
                                        <p:cTn id="74" dur="166" decel="50000">
                                          <p:stCondLst>
                                            <p:cond delay="1834"/>
                                          </p:stCondLst>
                                        </p:cTn>
                                        <p:tgtEl>
                                          <p:spTgt spid="11">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1">
                                            <p:txEl>
                                              <p:pRg st="4" end="4"/>
                                            </p:txEl>
                                          </p:spTgt>
                                        </p:tgtEl>
                                        <p:attrNameLst>
                                          <p:attrName>style.visibility</p:attrName>
                                        </p:attrNameLst>
                                      </p:cBhvr>
                                      <p:to>
                                        <p:strVal val="visible"/>
                                      </p:to>
                                    </p:set>
                                    <p:animEffect transition="in" filter="wipe(down)">
                                      <p:cBhvr>
                                        <p:cTn id="79" dur="580">
                                          <p:stCondLst>
                                            <p:cond delay="0"/>
                                          </p:stCondLst>
                                        </p:cTn>
                                        <p:tgtEl>
                                          <p:spTgt spid="11">
                                            <p:txEl>
                                              <p:pRg st="4" end="4"/>
                                            </p:txEl>
                                          </p:spTgt>
                                        </p:tgtEl>
                                      </p:cBhvr>
                                    </p:animEffect>
                                    <p:anim calcmode="lin" valueType="num">
                                      <p:cBhvr>
                                        <p:cTn id="80" dur="1822" tmFilter="0,0; 0.14,0.36; 0.43,0.73; 0.71,0.91; 1.0,1.0">
                                          <p:stCondLst>
                                            <p:cond delay="0"/>
                                          </p:stCondLst>
                                        </p:cTn>
                                        <p:tgtEl>
                                          <p:spTgt spid="11">
                                            <p:txEl>
                                              <p:pRg st="4" end="4"/>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1">
                                            <p:txEl>
                                              <p:pRg st="4" end="4"/>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1">
                                            <p:txEl>
                                              <p:pRg st="4" end="4"/>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1">
                                            <p:txEl>
                                              <p:pRg st="4" end="4"/>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1">
                                            <p:txEl>
                                              <p:pRg st="4" end="4"/>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1">
                                            <p:txEl>
                                              <p:pRg st="4" end="4"/>
                                            </p:txEl>
                                          </p:spTgt>
                                        </p:tgtEl>
                                      </p:cBhvr>
                                      <p:to x="100000" y="60000"/>
                                    </p:animScale>
                                    <p:animScale>
                                      <p:cBhvr>
                                        <p:cTn id="86" dur="166" decel="50000">
                                          <p:stCondLst>
                                            <p:cond delay="676"/>
                                          </p:stCondLst>
                                        </p:cTn>
                                        <p:tgtEl>
                                          <p:spTgt spid="11">
                                            <p:txEl>
                                              <p:pRg st="4" end="4"/>
                                            </p:txEl>
                                          </p:spTgt>
                                        </p:tgtEl>
                                      </p:cBhvr>
                                      <p:to x="100000" y="100000"/>
                                    </p:animScale>
                                    <p:animScale>
                                      <p:cBhvr>
                                        <p:cTn id="87" dur="26">
                                          <p:stCondLst>
                                            <p:cond delay="1312"/>
                                          </p:stCondLst>
                                        </p:cTn>
                                        <p:tgtEl>
                                          <p:spTgt spid="11">
                                            <p:txEl>
                                              <p:pRg st="4" end="4"/>
                                            </p:txEl>
                                          </p:spTgt>
                                        </p:tgtEl>
                                      </p:cBhvr>
                                      <p:to x="100000" y="80000"/>
                                    </p:animScale>
                                    <p:animScale>
                                      <p:cBhvr>
                                        <p:cTn id="88" dur="166" decel="50000">
                                          <p:stCondLst>
                                            <p:cond delay="1338"/>
                                          </p:stCondLst>
                                        </p:cTn>
                                        <p:tgtEl>
                                          <p:spTgt spid="11">
                                            <p:txEl>
                                              <p:pRg st="4" end="4"/>
                                            </p:txEl>
                                          </p:spTgt>
                                        </p:tgtEl>
                                      </p:cBhvr>
                                      <p:to x="100000" y="100000"/>
                                    </p:animScale>
                                    <p:animScale>
                                      <p:cBhvr>
                                        <p:cTn id="89" dur="26">
                                          <p:stCondLst>
                                            <p:cond delay="1642"/>
                                          </p:stCondLst>
                                        </p:cTn>
                                        <p:tgtEl>
                                          <p:spTgt spid="11">
                                            <p:txEl>
                                              <p:pRg st="4" end="4"/>
                                            </p:txEl>
                                          </p:spTgt>
                                        </p:tgtEl>
                                      </p:cBhvr>
                                      <p:to x="100000" y="90000"/>
                                    </p:animScale>
                                    <p:animScale>
                                      <p:cBhvr>
                                        <p:cTn id="90" dur="166" decel="50000">
                                          <p:stCondLst>
                                            <p:cond delay="1668"/>
                                          </p:stCondLst>
                                        </p:cTn>
                                        <p:tgtEl>
                                          <p:spTgt spid="11">
                                            <p:txEl>
                                              <p:pRg st="4" end="4"/>
                                            </p:txEl>
                                          </p:spTgt>
                                        </p:tgtEl>
                                      </p:cBhvr>
                                      <p:to x="100000" y="100000"/>
                                    </p:animScale>
                                    <p:animScale>
                                      <p:cBhvr>
                                        <p:cTn id="91" dur="26">
                                          <p:stCondLst>
                                            <p:cond delay="1808"/>
                                          </p:stCondLst>
                                        </p:cTn>
                                        <p:tgtEl>
                                          <p:spTgt spid="11">
                                            <p:txEl>
                                              <p:pRg st="4" end="4"/>
                                            </p:txEl>
                                          </p:spTgt>
                                        </p:tgtEl>
                                      </p:cBhvr>
                                      <p:to x="100000" y="95000"/>
                                    </p:animScale>
                                    <p:animScale>
                                      <p:cBhvr>
                                        <p:cTn id="92" dur="166" decel="50000">
                                          <p:stCondLst>
                                            <p:cond delay="1834"/>
                                          </p:stCondLst>
                                        </p:cTn>
                                        <p:tgtEl>
                                          <p:spTgt spid="11">
                                            <p:txEl>
                                              <p:pRg st="4" end="4"/>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1">
                                            <p:txEl>
                                              <p:pRg st="5" end="5"/>
                                            </p:txEl>
                                          </p:spTgt>
                                        </p:tgtEl>
                                        <p:attrNameLst>
                                          <p:attrName>style.visibility</p:attrName>
                                        </p:attrNameLst>
                                      </p:cBhvr>
                                      <p:to>
                                        <p:strVal val="visible"/>
                                      </p:to>
                                    </p:set>
                                    <p:animEffect transition="in" filter="wipe(down)">
                                      <p:cBhvr>
                                        <p:cTn id="97" dur="580">
                                          <p:stCondLst>
                                            <p:cond delay="0"/>
                                          </p:stCondLst>
                                        </p:cTn>
                                        <p:tgtEl>
                                          <p:spTgt spid="11">
                                            <p:txEl>
                                              <p:pRg st="5" end="5"/>
                                            </p:txEl>
                                          </p:spTgt>
                                        </p:tgtEl>
                                      </p:cBhvr>
                                    </p:animEffect>
                                    <p:anim calcmode="lin" valueType="num">
                                      <p:cBhvr>
                                        <p:cTn id="98" dur="1822" tmFilter="0,0; 0.14,0.36; 0.43,0.73; 0.71,0.91; 1.0,1.0">
                                          <p:stCondLst>
                                            <p:cond delay="0"/>
                                          </p:stCondLst>
                                        </p:cTn>
                                        <p:tgtEl>
                                          <p:spTgt spid="11">
                                            <p:txEl>
                                              <p:pRg st="5" end="5"/>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1">
                                            <p:txEl>
                                              <p:pRg st="5" end="5"/>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1">
                                            <p:txEl>
                                              <p:pRg st="5" end="5"/>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1">
                                            <p:txEl>
                                              <p:pRg st="5" end="5"/>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1">
                                            <p:txEl>
                                              <p:pRg st="5" end="5"/>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1">
                                            <p:txEl>
                                              <p:pRg st="5" end="5"/>
                                            </p:txEl>
                                          </p:spTgt>
                                        </p:tgtEl>
                                      </p:cBhvr>
                                      <p:to x="100000" y="60000"/>
                                    </p:animScale>
                                    <p:animScale>
                                      <p:cBhvr>
                                        <p:cTn id="104" dur="166" decel="50000">
                                          <p:stCondLst>
                                            <p:cond delay="676"/>
                                          </p:stCondLst>
                                        </p:cTn>
                                        <p:tgtEl>
                                          <p:spTgt spid="11">
                                            <p:txEl>
                                              <p:pRg st="5" end="5"/>
                                            </p:txEl>
                                          </p:spTgt>
                                        </p:tgtEl>
                                      </p:cBhvr>
                                      <p:to x="100000" y="100000"/>
                                    </p:animScale>
                                    <p:animScale>
                                      <p:cBhvr>
                                        <p:cTn id="105" dur="26">
                                          <p:stCondLst>
                                            <p:cond delay="1312"/>
                                          </p:stCondLst>
                                        </p:cTn>
                                        <p:tgtEl>
                                          <p:spTgt spid="11">
                                            <p:txEl>
                                              <p:pRg st="5" end="5"/>
                                            </p:txEl>
                                          </p:spTgt>
                                        </p:tgtEl>
                                      </p:cBhvr>
                                      <p:to x="100000" y="80000"/>
                                    </p:animScale>
                                    <p:animScale>
                                      <p:cBhvr>
                                        <p:cTn id="106" dur="166" decel="50000">
                                          <p:stCondLst>
                                            <p:cond delay="1338"/>
                                          </p:stCondLst>
                                        </p:cTn>
                                        <p:tgtEl>
                                          <p:spTgt spid="11">
                                            <p:txEl>
                                              <p:pRg st="5" end="5"/>
                                            </p:txEl>
                                          </p:spTgt>
                                        </p:tgtEl>
                                      </p:cBhvr>
                                      <p:to x="100000" y="100000"/>
                                    </p:animScale>
                                    <p:animScale>
                                      <p:cBhvr>
                                        <p:cTn id="107" dur="26">
                                          <p:stCondLst>
                                            <p:cond delay="1642"/>
                                          </p:stCondLst>
                                        </p:cTn>
                                        <p:tgtEl>
                                          <p:spTgt spid="11">
                                            <p:txEl>
                                              <p:pRg st="5" end="5"/>
                                            </p:txEl>
                                          </p:spTgt>
                                        </p:tgtEl>
                                      </p:cBhvr>
                                      <p:to x="100000" y="90000"/>
                                    </p:animScale>
                                    <p:animScale>
                                      <p:cBhvr>
                                        <p:cTn id="108" dur="166" decel="50000">
                                          <p:stCondLst>
                                            <p:cond delay="1668"/>
                                          </p:stCondLst>
                                        </p:cTn>
                                        <p:tgtEl>
                                          <p:spTgt spid="11">
                                            <p:txEl>
                                              <p:pRg st="5" end="5"/>
                                            </p:txEl>
                                          </p:spTgt>
                                        </p:tgtEl>
                                      </p:cBhvr>
                                      <p:to x="100000" y="100000"/>
                                    </p:animScale>
                                    <p:animScale>
                                      <p:cBhvr>
                                        <p:cTn id="109" dur="26">
                                          <p:stCondLst>
                                            <p:cond delay="1808"/>
                                          </p:stCondLst>
                                        </p:cTn>
                                        <p:tgtEl>
                                          <p:spTgt spid="11">
                                            <p:txEl>
                                              <p:pRg st="5" end="5"/>
                                            </p:txEl>
                                          </p:spTgt>
                                        </p:tgtEl>
                                      </p:cBhvr>
                                      <p:to x="100000" y="95000"/>
                                    </p:animScale>
                                    <p:animScale>
                                      <p:cBhvr>
                                        <p:cTn id="110" dur="166" decel="50000">
                                          <p:stCondLst>
                                            <p:cond delay="1834"/>
                                          </p:stCondLst>
                                        </p:cTn>
                                        <p:tgtEl>
                                          <p:spTgt spid="11">
                                            <p:txEl>
                                              <p:pRg st="5" end="5"/>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1">
                                            <p:txEl>
                                              <p:pRg st="6" end="6"/>
                                            </p:txEl>
                                          </p:spTgt>
                                        </p:tgtEl>
                                        <p:attrNameLst>
                                          <p:attrName>style.visibility</p:attrName>
                                        </p:attrNameLst>
                                      </p:cBhvr>
                                      <p:to>
                                        <p:strVal val="visible"/>
                                      </p:to>
                                    </p:set>
                                    <p:animEffect transition="in" filter="wipe(down)">
                                      <p:cBhvr>
                                        <p:cTn id="115" dur="580">
                                          <p:stCondLst>
                                            <p:cond delay="0"/>
                                          </p:stCondLst>
                                        </p:cTn>
                                        <p:tgtEl>
                                          <p:spTgt spid="11">
                                            <p:txEl>
                                              <p:pRg st="6" end="6"/>
                                            </p:txEl>
                                          </p:spTgt>
                                        </p:tgtEl>
                                      </p:cBhvr>
                                    </p:animEffect>
                                    <p:anim calcmode="lin" valueType="num">
                                      <p:cBhvr>
                                        <p:cTn id="116" dur="1822" tmFilter="0,0; 0.14,0.36; 0.43,0.73; 0.71,0.91; 1.0,1.0">
                                          <p:stCondLst>
                                            <p:cond delay="0"/>
                                          </p:stCondLst>
                                        </p:cTn>
                                        <p:tgtEl>
                                          <p:spTgt spid="11">
                                            <p:txEl>
                                              <p:pRg st="6" end="6"/>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1">
                                            <p:txEl>
                                              <p:pRg st="6" end="6"/>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1">
                                            <p:txEl>
                                              <p:pRg st="6" end="6"/>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1">
                                            <p:txEl>
                                              <p:pRg st="6" end="6"/>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1">
                                            <p:txEl>
                                              <p:pRg st="6" end="6"/>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1">
                                            <p:txEl>
                                              <p:pRg st="6" end="6"/>
                                            </p:txEl>
                                          </p:spTgt>
                                        </p:tgtEl>
                                      </p:cBhvr>
                                      <p:to x="100000" y="60000"/>
                                    </p:animScale>
                                    <p:animScale>
                                      <p:cBhvr>
                                        <p:cTn id="122" dur="166" decel="50000">
                                          <p:stCondLst>
                                            <p:cond delay="676"/>
                                          </p:stCondLst>
                                        </p:cTn>
                                        <p:tgtEl>
                                          <p:spTgt spid="11">
                                            <p:txEl>
                                              <p:pRg st="6" end="6"/>
                                            </p:txEl>
                                          </p:spTgt>
                                        </p:tgtEl>
                                      </p:cBhvr>
                                      <p:to x="100000" y="100000"/>
                                    </p:animScale>
                                    <p:animScale>
                                      <p:cBhvr>
                                        <p:cTn id="123" dur="26">
                                          <p:stCondLst>
                                            <p:cond delay="1312"/>
                                          </p:stCondLst>
                                        </p:cTn>
                                        <p:tgtEl>
                                          <p:spTgt spid="11">
                                            <p:txEl>
                                              <p:pRg st="6" end="6"/>
                                            </p:txEl>
                                          </p:spTgt>
                                        </p:tgtEl>
                                      </p:cBhvr>
                                      <p:to x="100000" y="80000"/>
                                    </p:animScale>
                                    <p:animScale>
                                      <p:cBhvr>
                                        <p:cTn id="124" dur="166" decel="50000">
                                          <p:stCondLst>
                                            <p:cond delay="1338"/>
                                          </p:stCondLst>
                                        </p:cTn>
                                        <p:tgtEl>
                                          <p:spTgt spid="11">
                                            <p:txEl>
                                              <p:pRg st="6" end="6"/>
                                            </p:txEl>
                                          </p:spTgt>
                                        </p:tgtEl>
                                      </p:cBhvr>
                                      <p:to x="100000" y="100000"/>
                                    </p:animScale>
                                    <p:animScale>
                                      <p:cBhvr>
                                        <p:cTn id="125" dur="26">
                                          <p:stCondLst>
                                            <p:cond delay="1642"/>
                                          </p:stCondLst>
                                        </p:cTn>
                                        <p:tgtEl>
                                          <p:spTgt spid="11">
                                            <p:txEl>
                                              <p:pRg st="6" end="6"/>
                                            </p:txEl>
                                          </p:spTgt>
                                        </p:tgtEl>
                                      </p:cBhvr>
                                      <p:to x="100000" y="90000"/>
                                    </p:animScale>
                                    <p:animScale>
                                      <p:cBhvr>
                                        <p:cTn id="126" dur="166" decel="50000">
                                          <p:stCondLst>
                                            <p:cond delay="1668"/>
                                          </p:stCondLst>
                                        </p:cTn>
                                        <p:tgtEl>
                                          <p:spTgt spid="11">
                                            <p:txEl>
                                              <p:pRg st="6" end="6"/>
                                            </p:txEl>
                                          </p:spTgt>
                                        </p:tgtEl>
                                      </p:cBhvr>
                                      <p:to x="100000" y="100000"/>
                                    </p:animScale>
                                    <p:animScale>
                                      <p:cBhvr>
                                        <p:cTn id="127" dur="26">
                                          <p:stCondLst>
                                            <p:cond delay="1808"/>
                                          </p:stCondLst>
                                        </p:cTn>
                                        <p:tgtEl>
                                          <p:spTgt spid="11">
                                            <p:txEl>
                                              <p:pRg st="6" end="6"/>
                                            </p:txEl>
                                          </p:spTgt>
                                        </p:tgtEl>
                                      </p:cBhvr>
                                      <p:to x="100000" y="95000"/>
                                    </p:animScale>
                                    <p:animScale>
                                      <p:cBhvr>
                                        <p:cTn id="128" dur="166" decel="50000">
                                          <p:stCondLst>
                                            <p:cond delay="1834"/>
                                          </p:stCondLst>
                                        </p:cTn>
                                        <p:tgtEl>
                                          <p:spTgt spid="11">
                                            <p:txEl>
                                              <p:pRg st="6" end="6"/>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1">
                                            <p:txEl>
                                              <p:pRg st="7" end="7"/>
                                            </p:txEl>
                                          </p:spTgt>
                                        </p:tgtEl>
                                        <p:attrNameLst>
                                          <p:attrName>style.visibility</p:attrName>
                                        </p:attrNameLst>
                                      </p:cBhvr>
                                      <p:to>
                                        <p:strVal val="visible"/>
                                      </p:to>
                                    </p:set>
                                    <p:animEffect transition="in" filter="wipe(down)">
                                      <p:cBhvr>
                                        <p:cTn id="133" dur="580">
                                          <p:stCondLst>
                                            <p:cond delay="0"/>
                                          </p:stCondLst>
                                        </p:cTn>
                                        <p:tgtEl>
                                          <p:spTgt spid="11">
                                            <p:txEl>
                                              <p:pRg st="7" end="7"/>
                                            </p:txEl>
                                          </p:spTgt>
                                        </p:tgtEl>
                                      </p:cBhvr>
                                    </p:animEffect>
                                    <p:anim calcmode="lin" valueType="num">
                                      <p:cBhvr>
                                        <p:cTn id="134" dur="1822" tmFilter="0,0; 0.14,0.36; 0.43,0.73; 0.71,0.91; 1.0,1.0">
                                          <p:stCondLst>
                                            <p:cond delay="0"/>
                                          </p:stCondLst>
                                        </p:cTn>
                                        <p:tgtEl>
                                          <p:spTgt spid="11">
                                            <p:txEl>
                                              <p:pRg st="7" end="7"/>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1">
                                            <p:txEl>
                                              <p:pRg st="7" end="7"/>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1">
                                            <p:txEl>
                                              <p:pRg st="7" end="7"/>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1">
                                            <p:txEl>
                                              <p:pRg st="7" end="7"/>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1">
                                            <p:txEl>
                                              <p:pRg st="7" end="7"/>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1">
                                            <p:txEl>
                                              <p:pRg st="7" end="7"/>
                                            </p:txEl>
                                          </p:spTgt>
                                        </p:tgtEl>
                                      </p:cBhvr>
                                      <p:to x="100000" y="60000"/>
                                    </p:animScale>
                                    <p:animScale>
                                      <p:cBhvr>
                                        <p:cTn id="140" dur="166" decel="50000">
                                          <p:stCondLst>
                                            <p:cond delay="676"/>
                                          </p:stCondLst>
                                        </p:cTn>
                                        <p:tgtEl>
                                          <p:spTgt spid="11">
                                            <p:txEl>
                                              <p:pRg st="7" end="7"/>
                                            </p:txEl>
                                          </p:spTgt>
                                        </p:tgtEl>
                                      </p:cBhvr>
                                      <p:to x="100000" y="100000"/>
                                    </p:animScale>
                                    <p:animScale>
                                      <p:cBhvr>
                                        <p:cTn id="141" dur="26">
                                          <p:stCondLst>
                                            <p:cond delay="1312"/>
                                          </p:stCondLst>
                                        </p:cTn>
                                        <p:tgtEl>
                                          <p:spTgt spid="11">
                                            <p:txEl>
                                              <p:pRg st="7" end="7"/>
                                            </p:txEl>
                                          </p:spTgt>
                                        </p:tgtEl>
                                      </p:cBhvr>
                                      <p:to x="100000" y="80000"/>
                                    </p:animScale>
                                    <p:animScale>
                                      <p:cBhvr>
                                        <p:cTn id="142" dur="166" decel="50000">
                                          <p:stCondLst>
                                            <p:cond delay="1338"/>
                                          </p:stCondLst>
                                        </p:cTn>
                                        <p:tgtEl>
                                          <p:spTgt spid="11">
                                            <p:txEl>
                                              <p:pRg st="7" end="7"/>
                                            </p:txEl>
                                          </p:spTgt>
                                        </p:tgtEl>
                                      </p:cBhvr>
                                      <p:to x="100000" y="100000"/>
                                    </p:animScale>
                                    <p:animScale>
                                      <p:cBhvr>
                                        <p:cTn id="143" dur="26">
                                          <p:stCondLst>
                                            <p:cond delay="1642"/>
                                          </p:stCondLst>
                                        </p:cTn>
                                        <p:tgtEl>
                                          <p:spTgt spid="11">
                                            <p:txEl>
                                              <p:pRg st="7" end="7"/>
                                            </p:txEl>
                                          </p:spTgt>
                                        </p:tgtEl>
                                      </p:cBhvr>
                                      <p:to x="100000" y="90000"/>
                                    </p:animScale>
                                    <p:animScale>
                                      <p:cBhvr>
                                        <p:cTn id="144" dur="166" decel="50000">
                                          <p:stCondLst>
                                            <p:cond delay="1668"/>
                                          </p:stCondLst>
                                        </p:cTn>
                                        <p:tgtEl>
                                          <p:spTgt spid="11">
                                            <p:txEl>
                                              <p:pRg st="7" end="7"/>
                                            </p:txEl>
                                          </p:spTgt>
                                        </p:tgtEl>
                                      </p:cBhvr>
                                      <p:to x="100000" y="100000"/>
                                    </p:animScale>
                                    <p:animScale>
                                      <p:cBhvr>
                                        <p:cTn id="145" dur="26">
                                          <p:stCondLst>
                                            <p:cond delay="1808"/>
                                          </p:stCondLst>
                                        </p:cTn>
                                        <p:tgtEl>
                                          <p:spTgt spid="11">
                                            <p:txEl>
                                              <p:pRg st="7" end="7"/>
                                            </p:txEl>
                                          </p:spTgt>
                                        </p:tgtEl>
                                      </p:cBhvr>
                                      <p:to x="100000" y="95000"/>
                                    </p:animScale>
                                    <p:animScale>
                                      <p:cBhvr>
                                        <p:cTn id="146" dur="166" decel="50000">
                                          <p:stCondLst>
                                            <p:cond delay="1834"/>
                                          </p:stCondLst>
                                        </p:cTn>
                                        <p:tgtEl>
                                          <p:spTgt spid="11">
                                            <p:txEl>
                                              <p:pRg st="7" end="7"/>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11">
                                            <p:txEl>
                                              <p:pRg st="8" end="8"/>
                                            </p:txEl>
                                          </p:spTgt>
                                        </p:tgtEl>
                                        <p:attrNameLst>
                                          <p:attrName>style.visibility</p:attrName>
                                        </p:attrNameLst>
                                      </p:cBhvr>
                                      <p:to>
                                        <p:strVal val="visible"/>
                                      </p:to>
                                    </p:set>
                                    <p:animEffect transition="in" filter="wipe(down)">
                                      <p:cBhvr>
                                        <p:cTn id="151" dur="580">
                                          <p:stCondLst>
                                            <p:cond delay="0"/>
                                          </p:stCondLst>
                                        </p:cTn>
                                        <p:tgtEl>
                                          <p:spTgt spid="11">
                                            <p:txEl>
                                              <p:pRg st="8" end="8"/>
                                            </p:txEl>
                                          </p:spTgt>
                                        </p:tgtEl>
                                      </p:cBhvr>
                                    </p:animEffect>
                                    <p:anim calcmode="lin" valueType="num">
                                      <p:cBhvr>
                                        <p:cTn id="152" dur="1822" tmFilter="0,0; 0.14,0.36; 0.43,0.73; 0.71,0.91; 1.0,1.0">
                                          <p:stCondLst>
                                            <p:cond delay="0"/>
                                          </p:stCondLst>
                                        </p:cTn>
                                        <p:tgtEl>
                                          <p:spTgt spid="11">
                                            <p:txEl>
                                              <p:pRg st="8" end="8"/>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11">
                                            <p:txEl>
                                              <p:pRg st="8" end="8"/>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11">
                                            <p:txEl>
                                              <p:pRg st="8" end="8"/>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11">
                                            <p:txEl>
                                              <p:pRg st="8" end="8"/>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11">
                                            <p:txEl>
                                              <p:pRg st="8" end="8"/>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11">
                                            <p:txEl>
                                              <p:pRg st="8" end="8"/>
                                            </p:txEl>
                                          </p:spTgt>
                                        </p:tgtEl>
                                      </p:cBhvr>
                                      <p:to x="100000" y="60000"/>
                                    </p:animScale>
                                    <p:animScale>
                                      <p:cBhvr>
                                        <p:cTn id="158" dur="166" decel="50000">
                                          <p:stCondLst>
                                            <p:cond delay="676"/>
                                          </p:stCondLst>
                                        </p:cTn>
                                        <p:tgtEl>
                                          <p:spTgt spid="11">
                                            <p:txEl>
                                              <p:pRg st="8" end="8"/>
                                            </p:txEl>
                                          </p:spTgt>
                                        </p:tgtEl>
                                      </p:cBhvr>
                                      <p:to x="100000" y="100000"/>
                                    </p:animScale>
                                    <p:animScale>
                                      <p:cBhvr>
                                        <p:cTn id="159" dur="26">
                                          <p:stCondLst>
                                            <p:cond delay="1312"/>
                                          </p:stCondLst>
                                        </p:cTn>
                                        <p:tgtEl>
                                          <p:spTgt spid="11">
                                            <p:txEl>
                                              <p:pRg st="8" end="8"/>
                                            </p:txEl>
                                          </p:spTgt>
                                        </p:tgtEl>
                                      </p:cBhvr>
                                      <p:to x="100000" y="80000"/>
                                    </p:animScale>
                                    <p:animScale>
                                      <p:cBhvr>
                                        <p:cTn id="160" dur="166" decel="50000">
                                          <p:stCondLst>
                                            <p:cond delay="1338"/>
                                          </p:stCondLst>
                                        </p:cTn>
                                        <p:tgtEl>
                                          <p:spTgt spid="11">
                                            <p:txEl>
                                              <p:pRg st="8" end="8"/>
                                            </p:txEl>
                                          </p:spTgt>
                                        </p:tgtEl>
                                      </p:cBhvr>
                                      <p:to x="100000" y="100000"/>
                                    </p:animScale>
                                    <p:animScale>
                                      <p:cBhvr>
                                        <p:cTn id="161" dur="26">
                                          <p:stCondLst>
                                            <p:cond delay="1642"/>
                                          </p:stCondLst>
                                        </p:cTn>
                                        <p:tgtEl>
                                          <p:spTgt spid="11">
                                            <p:txEl>
                                              <p:pRg st="8" end="8"/>
                                            </p:txEl>
                                          </p:spTgt>
                                        </p:tgtEl>
                                      </p:cBhvr>
                                      <p:to x="100000" y="90000"/>
                                    </p:animScale>
                                    <p:animScale>
                                      <p:cBhvr>
                                        <p:cTn id="162" dur="166" decel="50000">
                                          <p:stCondLst>
                                            <p:cond delay="1668"/>
                                          </p:stCondLst>
                                        </p:cTn>
                                        <p:tgtEl>
                                          <p:spTgt spid="11">
                                            <p:txEl>
                                              <p:pRg st="8" end="8"/>
                                            </p:txEl>
                                          </p:spTgt>
                                        </p:tgtEl>
                                      </p:cBhvr>
                                      <p:to x="100000" y="100000"/>
                                    </p:animScale>
                                    <p:animScale>
                                      <p:cBhvr>
                                        <p:cTn id="163" dur="26">
                                          <p:stCondLst>
                                            <p:cond delay="1808"/>
                                          </p:stCondLst>
                                        </p:cTn>
                                        <p:tgtEl>
                                          <p:spTgt spid="11">
                                            <p:txEl>
                                              <p:pRg st="8" end="8"/>
                                            </p:txEl>
                                          </p:spTgt>
                                        </p:tgtEl>
                                      </p:cBhvr>
                                      <p:to x="100000" y="95000"/>
                                    </p:animScale>
                                    <p:animScale>
                                      <p:cBhvr>
                                        <p:cTn id="164" dur="166" decel="50000">
                                          <p:stCondLst>
                                            <p:cond delay="1834"/>
                                          </p:stCondLst>
                                        </p:cTn>
                                        <p:tgtEl>
                                          <p:spTgt spid="11">
                                            <p:txEl>
                                              <p:pRg st="8" end="8"/>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6">
                                            <p:txEl>
                                              <p:pRg st="0" end="0"/>
                                            </p:txEl>
                                          </p:spTgt>
                                        </p:tgtEl>
                                        <p:attrNameLst>
                                          <p:attrName>style.visibility</p:attrName>
                                        </p:attrNameLst>
                                      </p:cBhvr>
                                      <p:to>
                                        <p:strVal val="visible"/>
                                      </p:to>
                                    </p:set>
                                    <p:animEffect transition="in" filter="wipe(down)">
                                      <p:cBhvr>
                                        <p:cTn id="169" dur="580">
                                          <p:stCondLst>
                                            <p:cond delay="0"/>
                                          </p:stCondLst>
                                        </p:cTn>
                                        <p:tgtEl>
                                          <p:spTgt spid="6">
                                            <p:txEl>
                                              <p:pRg st="0" end="0"/>
                                            </p:txEl>
                                          </p:spTgt>
                                        </p:tgtEl>
                                      </p:cBhvr>
                                    </p:animEffect>
                                    <p:anim calcmode="lin" valueType="num">
                                      <p:cBhvr>
                                        <p:cTn id="170"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6">
                                            <p:txEl>
                                              <p:pRg st="0" end="0"/>
                                            </p:txEl>
                                          </p:spTgt>
                                        </p:tgtEl>
                                      </p:cBhvr>
                                      <p:to x="100000" y="60000"/>
                                    </p:animScale>
                                    <p:animScale>
                                      <p:cBhvr>
                                        <p:cTn id="176" dur="166" decel="50000">
                                          <p:stCondLst>
                                            <p:cond delay="676"/>
                                          </p:stCondLst>
                                        </p:cTn>
                                        <p:tgtEl>
                                          <p:spTgt spid="6">
                                            <p:txEl>
                                              <p:pRg st="0" end="0"/>
                                            </p:txEl>
                                          </p:spTgt>
                                        </p:tgtEl>
                                      </p:cBhvr>
                                      <p:to x="100000" y="100000"/>
                                    </p:animScale>
                                    <p:animScale>
                                      <p:cBhvr>
                                        <p:cTn id="177" dur="26">
                                          <p:stCondLst>
                                            <p:cond delay="1312"/>
                                          </p:stCondLst>
                                        </p:cTn>
                                        <p:tgtEl>
                                          <p:spTgt spid="6">
                                            <p:txEl>
                                              <p:pRg st="0" end="0"/>
                                            </p:txEl>
                                          </p:spTgt>
                                        </p:tgtEl>
                                      </p:cBhvr>
                                      <p:to x="100000" y="80000"/>
                                    </p:animScale>
                                    <p:animScale>
                                      <p:cBhvr>
                                        <p:cTn id="178" dur="166" decel="50000">
                                          <p:stCondLst>
                                            <p:cond delay="1338"/>
                                          </p:stCondLst>
                                        </p:cTn>
                                        <p:tgtEl>
                                          <p:spTgt spid="6">
                                            <p:txEl>
                                              <p:pRg st="0" end="0"/>
                                            </p:txEl>
                                          </p:spTgt>
                                        </p:tgtEl>
                                      </p:cBhvr>
                                      <p:to x="100000" y="100000"/>
                                    </p:animScale>
                                    <p:animScale>
                                      <p:cBhvr>
                                        <p:cTn id="179" dur="26">
                                          <p:stCondLst>
                                            <p:cond delay="1642"/>
                                          </p:stCondLst>
                                        </p:cTn>
                                        <p:tgtEl>
                                          <p:spTgt spid="6">
                                            <p:txEl>
                                              <p:pRg st="0" end="0"/>
                                            </p:txEl>
                                          </p:spTgt>
                                        </p:tgtEl>
                                      </p:cBhvr>
                                      <p:to x="100000" y="90000"/>
                                    </p:animScale>
                                    <p:animScale>
                                      <p:cBhvr>
                                        <p:cTn id="180" dur="166" decel="50000">
                                          <p:stCondLst>
                                            <p:cond delay="1668"/>
                                          </p:stCondLst>
                                        </p:cTn>
                                        <p:tgtEl>
                                          <p:spTgt spid="6">
                                            <p:txEl>
                                              <p:pRg st="0" end="0"/>
                                            </p:txEl>
                                          </p:spTgt>
                                        </p:tgtEl>
                                      </p:cBhvr>
                                      <p:to x="100000" y="100000"/>
                                    </p:animScale>
                                    <p:animScale>
                                      <p:cBhvr>
                                        <p:cTn id="181" dur="26">
                                          <p:stCondLst>
                                            <p:cond delay="1808"/>
                                          </p:stCondLst>
                                        </p:cTn>
                                        <p:tgtEl>
                                          <p:spTgt spid="6">
                                            <p:txEl>
                                              <p:pRg st="0" end="0"/>
                                            </p:txEl>
                                          </p:spTgt>
                                        </p:tgtEl>
                                      </p:cBhvr>
                                      <p:to x="100000" y="95000"/>
                                    </p:animScale>
                                    <p:animScale>
                                      <p:cBhvr>
                                        <p:cTn id="182" dur="166" decel="50000">
                                          <p:stCondLst>
                                            <p:cond delay="1834"/>
                                          </p:stCondLst>
                                        </p:cTn>
                                        <p:tgtEl>
                                          <p:spTgt spid="6">
                                            <p:txEl>
                                              <p:pRg st="0" end="0"/>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6">
                                            <p:txEl>
                                              <p:pRg st="1" end="1"/>
                                            </p:txEl>
                                          </p:spTgt>
                                        </p:tgtEl>
                                        <p:attrNameLst>
                                          <p:attrName>style.visibility</p:attrName>
                                        </p:attrNameLst>
                                      </p:cBhvr>
                                      <p:to>
                                        <p:strVal val="visible"/>
                                      </p:to>
                                    </p:set>
                                    <p:animEffect transition="in" filter="wipe(down)">
                                      <p:cBhvr>
                                        <p:cTn id="187" dur="580">
                                          <p:stCondLst>
                                            <p:cond delay="0"/>
                                          </p:stCondLst>
                                        </p:cTn>
                                        <p:tgtEl>
                                          <p:spTgt spid="6">
                                            <p:txEl>
                                              <p:pRg st="1" end="1"/>
                                            </p:txEl>
                                          </p:spTgt>
                                        </p:tgtEl>
                                      </p:cBhvr>
                                    </p:animEffect>
                                    <p:anim calcmode="lin" valueType="num">
                                      <p:cBhvr>
                                        <p:cTn id="188"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6">
                                            <p:txEl>
                                              <p:pRg st="1" end="1"/>
                                            </p:txEl>
                                          </p:spTgt>
                                        </p:tgtEl>
                                      </p:cBhvr>
                                      <p:to x="100000" y="60000"/>
                                    </p:animScale>
                                    <p:animScale>
                                      <p:cBhvr>
                                        <p:cTn id="194" dur="166" decel="50000">
                                          <p:stCondLst>
                                            <p:cond delay="676"/>
                                          </p:stCondLst>
                                        </p:cTn>
                                        <p:tgtEl>
                                          <p:spTgt spid="6">
                                            <p:txEl>
                                              <p:pRg st="1" end="1"/>
                                            </p:txEl>
                                          </p:spTgt>
                                        </p:tgtEl>
                                      </p:cBhvr>
                                      <p:to x="100000" y="100000"/>
                                    </p:animScale>
                                    <p:animScale>
                                      <p:cBhvr>
                                        <p:cTn id="195" dur="26">
                                          <p:stCondLst>
                                            <p:cond delay="1312"/>
                                          </p:stCondLst>
                                        </p:cTn>
                                        <p:tgtEl>
                                          <p:spTgt spid="6">
                                            <p:txEl>
                                              <p:pRg st="1" end="1"/>
                                            </p:txEl>
                                          </p:spTgt>
                                        </p:tgtEl>
                                      </p:cBhvr>
                                      <p:to x="100000" y="80000"/>
                                    </p:animScale>
                                    <p:animScale>
                                      <p:cBhvr>
                                        <p:cTn id="196" dur="166" decel="50000">
                                          <p:stCondLst>
                                            <p:cond delay="1338"/>
                                          </p:stCondLst>
                                        </p:cTn>
                                        <p:tgtEl>
                                          <p:spTgt spid="6">
                                            <p:txEl>
                                              <p:pRg st="1" end="1"/>
                                            </p:txEl>
                                          </p:spTgt>
                                        </p:tgtEl>
                                      </p:cBhvr>
                                      <p:to x="100000" y="100000"/>
                                    </p:animScale>
                                    <p:animScale>
                                      <p:cBhvr>
                                        <p:cTn id="197" dur="26">
                                          <p:stCondLst>
                                            <p:cond delay="1642"/>
                                          </p:stCondLst>
                                        </p:cTn>
                                        <p:tgtEl>
                                          <p:spTgt spid="6">
                                            <p:txEl>
                                              <p:pRg st="1" end="1"/>
                                            </p:txEl>
                                          </p:spTgt>
                                        </p:tgtEl>
                                      </p:cBhvr>
                                      <p:to x="100000" y="90000"/>
                                    </p:animScale>
                                    <p:animScale>
                                      <p:cBhvr>
                                        <p:cTn id="198" dur="166" decel="50000">
                                          <p:stCondLst>
                                            <p:cond delay="1668"/>
                                          </p:stCondLst>
                                        </p:cTn>
                                        <p:tgtEl>
                                          <p:spTgt spid="6">
                                            <p:txEl>
                                              <p:pRg st="1" end="1"/>
                                            </p:txEl>
                                          </p:spTgt>
                                        </p:tgtEl>
                                      </p:cBhvr>
                                      <p:to x="100000" y="100000"/>
                                    </p:animScale>
                                    <p:animScale>
                                      <p:cBhvr>
                                        <p:cTn id="199" dur="26">
                                          <p:stCondLst>
                                            <p:cond delay="1808"/>
                                          </p:stCondLst>
                                        </p:cTn>
                                        <p:tgtEl>
                                          <p:spTgt spid="6">
                                            <p:txEl>
                                              <p:pRg st="1" end="1"/>
                                            </p:txEl>
                                          </p:spTgt>
                                        </p:tgtEl>
                                      </p:cBhvr>
                                      <p:to x="100000" y="95000"/>
                                    </p:animScale>
                                    <p:animScale>
                                      <p:cBhvr>
                                        <p:cTn id="200" dur="166" decel="50000">
                                          <p:stCondLst>
                                            <p:cond delay="1834"/>
                                          </p:stCondLst>
                                        </p:cTn>
                                        <p:tgtEl>
                                          <p:spTgt spid="6">
                                            <p:txEl>
                                              <p:pRg st="1" end="1"/>
                                            </p:txEl>
                                          </p:spTgt>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6">
                                            <p:txEl>
                                              <p:pRg st="2" end="2"/>
                                            </p:txEl>
                                          </p:spTgt>
                                        </p:tgtEl>
                                        <p:attrNameLst>
                                          <p:attrName>style.visibility</p:attrName>
                                        </p:attrNameLst>
                                      </p:cBhvr>
                                      <p:to>
                                        <p:strVal val="visible"/>
                                      </p:to>
                                    </p:set>
                                    <p:animEffect transition="in" filter="wipe(down)">
                                      <p:cBhvr>
                                        <p:cTn id="205" dur="580">
                                          <p:stCondLst>
                                            <p:cond delay="0"/>
                                          </p:stCondLst>
                                        </p:cTn>
                                        <p:tgtEl>
                                          <p:spTgt spid="6">
                                            <p:txEl>
                                              <p:pRg st="2" end="2"/>
                                            </p:txEl>
                                          </p:spTgt>
                                        </p:tgtEl>
                                      </p:cBhvr>
                                    </p:animEffect>
                                    <p:anim calcmode="lin" valueType="num">
                                      <p:cBhvr>
                                        <p:cTn id="206"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6">
                                            <p:txEl>
                                              <p:pRg st="2" end="2"/>
                                            </p:txEl>
                                          </p:spTgt>
                                        </p:tgtEl>
                                      </p:cBhvr>
                                      <p:to x="100000" y="60000"/>
                                    </p:animScale>
                                    <p:animScale>
                                      <p:cBhvr>
                                        <p:cTn id="212" dur="166" decel="50000">
                                          <p:stCondLst>
                                            <p:cond delay="676"/>
                                          </p:stCondLst>
                                        </p:cTn>
                                        <p:tgtEl>
                                          <p:spTgt spid="6">
                                            <p:txEl>
                                              <p:pRg st="2" end="2"/>
                                            </p:txEl>
                                          </p:spTgt>
                                        </p:tgtEl>
                                      </p:cBhvr>
                                      <p:to x="100000" y="100000"/>
                                    </p:animScale>
                                    <p:animScale>
                                      <p:cBhvr>
                                        <p:cTn id="213" dur="26">
                                          <p:stCondLst>
                                            <p:cond delay="1312"/>
                                          </p:stCondLst>
                                        </p:cTn>
                                        <p:tgtEl>
                                          <p:spTgt spid="6">
                                            <p:txEl>
                                              <p:pRg st="2" end="2"/>
                                            </p:txEl>
                                          </p:spTgt>
                                        </p:tgtEl>
                                      </p:cBhvr>
                                      <p:to x="100000" y="80000"/>
                                    </p:animScale>
                                    <p:animScale>
                                      <p:cBhvr>
                                        <p:cTn id="214" dur="166" decel="50000">
                                          <p:stCondLst>
                                            <p:cond delay="1338"/>
                                          </p:stCondLst>
                                        </p:cTn>
                                        <p:tgtEl>
                                          <p:spTgt spid="6">
                                            <p:txEl>
                                              <p:pRg st="2" end="2"/>
                                            </p:txEl>
                                          </p:spTgt>
                                        </p:tgtEl>
                                      </p:cBhvr>
                                      <p:to x="100000" y="100000"/>
                                    </p:animScale>
                                    <p:animScale>
                                      <p:cBhvr>
                                        <p:cTn id="215" dur="26">
                                          <p:stCondLst>
                                            <p:cond delay="1642"/>
                                          </p:stCondLst>
                                        </p:cTn>
                                        <p:tgtEl>
                                          <p:spTgt spid="6">
                                            <p:txEl>
                                              <p:pRg st="2" end="2"/>
                                            </p:txEl>
                                          </p:spTgt>
                                        </p:tgtEl>
                                      </p:cBhvr>
                                      <p:to x="100000" y="90000"/>
                                    </p:animScale>
                                    <p:animScale>
                                      <p:cBhvr>
                                        <p:cTn id="216" dur="166" decel="50000">
                                          <p:stCondLst>
                                            <p:cond delay="1668"/>
                                          </p:stCondLst>
                                        </p:cTn>
                                        <p:tgtEl>
                                          <p:spTgt spid="6">
                                            <p:txEl>
                                              <p:pRg st="2" end="2"/>
                                            </p:txEl>
                                          </p:spTgt>
                                        </p:tgtEl>
                                      </p:cBhvr>
                                      <p:to x="100000" y="100000"/>
                                    </p:animScale>
                                    <p:animScale>
                                      <p:cBhvr>
                                        <p:cTn id="217" dur="26">
                                          <p:stCondLst>
                                            <p:cond delay="1808"/>
                                          </p:stCondLst>
                                        </p:cTn>
                                        <p:tgtEl>
                                          <p:spTgt spid="6">
                                            <p:txEl>
                                              <p:pRg st="2" end="2"/>
                                            </p:txEl>
                                          </p:spTgt>
                                        </p:tgtEl>
                                      </p:cBhvr>
                                      <p:to x="100000" y="95000"/>
                                    </p:animScale>
                                    <p:animScale>
                                      <p:cBhvr>
                                        <p:cTn id="218" dur="166" decel="50000">
                                          <p:stCondLst>
                                            <p:cond delay="1834"/>
                                          </p:stCondLst>
                                        </p:cTn>
                                        <p:tgtEl>
                                          <p:spTgt spid="6">
                                            <p:txEl>
                                              <p:pRg st="2" end="2"/>
                                            </p:txEl>
                                          </p:spTgt>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6">
                                            <p:txEl>
                                              <p:pRg st="3" end="3"/>
                                            </p:txEl>
                                          </p:spTgt>
                                        </p:tgtEl>
                                        <p:attrNameLst>
                                          <p:attrName>style.visibility</p:attrName>
                                        </p:attrNameLst>
                                      </p:cBhvr>
                                      <p:to>
                                        <p:strVal val="visible"/>
                                      </p:to>
                                    </p:set>
                                    <p:animEffect transition="in" filter="wipe(down)">
                                      <p:cBhvr>
                                        <p:cTn id="223" dur="580">
                                          <p:stCondLst>
                                            <p:cond delay="0"/>
                                          </p:stCondLst>
                                        </p:cTn>
                                        <p:tgtEl>
                                          <p:spTgt spid="6">
                                            <p:txEl>
                                              <p:pRg st="3" end="3"/>
                                            </p:txEl>
                                          </p:spTgt>
                                        </p:tgtEl>
                                      </p:cBhvr>
                                    </p:animEffect>
                                    <p:anim calcmode="lin" valueType="num">
                                      <p:cBhvr>
                                        <p:cTn id="224" dur="1822" tmFilter="0,0; 0.14,0.36; 0.43,0.73; 0.71,0.91; 1.0,1.0">
                                          <p:stCondLst>
                                            <p:cond delay="0"/>
                                          </p:stCondLst>
                                        </p:cTn>
                                        <p:tgtEl>
                                          <p:spTgt spid="6">
                                            <p:txEl>
                                              <p:pRg st="3" end="3"/>
                                            </p:txEl>
                                          </p:spTgt>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6">
                                            <p:txEl>
                                              <p:pRg st="3" end="3"/>
                                            </p:txEl>
                                          </p:spTgt>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6">
                                            <p:txEl>
                                              <p:pRg st="3" end="3"/>
                                            </p:txEl>
                                          </p:spTgt>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6">
                                            <p:txEl>
                                              <p:pRg st="3" end="3"/>
                                            </p:txEl>
                                          </p:spTgt>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6">
                                            <p:txEl>
                                              <p:pRg st="3" end="3"/>
                                            </p:txEl>
                                          </p:spTgt>
                                        </p:tgtEl>
                                        <p:attrNameLst>
                                          <p:attrName>ppt_y</p:attrName>
                                        </p:attrNameLst>
                                      </p:cBhvr>
                                      <p:tavLst>
                                        <p:tav tm="0" fmla="#ppt_y-sin(pi*$)/81">
                                          <p:val>
                                            <p:fltVal val="0"/>
                                          </p:val>
                                        </p:tav>
                                        <p:tav tm="100000">
                                          <p:val>
                                            <p:fltVal val="1"/>
                                          </p:val>
                                        </p:tav>
                                      </p:tavLst>
                                    </p:anim>
                                    <p:animScale>
                                      <p:cBhvr>
                                        <p:cTn id="229" dur="26">
                                          <p:stCondLst>
                                            <p:cond delay="650"/>
                                          </p:stCondLst>
                                        </p:cTn>
                                        <p:tgtEl>
                                          <p:spTgt spid="6">
                                            <p:txEl>
                                              <p:pRg st="3" end="3"/>
                                            </p:txEl>
                                          </p:spTgt>
                                        </p:tgtEl>
                                      </p:cBhvr>
                                      <p:to x="100000" y="60000"/>
                                    </p:animScale>
                                    <p:animScale>
                                      <p:cBhvr>
                                        <p:cTn id="230" dur="166" decel="50000">
                                          <p:stCondLst>
                                            <p:cond delay="676"/>
                                          </p:stCondLst>
                                        </p:cTn>
                                        <p:tgtEl>
                                          <p:spTgt spid="6">
                                            <p:txEl>
                                              <p:pRg st="3" end="3"/>
                                            </p:txEl>
                                          </p:spTgt>
                                        </p:tgtEl>
                                      </p:cBhvr>
                                      <p:to x="100000" y="100000"/>
                                    </p:animScale>
                                    <p:animScale>
                                      <p:cBhvr>
                                        <p:cTn id="231" dur="26">
                                          <p:stCondLst>
                                            <p:cond delay="1312"/>
                                          </p:stCondLst>
                                        </p:cTn>
                                        <p:tgtEl>
                                          <p:spTgt spid="6">
                                            <p:txEl>
                                              <p:pRg st="3" end="3"/>
                                            </p:txEl>
                                          </p:spTgt>
                                        </p:tgtEl>
                                      </p:cBhvr>
                                      <p:to x="100000" y="80000"/>
                                    </p:animScale>
                                    <p:animScale>
                                      <p:cBhvr>
                                        <p:cTn id="232" dur="166" decel="50000">
                                          <p:stCondLst>
                                            <p:cond delay="1338"/>
                                          </p:stCondLst>
                                        </p:cTn>
                                        <p:tgtEl>
                                          <p:spTgt spid="6">
                                            <p:txEl>
                                              <p:pRg st="3" end="3"/>
                                            </p:txEl>
                                          </p:spTgt>
                                        </p:tgtEl>
                                      </p:cBhvr>
                                      <p:to x="100000" y="100000"/>
                                    </p:animScale>
                                    <p:animScale>
                                      <p:cBhvr>
                                        <p:cTn id="233" dur="26">
                                          <p:stCondLst>
                                            <p:cond delay="1642"/>
                                          </p:stCondLst>
                                        </p:cTn>
                                        <p:tgtEl>
                                          <p:spTgt spid="6">
                                            <p:txEl>
                                              <p:pRg st="3" end="3"/>
                                            </p:txEl>
                                          </p:spTgt>
                                        </p:tgtEl>
                                      </p:cBhvr>
                                      <p:to x="100000" y="90000"/>
                                    </p:animScale>
                                    <p:animScale>
                                      <p:cBhvr>
                                        <p:cTn id="234" dur="166" decel="50000">
                                          <p:stCondLst>
                                            <p:cond delay="1668"/>
                                          </p:stCondLst>
                                        </p:cTn>
                                        <p:tgtEl>
                                          <p:spTgt spid="6">
                                            <p:txEl>
                                              <p:pRg st="3" end="3"/>
                                            </p:txEl>
                                          </p:spTgt>
                                        </p:tgtEl>
                                      </p:cBhvr>
                                      <p:to x="100000" y="100000"/>
                                    </p:animScale>
                                    <p:animScale>
                                      <p:cBhvr>
                                        <p:cTn id="235" dur="26">
                                          <p:stCondLst>
                                            <p:cond delay="1808"/>
                                          </p:stCondLst>
                                        </p:cTn>
                                        <p:tgtEl>
                                          <p:spTgt spid="6">
                                            <p:txEl>
                                              <p:pRg st="3" end="3"/>
                                            </p:txEl>
                                          </p:spTgt>
                                        </p:tgtEl>
                                      </p:cBhvr>
                                      <p:to x="100000" y="95000"/>
                                    </p:animScale>
                                    <p:animScale>
                                      <p:cBhvr>
                                        <p:cTn id="236" dur="166" decel="50000">
                                          <p:stCondLst>
                                            <p:cond delay="1834"/>
                                          </p:stCondLst>
                                        </p:cTn>
                                        <p:tgtEl>
                                          <p:spTgt spid="6">
                                            <p:txEl>
                                              <p:pRg st="3" end="3"/>
                                            </p:txEl>
                                          </p:spTgt>
                                        </p:tgtEl>
                                      </p:cBhvr>
                                      <p:to x="100000" y="100000"/>
                                    </p:animScale>
                                  </p:childTnLst>
                                </p:cTn>
                              </p:par>
                              <p:par>
                                <p:cTn id="237" presetID="26" presetClass="entr" presetSubtype="0" fill="hold" grpId="0" nodeType="withEffect">
                                  <p:stCondLst>
                                    <p:cond delay="0"/>
                                  </p:stCondLst>
                                  <p:childTnLst>
                                    <p:set>
                                      <p:cBhvr>
                                        <p:cTn id="238" dur="1" fill="hold">
                                          <p:stCondLst>
                                            <p:cond delay="0"/>
                                          </p:stCondLst>
                                        </p:cTn>
                                        <p:tgtEl>
                                          <p:spTgt spid="6">
                                            <p:txEl>
                                              <p:pRg st="4" end="4"/>
                                            </p:txEl>
                                          </p:spTgt>
                                        </p:tgtEl>
                                        <p:attrNameLst>
                                          <p:attrName>style.visibility</p:attrName>
                                        </p:attrNameLst>
                                      </p:cBhvr>
                                      <p:to>
                                        <p:strVal val="visible"/>
                                      </p:to>
                                    </p:set>
                                    <p:animEffect transition="in" filter="wipe(down)">
                                      <p:cBhvr>
                                        <p:cTn id="239" dur="580">
                                          <p:stCondLst>
                                            <p:cond delay="0"/>
                                          </p:stCondLst>
                                        </p:cTn>
                                        <p:tgtEl>
                                          <p:spTgt spid="6">
                                            <p:txEl>
                                              <p:pRg st="4" end="4"/>
                                            </p:txEl>
                                          </p:spTgt>
                                        </p:tgtEl>
                                      </p:cBhvr>
                                    </p:animEffect>
                                    <p:anim calcmode="lin" valueType="num">
                                      <p:cBhvr>
                                        <p:cTn id="240" dur="1822" tmFilter="0,0; 0.14,0.36; 0.43,0.73; 0.71,0.91; 1.0,1.0">
                                          <p:stCondLst>
                                            <p:cond delay="0"/>
                                          </p:stCondLst>
                                        </p:cTn>
                                        <p:tgtEl>
                                          <p:spTgt spid="6">
                                            <p:txEl>
                                              <p:pRg st="4" end="4"/>
                                            </p:txEl>
                                          </p:spTgt>
                                        </p:tgtEl>
                                        <p:attrNameLst>
                                          <p:attrName>ppt_x</p:attrName>
                                        </p:attrNameLst>
                                      </p:cBhvr>
                                      <p:tavLst>
                                        <p:tav tm="0">
                                          <p:val>
                                            <p:strVal val="#ppt_x-0.25"/>
                                          </p:val>
                                        </p:tav>
                                        <p:tav tm="100000">
                                          <p:val>
                                            <p:strVal val="#ppt_x"/>
                                          </p:val>
                                        </p:tav>
                                      </p:tavLst>
                                    </p:anim>
                                    <p:anim calcmode="lin" valueType="num">
                                      <p:cBhvr>
                                        <p:cTn id="241" dur="664" tmFilter="0.0,0.0; 0.25,0.07; 0.50,0.2; 0.75,0.467; 1.0,1.0">
                                          <p:stCondLst>
                                            <p:cond delay="0"/>
                                          </p:stCondLst>
                                        </p:cTn>
                                        <p:tgtEl>
                                          <p:spTgt spid="6">
                                            <p:txEl>
                                              <p:pRg st="4" end="4"/>
                                            </p:txEl>
                                          </p:spTgt>
                                        </p:tgtEl>
                                        <p:attrNameLst>
                                          <p:attrName>ppt_y</p:attrName>
                                        </p:attrNameLst>
                                      </p:cBhvr>
                                      <p:tavLst>
                                        <p:tav tm="0" fmla="#ppt_y-sin(pi*$)/3">
                                          <p:val>
                                            <p:fltVal val="0.5"/>
                                          </p:val>
                                        </p:tav>
                                        <p:tav tm="100000">
                                          <p:val>
                                            <p:fltVal val="1"/>
                                          </p:val>
                                        </p:tav>
                                      </p:tavLst>
                                    </p:anim>
                                    <p:anim calcmode="lin" valueType="num">
                                      <p:cBhvr>
                                        <p:cTn id="242" dur="664" tmFilter="0, 0; 0.125,0.2665; 0.25,0.4; 0.375,0.465; 0.5,0.5;  0.625,0.535; 0.75,0.6; 0.875,0.7335; 1,1">
                                          <p:stCondLst>
                                            <p:cond delay="664"/>
                                          </p:stCondLst>
                                        </p:cTn>
                                        <p:tgtEl>
                                          <p:spTgt spid="6">
                                            <p:txEl>
                                              <p:pRg st="4" end="4"/>
                                            </p:txEl>
                                          </p:spTgt>
                                        </p:tgtEl>
                                        <p:attrNameLst>
                                          <p:attrName>ppt_y</p:attrName>
                                        </p:attrNameLst>
                                      </p:cBhvr>
                                      <p:tavLst>
                                        <p:tav tm="0" fmla="#ppt_y-sin(pi*$)/9">
                                          <p:val>
                                            <p:fltVal val="0"/>
                                          </p:val>
                                        </p:tav>
                                        <p:tav tm="100000">
                                          <p:val>
                                            <p:fltVal val="1"/>
                                          </p:val>
                                        </p:tav>
                                      </p:tavLst>
                                    </p:anim>
                                    <p:anim calcmode="lin" valueType="num">
                                      <p:cBhvr>
                                        <p:cTn id="243" dur="332" tmFilter="0, 0; 0.125,0.2665; 0.25,0.4; 0.375,0.465; 0.5,0.5;  0.625,0.535; 0.75,0.6; 0.875,0.7335; 1,1">
                                          <p:stCondLst>
                                            <p:cond delay="1324"/>
                                          </p:stCondLst>
                                        </p:cTn>
                                        <p:tgtEl>
                                          <p:spTgt spid="6">
                                            <p:txEl>
                                              <p:pRg st="4" end="4"/>
                                            </p:txEl>
                                          </p:spTgt>
                                        </p:tgtEl>
                                        <p:attrNameLst>
                                          <p:attrName>ppt_y</p:attrName>
                                        </p:attrNameLst>
                                      </p:cBhvr>
                                      <p:tavLst>
                                        <p:tav tm="0" fmla="#ppt_y-sin(pi*$)/27">
                                          <p:val>
                                            <p:fltVal val="0"/>
                                          </p:val>
                                        </p:tav>
                                        <p:tav tm="100000">
                                          <p:val>
                                            <p:fltVal val="1"/>
                                          </p:val>
                                        </p:tav>
                                      </p:tavLst>
                                    </p:anim>
                                    <p:anim calcmode="lin" valueType="num">
                                      <p:cBhvr>
                                        <p:cTn id="244" dur="164" tmFilter="0, 0; 0.125,0.2665; 0.25,0.4; 0.375,0.465; 0.5,0.5;  0.625,0.535; 0.75,0.6; 0.875,0.7335; 1,1">
                                          <p:stCondLst>
                                            <p:cond delay="1656"/>
                                          </p:stCondLst>
                                        </p:cTn>
                                        <p:tgtEl>
                                          <p:spTgt spid="6">
                                            <p:txEl>
                                              <p:pRg st="4" end="4"/>
                                            </p:txEl>
                                          </p:spTgt>
                                        </p:tgtEl>
                                        <p:attrNameLst>
                                          <p:attrName>ppt_y</p:attrName>
                                        </p:attrNameLst>
                                      </p:cBhvr>
                                      <p:tavLst>
                                        <p:tav tm="0" fmla="#ppt_y-sin(pi*$)/81">
                                          <p:val>
                                            <p:fltVal val="0"/>
                                          </p:val>
                                        </p:tav>
                                        <p:tav tm="100000">
                                          <p:val>
                                            <p:fltVal val="1"/>
                                          </p:val>
                                        </p:tav>
                                      </p:tavLst>
                                    </p:anim>
                                    <p:animScale>
                                      <p:cBhvr>
                                        <p:cTn id="245" dur="26">
                                          <p:stCondLst>
                                            <p:cond delay="650"/>
                                          </p:stCondLst>
                                        </p:cTn>
                                        <p:tgtEl>
                                          <p:spTgt spid="6">
                                            <p:txEl>
                                              <p:pRg st="4" end="4"/>
                                            </p:txEl>
                                          </p:spTgt>
                                        </p:tgtEl>
                                      </p:cBhvr>
                                      <p:to x="100000" y="60000"/>
                                    </p:animScale>
                                    <p:animScale>
                                      <p:cBhvr>
                                        <p:cTn id="246" dur="166" decel="50000">
                                          <p:stCondLst>
                                            <p:cond delay="676"/>
                                          </p:stCondLst>
                                        </p:cTn>
                                        <p:tgtEl>
                                          <p:spTgt spid="6">
                                            <p:txEl>
                                              <p:pRg st="4" end="4"/>
                                            </p:txEl>
                                          </p:spTgt>
                                        </p:tgtEl>
                                      </p:cBhvr>
                                      <p:to x="100000" y="100000"/>
                                    </p:animScale>
                                    <p:animScale>
                                      <p:cBhvr>
                                        <p:cTn id="247" dur="26">
                                          <p:stCondLst>
                                            <p:cond delay="1312"/>
                                          </p:stCondLst>
                                        </p:cTn>
                                        <p:tgtEl>
                                          <p:spTgt spid="6">
                                            <p:txEl>
                                              <p:pRg st="4" end="4"/>
                                            </p:txEl>
                                          </p:spTgt>
                                        </p:tgtEl>
                                      </p:cBhvr>
                                      <p:to x="100000" y="80000"/>
                                    </p:animScale>
                                    <p:animScale>
                                      <p:cBhvr>
                                        <p:cTn id="248" dur="166" decel="50000">
                                          <p:stCondLst>
                                            <p:cond delay="1338"/>
                                          </p:stCondLst>
                                        </p:cTn>
                                        <p:tgtEl>
                                          <p:spTgt spid="6">
                                            <p:txEl>
                                              <p:pRg st="4" end="4"/>
                                            </p:txEl>
                                          </p:spTgt>
                                        </p:tgtEl>
                                      </p:cBhvr>
                                      <p:to x="100000" y="100000"/>
                                    </p:animScale>
                                    <p:animScale>
                                      <p:cBhvr>
                                        <p:cTn id="249" dur="26">
                                          <p:stCondLst>
                                            <p:cond delay="1642"/>
                                          </p:stCondLst>
                                        </p:cTn>
                                        <p:tgtEl>
                                          <p:spTgt spid="6">
                                            <p:txEl>
                                              <p:pRg st="4" end="4"/>
                                            </p:txEl>
                                          </p:spTgt>
                                        </p:tgtEl>
                                      </p:cBhvr>
                                      <p:to x="100000" y="90000"/>
                                    </p:animScale>
                                    <p:animScale>
                                      <p:cBhvr>
                                        <p:cTn id="250" dur="166" decel="50000">
                                          <p:stCondLst>
                                            <p:cond delay="1668"/>
                                          </p:stCondLst>
                                        </p:cTn>
                                        <p:tgtEl>
                                          <p:spTgt spid="6">
                                            <p:txEl>
                                              <p:pRg st="4" end="4"/>
                                            </p:txEl>
                                          </p:spTgt>
                                        </p:tgtEl>
                                      </p:cBhvr>
                                      <p:to x="100000" y="100000"/>
                                    </p:animScale>
                                    <p:animScale>
                                      <p:cBhvr>
                                        <p:cTn id="251" dur="26">
                                          <p:stCondLst>
                                            <p:cond delay="1808"/>
                                          </p:stCondLst>
                                        </p:cTn>
                                        <p:tgtEl>
                                          <p:spTgt spid="6">
                                            <p:txEl>
                                              <p:pRg st="4" end="4"/>
                                            </p:txEl>
                                          </p:spTgt>
                                        </p:tgtEl>
                                      </p:cBhvr>
                                      <p:to x="100000" y="95000"/>
                                    </p:animScale>
                                    <p:animScale>
                                      <p:cBhvr>
                                        <p:cTn id="252" dur="166" decel="50000">
                                          <p:stCondLst>
                                            <p:cond delay="1834"/>
                                          </p:stCondLst>
                                        </p:cTn>
                                        <p:tgtEl>
                                          <p:spTgt spid="6">
                                            <p:txEl>
                                              <p:pRg st="4" end="4"/>
                                            </p:txEl>
                                          </p:spTgt>
                                        </p:tgtEl>
                                      </p:cBhvr>
                                      <p:to x="100000" y="100000"/>
                                    </p:animScale>
                                  </p:childTnLst>
                                </p:cTn>
                              </p:par>
                              <p:par>
                                <p:cTn id="253" presetID="26" presetClass="entr" presetSubtype="0" fill="hold" grpId="0" nodeType="withEffect">
                                  <p:stCondLst>
                                    <p:cond delay="0"/>
                                  </p:stCondLst>
                                  <p:childTnLst>
                                    <p:set>
                                      <p:cBhvr>
                                        <p:cTn id="254" dur="1" fill="hold">
                                          <p:stCondLst>
                                            <p:cond delay="0"/>
                                          </p:stCondLst>
                                        </p:cTn>
                                        <p:tgtEl>
                                          <p:spTgt spid="6">
                                            <p:txEl>
                                              <p:pRg st="5" end="5"/>
                                            </p:txEl>
                                          </p:spTgt>
                                        </p:tgtEl>
                                        <p:attrNameLst>
                                          <p:attrName>style.visibility</p:attrName>
                                        </p:attrNameLst>
                                      </p:cBhvr>
                                      <p:to>
                                        <p:strVal val="visible"/>
                                      </p:to>
                                    </p:set>
                                    <p:animEffect transition="in" filter="wipe(down)">
                                      <p:cBhvr>
                                        <p:cTn id="255" dur="580">
                                          <p:stCondLst>
                                            <p:cond delay="0"/>
                                          </p:stCondLst>
                                        </p:cTn>
                                        <p:tgtEl>
                                          <p:spTgt spid="6">
                                            <p:txEl>
                                              <p:pRg st="5" end="5"/>
                                            </p:txEl>
                                          </p:spTgt>
                                        </p:tgtEl>
                                      </p:cBhvr>
                                    </p:animEffect>
                                    <p:anim calcmode="lin" valueType="num">
                                      <p:cBhvr>
                                        <p:cTn id="256" dur="1822" tmFilter="0,0; 0.14,0.36; 0.43,0.73; 0.71,0.91; 1.0,1.0">
                                          <p:stCondLst>
                                            <p:cond delay="0"/>
                                          </p:stCondLst>
                                        </p:cTn>
                                        <p:tgtEl>
                                          <p:spTgt spid="6">
                                            <p:txEl>
                                              <p:pRg st="5" end="5"/>
                                            </p:txEl>
                                          </p:spTgt>
                                        </p:tgtEl>
                                        <p:attrNameLst>
                                          <p:attrName>ppt_x</p:attrName>
                                        </p:attrNameLst>
                                      </p:cBhvr>
                                      <p:tavLst>
                                        <p:tav tm="0">
                                          <p:val>
                                            <p:strVal val="#ppt_x-0.25"/>
                                          </p:val>
                                        </p:tav>
                                        <p:tav tm="100000">
                                          <p:val>
                                            <p:strVal val="#ppt_x"/>
                                          </p:val>
                                        </p:tav>
                                      </p:tavLst>
                                    </p:anim>
                                    <p:anim calcmode="lin" valueType="num">
                                      <p:cBhvr>
                                        <p:cTn id="257" dur="664" tmFilter="0.0,0.0; 0.25,0.07; 0.50,0.2; 0.75,0.467; 1.0,1.0">
                                          <p:stCondLst>
                                            <p:cond delay="0"/>
                                          </p:stCondLst>
                                        </p:cTn>
                                        <p:tgtEl>
                                          <p:spTgt spid="6">
                                            <p:txEl>
                                              <p:pRg st="5" end="5"/>
                                            </p:txEl>
                                          </p:spTgt>
                                        </p:tgtEl>
                                        <p:attrNameLst>
                                          <p:attrName>ppt_y</p:attrName>
                                        </p:attrNameLst>
                                      </p:cBhvr>
                                      <p:tavLst>
                                        <p:tav tm="0" fmla="#ppt_y-sin(pi*$)/3">
                                          <p:val>
                                            <p:fltVal val="0.5"/>
                                          </p:val>
                                        </p:tav>
                                        <p:tav tm="100000">
                                          <p:val>
                                            <p:fltVal val="1"/>
                                          </p:val>
                                        </p:tav>
                                      </p:tavLst>
                                    </p:anim>
                                    <p:anim calcmode="lin" valueType="num">
                                      <p:cBhvr>
                                        <p:cTn id="258" dur="664" tmFilter="0, 0; 0.125,0.2665; 0.25,0.4; 0.375,0.465; 0.5,0.5;  0.625,0.535; 0.75,0.6; 0.875,0.7335; 1,1">
                                          <p:stCondLst>
                                            <p:cond delay="664"/>
                                          </p:stCondLst>
                                        </p:cTn>
                                        <p:tgtEl>
                                          <p:spTgt spid="6">
                                            <p:txEl>
                                              <p:pRg st="5" end="5"/>
                                            </p:txEl>
                                          </p:spTgt>
                                        </p:tgtEl>
                                        <p:attrNameLst>
                                          <p:attrName>ppt_y</p:attrName>
                                        </p:attrNameLst>
                                      </p:cBhvr>
                                      <p:tavLst>
                                        <p:tav tm="0" fmla="#ppt_y-sin(pi*$)/9">
                                          <p:val>
                                            <p:fltVal val="0"/>
                                          </p:val>
                                        </p:tav>
                                        <p:tav tm="100000">
                                          <p:val>
                                            <p:fltVal val="1"/>
                                          </p:val>
                                        </p:tav>
                                      </p:tavLst>
                                    </p:anim>
                                    <p:anim calcmode="lin" valueType="num">
                                      <p:cBhvr>
                                        <p:cTn id="259" dur="332" tmFilter="0, 0; 0.125,0.2665; 0.25,0.4; 0.375,0.465; 0.5,0.5;  0.625,0.535; 0.75,0.6; 0.875,0.7335; 1,1">
                                          <p:stCondLst>
                                            <p:cond delay="1324"/>
                                          </p:stCondLst>
                                        </p:cTn>
                                        <p:tgtEl>
                                          <p:spTgt spid="6">
                                            <p:txEl>
                                              <p:pRg st="5" end="5"/>
                                            </p:txEl>
                                          </p:spTgt>
                                        </p:tgtEl>
                                        <p:attrNameLst>
                                          <p:attrName>ppt_y</p:attrName>
                                        </p:attrNameLst>
                                      </p:cBhvr>
                                      <p:tavLst>
                                        <p:tav tm="0" fmla="#ppt_y-sin(pi*$)/27">
                                          <p:val>
                                            <p:fltVal val="0"/>
                                          </p:val>
                                        </p:tav>
                                        <p:tav tm="100000">
                                          <p:val>
                                            <p:fltVal val="1"/>
                                          </p:val>
                                        </p:tav>
                                      </p:tavLst>
                                    </p:anim>
                                    <p:anim calcmode="lin" valueType="num">
                                      <p:cBhvr>
                                        <p:cTn id="260" dur="164" tmFilter="0, 0; 0.125,0.2665; 0.25,0.4; 0.375,0.465; 0.5,0.5;  0.625,0.535; 0.75,0.6; 0.875,0.7335; 1,1">
                                          <p:stCondLst>
                                            <p:cond delay="1656"/>
                                          </p:stCondLst>
                                        </p:cTn>
                                        <p:tgtEl>
                                          <p:spTgt spid="6">
                                            <p:txEl>
                                              <p:pRg st="5" end="5"/>
                                            </p:txEl>
                                          </p:spTgt>
                                        </p:tgtEl>
                                        <p:attrNameLst>
                                          <p:attrName>ppt_y</p:attrName>
                                        </p:attrNameLst>
                                      </p:cBhvr>
                                      <p:tavLst>
                                        <p:tav tm="0" fmla="#ppt_y-sin(pi*$)/81">
                                          <p:val>
                                            <p:fltVal val="0"/>
                                          </p:val>
                                        </p:tav>
                                        <p:tav tm="100000">
                                          <p:val>
                                            <p:fltVal val="1"/>
                                          </p:val>
                                        </p:tav>
                                      </p:tavLst>
                                    </p:anim>
                                    <p:animScale>
                                      <p:cBhvr>
                                        <p:cTn id="261" dur="26">
                                          <p:stCondLst>
                                            <p:cond delay="650"/>
                                          </p:stCondLst>
                                        </p:cTn>
                                        <p:tgtEl>
                                          <p:spTgt spid="6">
                                            <p:txEl>
                                              <p:pRg st="5" end="5"/>
                                            </p:txEl>
                                          </p:spTgt>
                                        </p:tgtEl>
                                      </p:cBhvr>
                                      <p:to x="100000" y="60000"/>
                                    </p:animScale>
                                    <p:animScale>
                                      <p:cBhvr>
                                        <p:cTn id="262" dur="166" decel="50000">
                                          <p:stCondLst>
                                            <p:cond delay="676"/>
                                          </p:stCondLst>
                                        </p:cTn>
                                        <p:tgtEl>
                                          <p:spTgt spid="6">
                                            <p:txEl>
                                              <p:pRg st="5" end="5"/>
                                            </p:txEl>
                                          </p:spTgt>
                                        </p:tgtEl>
                                      </p:cBhvr>
                                      <p:to x="100000" y="100000"/>
                                    </p:animScale>
                                    <p:animScale>
                                      <p:cBhvr>
                                        <p:cTn id="263" dur="26">
                                          <p:stCondLst>
                                            <p:cond delay="1312"/>
                                          </p:stCondLst>
                                        </p:cTn>
                                        <p:tgtEl>
                                          <p:spTgt spid="6">
                                            <p:txEl>
                                              <p:pRg st="5" end="5"/>
                                            </p:txEl>
                                          </p:spTgt>
                                        </p:tgtEl>
                                      </p:cBhvr>
                                      <p:to x="100000" y="80000"/>
                                    </p:animScale>
                                    <p:animScale>
                                      <p:cBhvr>
                                        <p:cTn id="264" dur="166" decel="50000">
                                          <p:stCondLst>
                                            <p:cond delay="1338"/>
                                          </p:stCondLst>
                                        </p:cTn>
                                        <p:tgtEl>
                                          <p:spTgt spid="6">
                                            <p:txEl>
                                              <p:pRg st="5" end="5"/>
                                            </p:txEl>
                                          </p:spTgt>
                                        </p:tgtEl>
                                      </p:cBhvr>
                                      <p:to x="100000" y="100000"/>
                                    </p:animScale>
                                    <p:animScale>
                                      <p:cBhvr>
                                        <p:cTn id="265" dur="26">
                                          <p:stCondLst>
                                            <p:cond delay="1642"/>
                                          </p:stCondLst>
                                        </p:cTn>
                                        <p:tgtEl>
                                          <p:spTgt spid="6">
                                            <p:txEl>
                                              <p:pRg st="5" end="5"/>
                                            </p:txEl>
                                          </p:spTgt>
                                        </p:tgtEl>
                                      </p:cBhvr>
                                      <p:to x="100000" y="90000"/>
                                    </p:animScale>
                                    <p:animScale>
                                      <p:cBhvr>
                                        <p:cTn id="266" dur="166" decel="50000">
                                          <p:stCondLst>
                                            <p:cond delay="1668"/>
                                          </p:stCondLst>
                                        </p:cTn>
                                        <p:tgtEl>
                                          <p:spTgt spid="6">
                                            <p:txEl>
                                              <p:pRg st="5" end="5"/>
                                            </p:txEl>
                                          </p:spTgt>
                                        </p:tgtEl>
                                      </p:cBhvr>
                                      <p:to x="100000" y="100000"/>
                                    </p:animScale>
                                    <p:animScale>
                                      <p:cBhvr>
                                        <p:cTn id="267" dur="26">
                                          <p:stCondLst>
                                            <p:cond delay="1808"/>
                                          </p:stCondLst>
                                        </p:cTn>
                                        <p:tgtEl>
                                          <p:spTgt spid="6">
                                            <p:txEl>
                                              <p:pRg st="5" end="5"/>
                                            </p:txEl>
                                          </p:spTgt>
                                        </p:tgtEl>
                                      </p:cBhvr>
                                      <p:to x="100000" y="95000"/>
                                    </p:animScale>
                                    <p:animScale>
                                      <p:cBhvr>
                                        <p:cTn id="268" dur="166" decel="50000">
                                          <p:stCondLst>
                                            <p:cond delay="1834"/>
                                          </p:stCondLst>
                                        </p:cTn>
                                        <p:tgtEl>
                                          <p:spTgt spid="6">
                                            <p:txEl>
                                              <p:pRg st="5" end="5"/>
                                            </p:txEl>
                                          </p:spTgt>
                                        </p:tgtEl>
                                      </p:cBhvr>
                                      <p:to x="100000" y="100000"/>
                                    </p:animScale>
                                  </p:childTnLst>
                                </p:cTn>
                              </p:par>
                              <p:par>
                                <p:cTn id="269" presetID="26" presetClass="entr" presetSubtype="0" fill="hold" grpId="0" nodeType="withEffect">
                                  <p:stCondLst>
                                    <p:cond delay="0"/>
                                  </p:stCondLst>
                                  <p:childTnLst>
                                    <p:set>
                                      <p:cBhvr>
                                        <p:cTn id="270" dur="1" fill="hold">
                                          <p:stCondLst>
                                            <p:cond delay="0"/>
                                          </p:stCondLst>
                                        </p:cTn>
                                        <p:tgtEl>
                                          <p:spTgt spid="6">
                                            <p:txEl>
                                              <p:pRg st="6" end="6"/>
                                            </p:txEl>
                                          </p:spTgt>
                                        </p:tgtEl>
                                        <p:attrNameLst>
                                          <p:attrName>style.visibility</p:attrName>
                                        </p:attrNameLst>
                                      </p:cBhvr>
                                      <p:to>
                                        <p:strVal val="visible"/>
                                      </p:to>
                                    </p:set>
                                    <p:animEffect transition="in" filter="wipe(down)">
                                      <p:cBhvr>
                                        <p:cTn id="271" dur="580">
                                          <p:stCondLst>
                                            <p:cond delay="0"/>
                                          </p:stCondLst>
                                        </p:cTn>
                                        <p:tgtEl>
                                          <p:spTgt spid="6">
                                            <p:txEl>
                                              <p:pRg st="6" end="6"/>
                                            </p:txEl>
                                          </p:spTgt>
                                        </p:tgtEl>
                                      </p:cBhvr>
                                    </p:animEffect>
                                    <p:anim calcmode="lin" valueType="num">
                                      <p:cBhvr>
                                        <p:cTn id="272" dur="1822" tmFilter="0,0; 0.14,0.36; 0.43,0.73; 0.71,0.91; 1.0,1.0">
                                          <p:stCondLst>
                                            <p:cond delay="0"/>
                                          </p:stCondLst>
                                        </p:cTn>
                                        <p:tgtEl>
                                          <p:spTgt spid="6">
                                            <p:txEl>
                                              <p:pRg st="6" end="6"/>
                                            </p:txEl>
                                          </p:spTgt>
                                        </p:tgtEl>
                                        <p:attrNameLst>
                                          <p:attrName>ppt_x</p:attrName>
                                        </p:attrNameLst>
                                      </p:cBhvr>
                                      <p:tavLst>
                                        <p:tav tm="0">
                                          <p:val>
                                            <p:strVal val="#ppt_x-0.25"/>
                                          </p:val>
                                        </p:tav>
                                        <p:tav tm="100000">
                                          <p:val>
                                            <p:strVal val="#ppt_x"/>
                                          </p:val>
                                        </p:tav>
                                      </p:tavLst>
                                    </p:anim>
                                    <p:anim calcmode="lin" valueType="num">
                                      <p:cBhvr>
                                        <p:cTn id="273" dur="664" tmFilter="0.0,0.0; 0.25,0.07; 0.50,0.2; 0.75,0.467; 1.0,1.0">
                                          <p:stCondLst>
                                            <p:cond delay="0"/>
                                          </p:stCondLst>
                                        </p:cTn>
                                        <p:tgtEl>
                                          <p:spTgt spid="6">
                                            <p:txEl>
                                              <p:pRg st="6" end="6"/>
                                            </p:txEl>
                                          </p:spTgt>
                                        </p:tgtEl>
                                        <p:attrNameLst>
                                          <p:attrName>ppt_y</p:attrName>
                                        </p:attrNameLst>
                                      </p:cBhvr>
                                      <p:tavLst>
                                        <p:tav tm="0" fmla="#ppt_y-sin(pi*$)/3">
                                          <p:val>
                                            <p:fltVal val="0.5"/>
                                          </p:val>
                                        </p:tav>
                                        <p:tav tm="100000">
                                          <p:val>
                                            <p:fltVal val="1"/>
                                          </p:val>
                                        </p:tav>
                                      </p:tavLst>
                                    </p:anim>
                                    <p:anim calcmode="lin" valueType="num">
                                      <p:cBhvr>
                                        <p:cTn id="274" dur="664" tmFilter="0, 0; 0.125,0.2665; 0.25,0.4; 0.375,0.465; 0.5,0.5;  0.625,0.535; 0.75,0.6; 0.875,0.7335; 1,1">
                                          <p:stCondLst>
                                            <p:cond delay="664"/>
                                          </p:stCondLst>
                                        </p:cTn>
                                        <p:tgtEl>
                                          <p:spTgt spid="6">
                                            <p:txEl>
                                              <p:pRg st="6" end="6"/>
                                            </p:txEl>
                                          </p:spTgt>
                                        </p:tgtEl>
                                        <p:attrNameLst>
                                          <p:attrName>ppt_y</p:attrName>
                                        </p:attrNameLst>
                                      </p:cBhvr>
                                      <p:tavLst>
                                        <p:tav tm="0" fmla="#ppt_y-sin(pi*$)/9">
                                          <p:val>
                                            <p:fltVal val="0"/>
                                          </p:val>
                                        </p:tav>
                                        <p:tav tm="100000">
                                          <p:val>
                                            <p:fltVal val="1"/>
                                          </p:val>
                                        </p:tav>
                                      </p:tavLst>
                                    </p:anim>
                                    <p:anim calcmode="lin" valueType="num">
                                      <p:cBhvr>
                                        <p:cTn id="275" dur="332" tmFilter="0, 0; 0.125,0.2665; 0.25,0.4; 0.375,0.465; 0.5,0.5;  0.625,0.535; 0.75,0.6; 0.875,0.7335; 1,1">
                                          <p:stCondLst>
                                            <p:cond delay="1324"/>
                                          </p:stCondLst>
                                        </p:cTn>
                                        <p:tgtEl>
                                          <p:spTgt spid="6">
                                            <p:txEl>
                                              <p:pRg st="6" end="6"/>
                                            </p:txEl>
                                          </p:spTgt>
                                        </p:tgtEl>
                                        <p:attrNameLst>
                                          <p:attrName>ppt_y</p:attrName>
                                        </p:attrNameLst>
                                      </p:cBhvr>
                                      <p:tavLst>
                                        <p:tav tm="0" fmla="#ppt_y-sin(pi*$)/27">
                                          <p:val>
                                            <p:fltVal val="0"/>
                                          </p:val>
                                        </p:tav>
                                        <p:tav tm="100000">
                                          <p:val>
                                            <p:fltVal val="1"/>
                                          </p:val>
                                        </p:tav>
                                      </p:tavLst>
                                    </p:anim>
                                    <p:anim calcmode="lin" valueType="num">
                                      <p:cBhvr>
                                        <p:cTn id="276" dur="164" tmFilter="0, 0; 0.125,0.2665; 0.25,0.4; 0.375,0.465; 0.5,0.5;  0.625,0.535; 0.75,0.6; 0.875,0.7335; 1,1">
                                          <p:stCondLst>
                                            <p:cond delay="1656"/>
                                          </p:stCondLst>
                                        </p:cTn>
                                        <p:tgtEl>
                                          <p:spTgt spid="6">
                                            <p:txEl>
                                              <p:pRg st="6" end="6"/>
                                            </p:txEl>
                                          </p:spTgt>
                                        </p:tgtEl>
                                        <p:attrNameLst>
                                          <p:attrName>ppt_y</p:attrName>
                                        </p:attrNameLst>
                                      </p:cBhvr>
                                      <p:tavLst>
                                        <p:tav tm="0" fmla="#ppt_y-sin(pi*$)/81">
                                          <p:val>
                                            <p:fltVal val="0"/>
                                          </p:val>
                                        </p:tav>
                                        <p:tav tm="100000">
                                          <p:val>
                                            <p:fltVal val="1"/>
                                          </p:val>
                                        </p:tav>
                                      </p:tavLst>
                                    </p:anim>
                                    <p:animScale>
                                      <p:cBhvr>
                                        <p:cTn id="277" dur="26">
                                          <p:stCondLst>
                                            <p:cond delay="650"/>
                                          </p:stCondLst>
                                        </p:cTn>
                                        <p:tgtEl>
                                          <p:spTgt spid="6">
                                            <p:txEl>
                                              <p:pRg st="6" end="6"/>
                                            </p:txEl>
                                          </p:spTgt>
                                        </p:tgtEl>
                                      </p:cBhvr>
                                      <p:to x="100000" y="60000"/>
                                    </p:animScale>
                                    <p:animScale>
                                      <p:cBhvr>
                                        <p:cTn id="278" dur="166" decel="50000">
                                          <p:stCondLst>
                                            <p:cond delay="676"/>
                                          </p:stCondLst>
                                        </p:cTn>
                                        <p:tgtEl>
                                          <p:spTgt spid="6">
                                            <p:txEl>
                                              <p:pRg st="6" end="6"/>
                                            </p:txEl>
                                          </p:spTgt>
                                        </p:tgtEl>
                                      </p:cBhvr>
                                      <p:to x="100000" y="100000"/>
                                    </p:animScale>
                                    <p:animScale>
                                      <p:cBhvr>
                                        <p:cTn id="279" dur="26">
                                          <p:stCondLst>
                                            <p:cond delay="1312"/>
                                          </p:stCondLst>
                                        </p:cTn>
                                        <p:tgtEl>
                                          <p:spTgt spid="6">
                                            <p:txEl>
                                              <p:pRg st="6" end="6"/>
                                            </p:txEl>
                                          </p:spTgt>
                                        </p:tgtEl>
                                      </p:cBhvr>
                                      <p:to x="100000" y="80000"/>
                                    </p:animScale>
                                    <p:animScale>
                                      <p:cBhvr>
                                        <p:cTn id="280" dur="166" decel="50000">
                                          <p:stCondLst>
                                            <p:cond delay="1338"/>
                                          </p:stCondLst>
                                        </p:cTn>
                                        <p:tgtEl>
                                          <p:spTgt spid="6">
                                            <p:txEl>
                                              <p:pRg st="6" end="6"/>
                                            </p:txEl>
                                          </p:spTgt>
                                        </p:tgtEl>
                                      </p:cBhvr>
                                      <p:to x="100000" y="100000"/>
                                    </p:animScale>
                                    <p:animScale>
                                      <p:cBhvr>
                                        <p:cTn id="281" dur="26">
                                          <p:stCondLst>
                                            <p:cond delay="1642"/>
                                          </p:stCondLst>
                                        </p:cTn>
                                        <p:tgtEl>
                                          <p:spTgt spid="6">
                                            <p:txEl>
                                              <p:pRg st="6" end="6"/>
                                            </p:txEl>
                                          </p:spTgt>
                                        </p:tgtEl>
                                      </p:cBhvr>
                                      <p:to x="100000" y="90000"/>
                                    </p:animScale>
                                    <p:animScale>
                                      <p:cBhvr>
                                        <p:cTn id="282" dur="166" decel="50000">
                                          <p:stCondLst>
                                            <p:cond delay="1668"/>
                                          </p:stCondLst>
                                        </p:cTn>
                                        <p:tgtEl>
                                          <p:spTgt spid="6">
                                            <p:txEl>
                                              <p:pRg st="6" end="6"/>
                                            </p:txEl>
                                          </p:spTgt>
                                        </p:tgtEl>
                                      </p:cBhvr>
                                      <p:to x="100000" y="100000"/>
                                    </p:animScale>
                                    <p:animScale>
                                      <p:cBhvr>
                                        <p:cTn id="283" dur="26">
                                          <p:stCondLst>
                                            <p:cond delay="1808"/>
                                          </p:stCondLst>
                                        </p:cTn>
                                        <p:tgtEl>
                                          <p:spTgt spid="6">
                                            <p:txEl>
                                              <p:pRg st="6" end="6"/>
                                            </p:txEl>
                                          </p:spTgt>
                                        </p:tgtEl>
                                      </p:cBhvr>
                                      <p:to x="100000" y="95000"/>
                                    </p:animScale>
                                    <p:animScale>
                                      <p:cBhvr>
                                        <p:cTn id="284" dur="166" decel="50000">
                                          <p:stCondLst>
                                            <p:cond delay="1834"/>
                                          </p:stCondLst>
                                        </p:cTn>
                                        <p:tgtEl>
                                          <p:spTgt spid="6">
                                            <p:txEl>
                                              <p:pRg st="6" end="6"/>
                                            </p:txEl>
                                          </p:spTgt>
                                        </p:tgtEl>
                                      </p:cBhvr>
                                      <p:to x="100000" y="100000"/>
                                    </p:animScale>
                                  </p:childTnLst>
                                </p:cTn>
                              </p:par>
                              <p:par>
                                <p:cTn id="285" presetID="26" presetClass="entr" presetSubtype="0" fill="hold" grpId="0" nodeType="withEffect">
                                  <p:stCondLst>
                                    <p:cond delay="0"/>
                                  </p:stCondLst>
                                  <p:childTnLst>
                                    <p:set>
                                      <p:cBhvr>
                                        <p:cTn id="286" dur="1" fill="hold">
                                          <p:stCondLst>
                                            <p:cond delay="0"/>
                                          </p:stCondLst>
                                        </p:cTn>
                                        <p:tgtEl>
                                          <p:spTgt spid="6">
                                            <p:txEl>
                                              <p:pRg st="7" end="7"/>
                                            </p:txEl>
                                          </p:spTgt>
                                        </p:tgtEl>
                                        <p:attrNameLst>
                                          <p:attrName>style.visibility</p:attrName>
                                        </p:attrNameLst>
                                      </p:cBhvr>
                                      <p:to>
                                        <p:strVal val="visible"/>
                                      </p:to>
                                    </p:set>
                                    <p:animEffect transition="in" filter="wipe(down)">
                                      <p:cBhvr>
                                        <p:cTn id="287" dur="580">
                                          <p:stCondLst>
                                            <p:cond delay="0"/>
                                          </p:stCondLst>
                                        </p:cTn>
                                        <p:tgtEl>
                                          <p:spTgt spid="6">
                                            <p:txEl>
                                              <p:pRg st="7" end="7"/>
                                            </p:txEl>
                                          </p:spTgt>
                                        </p:tgtEl>
                                      </p:cBhvr>
                                    </p:animEffect>
                                    <p:anim calcmode="lin" valueType="num">
                                      <p:cBhvr>
                                        <p:cTn id="288" dur="1822" tmFilter="0,0; 0.14,0.36; 0.43,0.73; 0.71,0.91; 1.0,1.0">
                                          <p:stCondLst>
                                            <p:cond delay="0"/>
                                          </p:stCondLst>
                                        </p:cTn>
                                        <p:tgtEl>
                                          <p:spTgt spid="6">
                                            <p:txEl>
                                              <p:pRg st="7" end="7"/>
                                            </p:txEl>
                                          </p:spTgt>
                                        </p:tgtEl>
                                        <p:attrNameLst>
                                          <p:attrName>ppt_x</p:attrName>
                                        </p:attrNameLst>
                                      </p:cBhvr>
                                      <p:tavLst>
                                        <p:tav tm="0">
                                          <p:val>
                                            <p:strVal val="#ppt_x-0.25"/>
                                          </p:val>
                                        </p:tav>
                                        <p:tav tm="100000">
                                          <p:val>
                                            <p:strVal val="#ppt_x"/>
                                          </p:val>
                                        </p:tav>
                                      </p:tavLst>
                                    </p:anim>
                                    <p:anim calcmode="lin" valueType="num">
                                      <p:cBhvr>
                                        <p:cTn id="289" dur="664" tmFilter="0.0,0.0; 0.25,0.07; 0.50,0.2; 0.75,0.467; 1.0,1.0">
                                          <p:stCondLst>
                                            <p:cond delay="0"/>
                                          </p:stCondLst>
                                        </p:cTn>
                                        <p:tgtEl>
                                          <p:spTgt spid="6">
                                            <p:txEl>
                                              <p:pRg st="7" end="7"/>
                                            </p:txEl>
                                          </p:spTgt>
                                        </p:tgtEl>
                                        <p:attrNameLst>
                                          <p:attrName>ppt_y</p:attrName>
                                        </p:attrNameLst>
                                      </p:cBhvr>
                                      <p:tavLst>
                                        <p:tav tm="0" fmla="#ppt_y-sin(pi*$)/3">
                                          <p:val>
                                            <p:fltVal val="0.5"/>
                                          </p:val>
                                        </p:tav>
                                        <p:tav tm="100000">
                                          <p:val>
                                            <p:fltVal val="1"/>
                                          </p:val>
                                        </p:tav>
                                      </p:tavLst>
                                    </p:anim>
                                    <p:anim calcmode="lin" valueType="num">
                                      <p:cBhvr>
                                        <p:cTn id="290" dur="664" tmFilter="0, 0; 0.125,0.2665; 0.25,0.4; 0.375,0.465; 0.5,0.5;  0.625,0.535; 0.75,0.6; 0.875,0.7335; 1,1">
                                          <p:stCondLst>
                                            <p:cond delay="664"/>
                                          </p:stCondLst>
                                        </p:cTn>
                                        <p:tgtEl>
                                          <p:spTgt spid="6">
                                            <p:txEl>
                                              <p:pRg st="7" end="7"/>
                                            </p:txEl>
                                          </p:spTgt>
                                        </p:tgtEl>
                                        <p:attrNameLst>
                                          <p:attrName>ppt_y</p:attrName>
                                        </p:attrNameLst>
                                      </p:cBhvr>
                                      <p:tavLst>
                                        <p:tav tm="0" fmla="#ppt_y-sin(pi*$)/9">
                                          <p:val>
                                            <p:fltVal val="0"/>
                                          </p:val>
                                        </p:tav>
                                        <p:tav tm="100000">
                                          <p:val>
                                            <p:fltVal val="1"/>
                                          </p:val>
                                        </p:tav>
                                      </p:tavLst>
                                    </p:anim>
                                    <p:anim calcmode="lin" valueType="num">
                                      <p:cBhvr>
                                        <p:cTn id="291" dur="332" tmFilter="0, 0; 0.125,0.2665; 0.25,0.4; 0.375,0.465; 0.5,0.5;  0.625,0.535; 0.75,0.6; 0.875,0.7335; 1,1">
                                          <p:stCondLst>
                                            <p:cond delay="1324"/>
                                          </p:stCondLst>
                                        </p:cTn>
                                        <p:tgtEl>
                                          <p:spTgt spid="6">
                                            <p:txEl>
                                              <p:pRg st="7" end="7"/>
                                            </p:txEl>
                                          </p:spTgt>
                                        </p:tgtEl>
                                        <p:attrNameLst>
                                          <p:attrName>ppt_y</p:attrName>
                                        </p:attrNameLst>
                                      </p:cBhvr>
                                      <p:tavLst>
                                        <p:tav tm="0" fmla="#ppt_y-sin(pi*$)/27">
                                          <p:val>
                                            <p:fltVal val="0"/>
                                          </p:val>
                                        </p:tav>
                                        <p:tav tm="100000">
                                          <p:val>
                                            <p:fltVal val="1"/>
                                          </p:val>
                                        </p:tav>
                                      </p:tavLst>
                                    </p:anim>
                                    <p:anim calcmode="lin" valueType="num">
                                      <p:cBhvr>
                                        <p:cTn id="292" dur="164" tmFilter="0, 0; 0.125,0.2665; 0.25,0.4; 0.375,0.465; 0.5,0.5;  0.625,0.535; 0.75,0.6; 0.875,0.7335; 1,1">
                                          <p:stCondLst>
                                            <p:cond delay="1656"/>
                                          </p:stCondLst>
                                        </p:cTn>
                                        <p:tgtEl>
                                          <p:spTgt spid="6">
                                            <p:txEl>
                                              <p:pRg st="7" end="7"/>
                                            </p:txEl>
                                          </p:spTgt>
                                        </p:tgtEl>
                                        <p:attrNameLst>
                                          <p:attrName>ppt_y</p:attrName>
                                        </p:attrNameLst>
                                      </p:cBhvr>
                                      <p:tavLst>
                                        <p:tav tm="0" fmla="#ppt_y-sin(pi*$)/81">
                                          <p:val>
                                            <p:fltVal val="0"/>
                                          </p:val>
                                        </p:tav>
                                        <p:tav tm="100000">
                                          <p:val>
                                            <p:fltVal val="1"/>
                                          </p:val>
                                        </p:tav>
                                      </p:tavLst>
                                    </p:anim>
                                    <p:animScale>
                                      <p:cBhvr>
                                        <p:cTn id="293" dur="26">
                                          <p:stCondLst>
                                            <p:cond delay="650"/>
                                          </p:stCondLst>
                                        </p:cTn>
                                        <p:tgtEl>
                                          <p:spTgt spid="6">
                                            <p:txEl>
                                              <p:pRg st="7" end="7"/>
                                            </p:txEl>
                                          </p:spTgt>
                                        </p:tgtEl>
                                      </p:cBhvr>
                                      <p:to x="100000" y="60000"/>
                                    </p:animScale>
                                    <p:animScale>
                                      <p:cBhvr>
                                        <p:cTn id="294" dur="166" decel="50000">
                                          <p:stCondLst>
                                            <p:cond delay="676"/>
                                          </p:stCondLst>
                                        </p:cTn>
                                        <p:tgtEl>
                                          <p:spTgt spid="6">
                                            <p:txEl>
                                              <p:pRg st="7" end="7"/>
                                            </p:txEl>
                                          </p:spTgt>
                                        </p:tgtEl>
                                      </p:cBhvr>
                                      <p:to x="100000" y="100000"/>
                                    </p:animScale>
                                    <p:animScale>
                                      <p:cBhvr>
                                        <p:cTn id="295" dur="26">
                                          <p:stCondLst>
                                            <p:cond delay="1312"/>
                                          </p:stCondLst>
                                        </p:cTn>
                                        <p:tgtEl>
                                          <p:spTgt spid="6">
                                            <p:txEl>
                                              <p:pRg st="7" end="7"/>
                                            </p:txEl>
                                          </p:spTgt>
                                        </p:tgtEl>
                                      </p:cBhvr>
                                      <p:to x="100000" y="80000"/>
                                    </p:animScale>
                                    <p:animScale>
                                      <p:cBhvr>
                                        <p:cTn id="296" dur="166" decel="50000">
                                          <p:stCondLst>
                                            <p:cond delay="1338"/>
                                          </p:stCondLst>
                                        </p:cTn>
                                        <p:tgtEl>
                                          <p:spTgt spid="6">
                                            <p:txEl>
                                              <p:pRg st="7" end="7"/>
                                            </p:txEl>
                                          </p:spTgt>
                                        </p:tgtEl>
                                      </p:cBhvr>
                                      <p:to x="100000" y="100000"/>
                                    </p:animScale>
                                    <p:animScale>
                                      <p:cBhvr>
                                        <p:cTn id="297" dur="26">
                                          <p:stCondLst>
                                            <p:cond delay="1642"/>
                                          </p:stCondLst>
                                        </p:cTn>
                                        <p:tgtEl>
                                          <p:spTgt spid="6">
                                            <p:txEl>
                                              <p:pRg st="7" end="7"/>
                                            </p:txEl>
                                          </p:spTgt>
                                        </p:tgtEl>
                                      </p:cBhvr>
                                      <p:to x="100000" y="90000"/>
                                    </p:animScale>
                                    <p:animScale>
                                      <p:cBhvr>
                                        <p:cTn id="298" dur="166" decel="50000">
                                          <p:stCondLst>
                                            <p:cond delay="1668"/>
                                          </p:stCondLst>
                                        </p:cTn>
                                        <p:tgtEl>
                                          <p:spTgt spid="6">
                                            <p:txEl>
                                              <p:pRg st="7" end="7"/>
                                            </p:txEl>
                                          </p:spTgt>
                                        </p:tgtEl>
                                      </p:cBhvr>
                                      <p:to x="100000" y="100000"/>
                                    </p:animScale>
                                    <p:animScale>
                                      <p:cBhvr>
                                        <p:cTn id="299" dur="26">
                                          <p:stCondLst>
                                            <p:cond delay="1808"/>
                                          </p:stCondLst>
                                        </p:cTn>
                                        <p:tgtEl>
                                          <p:spTgt spid="6">
                                            <p:txEl>
                                              <p:pRg st="7" end="7"/>
                                            </p:txEl>
                                          </p:spTgt>
                                        </p:tgtEl>
                                      </p:cBhvr>
                                      <p:to x="100000" y="95000"/>
                                    </p:animScale>
                                    <p:animScale>
                                      <p:cBhvr>
                                        <p:cTn id="300" dur="166" decel="50000">
                                          <p:stCondLst>
                                            <p:cond delay="1834"/>
                                          </p:stCondLst>
                                        </p:cTn>
                                        <p:tgtEl>
                                          <p:spTgt spid="6">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88E7F1-A1B6-44FB-A30A-423B1774BEBD}"/>
              </a:ext>
            </a:extLst>
          </p:cNvPr>
          <p:cNvSpPr>
            <a:spLocks noGrp="1"/>
          </p:cNvSpPr>
          <p:nvPr>
            <p:ph sz="half" idx="1"/>
          </p:nvPr>
        </p:nvSpPr>
        <p:spPr>
          <a:xfrm>
            <a:off x="2627790" y="2541356"/>
            <a:ext cx="7821227" cy="3681890"/>
          </a:xfrm>
        </p:spPr>
        <p:txBody>
          <a:bodyPr>
            <a:normAutofit/>
          </a:bodyPr>
          <a:lstStyle/>
          <a:p>
            <a:r>
              <a:rPr lang="fr-FR" b="1" dirty="0"/>
              <a:t>5. Point d'entrée (</a:t>
            </a:r>
            <a:r>
              <a:rPr lang="fr-FR" b="1" dirty="0" err="1"/>
              <a:t>main.c</a:t>
            </a:r>
            <a:r>
              <a:rPr lang="fr-FR" b="1" dirty="0"/>
              <a:t>)</a:t>
            </a:r>
          </a:p>
          <a:p>
            <a:pPr marL="0" indent="0">
              <a:buNone/>
            </a:pPr>
            <a:r>
              <a:rPr lang="fr-FR" dirty="0"/>
              <a:t>Ce fichier orchestre l'ensemble du jeu :</a:t>
            </a:r>
          </a:p>
          <a:p>
            <a:pPr>
              <a:buFont typeface="Arial" panose="020B0604020202020204" pitchFamily="34" charset="0"/>
              <a:buChar char="•"/>
            </a:pPr>
            <a:r>
              <a:rPr lang="fr-FR" b="1" dirty="0"/>
              <a:t>Initialisation</a:t>
            </a:r>
            <a:r>
              <a:rPr lang="fr-FR" dirty="0"/>
              <a:t> : Configure Allegro, la logique du jeu et les graphismes</a:t>
            </a:r>
          </a:p>
          <a:p>
            <a:pPr>
              <a:buFont typeface="Arial" panose="020B0604020202020204" pitchFamily="34" charset="0"/>
              <a:buChar char="•"/>
            </a:pPr>
            <a:r>
              <a:rPr lang="fr-FR" b="1" dirty="0"/>
              <a:t>Boucle principale</a:t>
            </a:r>
            <a:r>
              <a:rPr lang="fr-FR" dirty="0"/>
              <a:t> : Séquence répétitive qui : </a:t>
            </a:r>
          </a:p>
          <a:p>
            <a:pPr marL="742950" lvl="1" indent="-285750">
              <a:buFont typeface="Arial" panose="020B0604020202020204" pitchFamily="34" charset="0"/>
              <a:buChar char="•"/>
            </a:pPr>
            <a:r>
              <a:rPr lang="fr-FR" dirty="0"/>
              <a:t>Traite les entrées utilisateur</a:t>
            </a:r>
          </a:p>
          <a:p>
            <a:pPr marL="742950" lvl="1" indent="-285750">
              <a:buFont typeface="Arial" panose="020B0604020202020204" pitchFamily="34" charset="0"/>
              <a:buChar char="•"/>
            </a:pPr>
            <a:r>
              <a:rPr lang="fr-FR" dirty="0"/>
              <a:t>Met à jour l'état du jeu</a:t>
            </a:r>
          </a:p>
          <a:p>
            <a:pPr marL="742950" lvl="1" indent="-285750">
              <a:buFont typeface="Arial" panose="020B0604020202020204" pitchFamily="34" charset="0"/>
              <a:buChar char="•"/>
            </a:pPr>
            <a:r>
              <a:rPr lang="fr-FR" dirty="0"/>
              <a:t>Affiche le nouvel état</a:t>
            </a:r>
          </a:p>
          <a:p>
            <a:pPr marL="742950" lvl="1" indent="-285750">
              <a:buFont typeface="Arial" panose="020B0604020202020204" pitchFamily="34" charset="0"/>
              <a:buChar char="•"/>
            </a:pPr>
            <a:r>
              <a:rPr lang="fr-FR" dirty="0"/>
              <a:t>Attend un court instant pour contrôler la vitesse</a:t>
            </a:r>
          </a:p>
          <a:p>
            <a:endParaRPr lang="fr-CI" dirty="0"/>
          </a:p>
        </p:txBody>
      </p:sp>
    </p:spTree>
    <p:extLst>
      <p:ext uri="{BB962C8B-B14F-4D97-AF65-F5344CB8AC3E}">
        <p14:creationId xmlns:p14="http://schemas.microsoft.com/office/powerpoint/2010/main" val="777444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par>
                                <p:cTn id="75" presetID="26" presetClass="entr" presetSubtype="0" fill="hold" grpId="0" nodeType="withEffect">
                                  <p:stCondLst>
                                    <p:cond delay="0"/>
                                  </p:stCondLst>
                                  <p:childTnLst>
                                    <p:set>
                                      <p:cBhvr>
                                        <p:cTn id="76" dur="1" fill="hold">
                                          <p:stCondLst>
                                            <p:cond delay="0"/>
                                          </p:stCondLst>
                                        </p:cTn>
                                        <p:tgtEl>
                                          <p:spTgt spid="3">
                                            <p:txEl>
                                              <p:pRg st="4" end="4"/>
                                            </p:txEl>
                                          </p:spTgt>
                                        </p:tgtEl>
                                        <p:attrNameLst>
                                          <p:attrName>style.visibility</p:attrName>
                                        </p:attrNameLst>
                                      </p:cBhvr>
                                      <p:to>
                                        <p:strVal val="visible"/>
                                      </p:to>
                                    </p:set>
                                    <p:animEffect transition="in" filter="wipe(down)">
                                      <p:cBhvr>
                                        <p:cTn id="77" dur="580">
                                          <p:stCondLst>
                                            <p:cond delay="0"/>
                                          </p:stCondLst>
                                        </p:cTn>
                                        <p:tgtEl>
                                          <p:spTgt spid="3">
                                            <p:txEl>
                                              <p:pRg st="4" end="4"/>
                                            </p:txEl>
                                          </p:spTgt>
                                        </p:tgtEl>
                                      </p:cBhvr>
                                    </p:animEffect>
                                    <p:anim calcmode="lin" valueType="num">
                                      <p:cBhvr>
                                        <p:cTn id="7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8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8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8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83" dur="26">
                                          <p:stCondLst>
                                            <p:cond delay="650"/>
                                          </p:stCondLst>
                                        </p:cTn>
                                        <p:tgtEl>
                                          <p:spTgt spid="3">
                                            <p:txEl>
                                              <p:pRg st="4" end="4"/>
                                            </p:txEl>
                                          </p:spTgt>
                                        </p:tgtEl>
                                      </p:cBhvr>
                                      <p:to x="100000" y="60000"/>
                                    </p:animScale>
                                    <p:animScale>
                                      <p:cBhvr>
                                        <p:cTn id="84" dur="166" decel="50000">
                                          <p:stCondLst>
                                            <p:cond delay="676"/>
                                          </p:stCondLst>
                                        </p:cTn>
                                        <p:tgtEl>
                                          <p:spTgt spid="3">
                                            <p:txEl>
                                              <p:pRg st="4" end="4"/>
                                            </p:txEl>
                                          </p:spTgt>
                                        </p:tgtEl>
                                      </p:cBhvr>
                                      <p:to x="100000" y="100000"/>
                                    </p:animScale>
                                    <p:animScale>
                                      <p:cBhvr>
                                        <p:cTn id="85" dur="26">
                                          <p:stCondLst>
                                            <p:cond delay="1312"/>
                                          </p:stCondLst>
                                        </p:cTn>
                                        <p:tgtEl>
                                          <p:spTgt spid="3">
                                            <p:txEl>
                                              <p:pRg st="4" end="4"/>
                                            </p:txEl>
                                          </p:spTgt>
                                        </p:tgtEl>
                                      </p:cBhvr>
                                      <p:to x="100000" y="80000"/>
                                    </p:animScale>
                                    <p:animScale>
                                      <p:cBhvr>
                                        <p:cTn id="86" dur="166" decel="50000">
                                          <p:stCondLst>
                                            <p:cond delay="1338"/>
                                          </p:stCondLst>
                                        </p:cTn>
                                        <p:tgtEl>
                                          <p:spTgt spid="3">
                                            <p:txEl>
                                              <p:pRg st="4" end="4"/>
                                            </p:txEl>
                                          </p:spTgt>
                                        </p:tgtEl>
                                      </p:cBhvr>
                                      <p:to x="100000" y="100000"/>
                                    </p:animScale>
                                    <p:animScale>
                                      <p:cBhvr>
                                        <p:cTn id="87" dur="26">
                                          <p:stCondLst>
                                            <p:cond delay="1642"/>
                                          </p:stCondLst>
                                        </p:cTn>
                                        <p:tgtEl>
                                          <p:spTgt spid="3">
                                            <p:txEl>
                                              <p:pRg st="4" end="4"/>
                                            </p:txEl>
                                          </p:spTgt>
                                        </p:tgtEl>
                                      </p:cBhvr>
                                      <p:to x="100000" y="90000"/>
                                    </p:animScale>
                                    <p:animScale>
                                      <p:cBhvr>
                                        <p:cTn id="88" dur="166" decel="50000">
                                          <p:stCondLst>
                                            <p:cond delay="1668"/>
                                          </p:stCondLst>
                                        </p:cTn>
                                        <p:tgtEl>
                                          <p:spTgt spid="3">
                                            <p:txEl>
                                              <p:pRg st="4" end="4"/>
                                            </p:txEl>
                                          </p:spTgt>
                                        </p:tgtEl>
                                      </p:cBhvr>
                                      <p:to x="100000" y="100000"/>
                                    </p:animScale>
                                    <p:animScale>
                                      <p:cBhvr>
                                        <p:cTn id="89" dur="26">
                                          <p:stCondLst>
                                            <p:cond delay="1808"/>
                                          </p:stCondLst>
                                        </p:cTn>
                                        <p:tgtEl>
                                          <p:spTgt spid="3">
                                            <p:txEl>
                                              <p:pRg st="4" end="4"/>
                                            </p:txEl>
                                          </p:spTgt>
                                        </p:tgtEl>
                                      </p:cBhvr>
                                      <p:to x="100000" y="95000"/>
                                    </p:animScale>
                                    <p:animScale>
                                      <p:cBhvr>
                                        <p:cTn id="90" dur="166" decel="50000">
                                          <p:stCondLst>
                                            <p:cond delay="1834"/>
                                          </p:stCondLst>
                                        </p:cTn>
                                        <p:tgtEl>
                                          <p:spTgt spid="3">
                                            <p:txEl>
                                              <p:pRg st="4" end="4"/>
                                            </p:txEl>
                                          </p:spTgt>
                                        </p:tgtEl>
                                      </p:cBhvr>
                                      <p:to x="100000" y="100000"/>
                                    </p:animScale>
                                  </p:childTnLst>
                                </p:cTn>
                              </p:par>
                              <p:par>
                                <p:cTn id="91" presetID="26" presetClass="entr" presetSubtype="0" fill="hold" grpId="0" nodeType="withEffect">
                                  <p:stCondLst>
                                    <p:cond delay="0"/>
                                  </p:stCondLst>
                                  <p:childTnLst>
                                    <p:set>
                                      <p:cBhvr>
                                        <p:cTn id="92" dur="1" fill="hold">
                                          <p:stCondLst>
                                            <p:cond delay="0"/>
                                          </p:stCondLst>
                                        </p:cTn>
                                        <p:tgtEl>
                                          <p:spTgt spid="3">
                                            <p:txEl>
                                              <p:pRg st="5" end="5"/>
                                            </p:txEl>
                                          </p:spTgt>
                                        </p:tgtEl>
                                        <p:attrNameLst>
                                          <p:attrName>style.visibility</p:attrName>
                                        </p:attrNameLst>
                                      </p:cBhvr>
                                      <p:to>
                                        <p:strVal val="visible"/>
                                      </p:to>
                                    </p:set>
                                    <p:animEffect transition="in" filter="wipe(down)">
                                      <p:cBhvr>
                                        <p:cTn id="93" dur="580">
                                          <p:stCondLst>
                                            <p:cond delay="0"/>
                                          </p:stCondLst>
                                        </p:cTn>
                                        <p:tgtEl>
                                          <p:spTgt spid="3">
                                            <p:txEl>
                                              <p:pRg st="5" end="5"/>
                                            </p:txEl>
                                          </p:spTgt>
                                        </p:tgtEl>
                                      </p:cBhvr>
                                    </p:animEffect>
                                    <p:anim calcmode="lin" valueType="num">
                                      <p:cBhvr>
                                        <p:cTn id="94"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5"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6"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7"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8"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9" dur="26">
                                          <p:stCondLst>
                                            <p:cond delay="650"/>
                                          </p:stCondLst>
                                        </p:cTn>
                                        <p:tgtEl>
                                          <p:spTgt spid="3">
                                            <p:txEl>
                                              <p:pRg st="5" end="5"/>
                                            </p:txEl>
                                          </p:spTgt>
                                        </p:tgtEl>
                                      </p:cBhvr>
                                      <p:to x="100000" y="60000"/>
                                    </p:animScale>
                                    <p:animScale>
                                      <p:cBhvr>
                                        <p:cTn id="100" dur="166" decel="50000">
                                          <p:stCondLst>
                                            <p:cond delay="676"/>
                                          </p:stCondLst>
                                        </p:cTn>
                                        <p:tgtEl>
                                          <p:spTgt spid="3">
                                            <p:txEl>
                                              <p:pRg st="5" end="5"/>
                                            </p:txEl>
                                          </p:spTgt>
                                        </p:tgtEl>
                                      </p:cBhvr>
                                      <p:to x="100000" y="100000"/>
                                    </p:animScale>
                                    <p:animScale>
                                      <p:cBhvr>
                                        <p:cTn id="101" dur="26">
                                          <p:stCondLst>
                                            <p:cond delay="1312"/>
                                          </p:stCondLst>
                                        </p:cTn>
                                        <p:tgtEl>
                                          <p:spTgt spid="3">
                                            <p:txEl>
                                              <p:pRg st="5" end="5"/>
                                            </p:txEl>
                                          </p:spTgt>
                                        </p:tgtEl>
                                      </p:cBhvr>
                                      <p:to x="100000" y="80000"/>
                                    </p:animScale>
                                    <p:animScale>
                                      <p:cBhvr>
                                        <p:cTn id="102" dur="166" decel="50000">
                                          <p:stCondLst>
                                            <p:cond delay="1338"/>
                                          </p:stCondLst>
                                        </p:cTn>
                                        <p:tgtEl>
                                          <p:spTgt spid="3">
                                            <p:txEl>
                                              <p:pRg st="5" end="5"/>
                                            </p:txEl>
                                          </p:spTgt>
                                        </p:tgtEl>
                                      </p:cBhvr>
                                      <p:to x="100000" y="100000"/>
                                    </p:animScale>
                                    <p:animScale>
                                      <p:cBhvr>
                                        <p:cTn id="103" dur="26">
                                          <p:stCondLst>
                                            <p:cond delay="1642"/>
                                          </p:stCondLst>
                                        </p:cTn>
                                        <p:tgtEl>
                                          <p:spTgt spid="3">
                                            <p:txEl>
                                              <p:pRg st="5" end="5"/>
                                            </p:txEl>
                                          </p:spTgt>
                                        </p:tgtEl>
                                      </p:cBhvr>
                                      <p:to x="100000" y="90000"/>
                                    </p:animScale>
                                    <p:animScale>
                                      <p:cBhvr>
                                        <p:cTn id="104" dur="166" decel="50000">
                                          <p:stCondLst>
                                            <p:cond delay="1668"/>
                                          </p:stCondLst>
                                        </p:cTn>
                                        <p:tgtEl>
                                          <p:spTgt spid="3">
                                            <p:txEl>
                                              <p:pRg st="5" end="5"/>
                                            </p:txEl>
                                          </p:spTgt>
                                        </p:tgtEl>
                                      </p:cBhvr>
                                      <p:to x="100000" y="100000"/>
                                    </p:animScale>
                                    <p:animScale>
                                      <p:cBhvr>
                                        <p:cTn id="105" dur="26">
                                          <p:stCondLst>
                                            <p:cond delay="1808"/>
                                          </p:stCondLst>
                                        </p:cTn>
                                        <p:tgtEl>
                                          <p:spTgt spid="3">
                                            <p:txEl>
                                              <p:pRg st="5" end="5"/>
                                            </p:txEl>
                                          </p:spTgt>
                                        </p:tgtEl>
                                      </p:cBhvr>
                                      <p:to x="100000" y="95000"/>
                                    </p:animScale>
                                    <p:animScale>
                                      <p:cBhvr>
                                        <p:cTn id="106" dur="166" decel="50000">
                                          <p:stCondLst>
                                            <p:cond delay="1834"/>
                                          </p:stCondLst>
                                        </p:cTn>
                                        <p:tgtEl>
                                          <p:spTgt spid="3">
                                            <p:txEl>
                                              <p:pRg st="5" end="5"/>
                                            </p:txEl>
                                          </p:spTgt>
                                        </p:tgtEl>
                                      </p:cBhvr>
                                      <p:to x="100000" y="100000"/>
                                    </p:animScale>
                                  </p:childTnLst>
                                </p:cTn>
                              </p:par>
                              <p:par>
                                <p:cTn id="107" presetID="26" presetClass="entr" presetSubtype="0" fill="hold" grpId="0" nodeType="withEffect">
                                  <p:stCondLst>
                                    <p:cond delay="0"/>
                                  </p:stCondLst>
                                  <p:childTnLst>
                                    <p:set>
                                      <p:cBhvr>
                                        <p:cTn id="108" dur="1" fill="hold">
                                          <p:stCondLst>
                                            <p:cond delay="0"/>
                                          </p:stCondLst>
                                        </p:cTn>
                                        <p:tgtEl>
                                          <p:spTgt spid="3">
                                            <p:txEl>
                                              <p:pRg st="6" end="6"/>
                                            </p:txEl>
                                          </p:spTgt>
                                        </p:tgtEl>
                                        <p:attrNameLst>
                                          <p:attrName>style.visibility</p:attrName>
                                        </p:attrNameLst>
                                      </p:cBhvr>
                                      <p:to>
                                        <p:strVal val="visible"/>
                                      </p:to>
                                    </p:set>
                                    <p:animEffect transition="in" filter="wipe(down)">
                                      <p:cBhvr>
                                        <p:cTn id="109" dur="580">
                                          <p:stCondLst>
                                            <p:cond delay="0"/>
                                          </p:stCondLst>
                                        </p:cTn>
                                        <p:tgtEl>
                                          <p:spTgt spid="3">
                                            <p:txEl>
                                              <p:pRg st="6" end="6"/>
                                            </p:txEl>
                                          </p:spTgt>
                                        </p:tgtEl>
                                      </p:cBhvr>
                                    </p:animEffect>
                                    <p:anim calcmode="lin" valueType="num">
                                      <p:cBhvr>
                                        <p:cTn id="110"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115" dur="26">
                                          <p:stCondLst>
                                            <p:cond delay="650"/>
                                          </p:stCondLst>
                                        </p:cTn>
                                        <p:tgtEl>
                                          <p:spTgt spid="3">
                                            <p:txEl>
                                              <p:pRg st="6" end="6"/>
                                            </p:txEl>
                                          </p:spTgt>
                                        </p:tgtEl>
                                      </p:cBhvr>
                                      <p:to x="100000" y="60000"/>
                                    </p:animScale>
                                    <p:animScale>
                                      <p:cBhvr>
                                        <p:cTn id="116" dur="166" decel="50000">
                                          <p:stCondLst>
                                            <p:cond delay="676"/>
                                          </p:stCondLst>
                                        </p:cTn>
                                        <p:tgtEl>
                                          <p:spTgt spid="3">
                                            <p:txEl>
                                              <p:pRg st="6" end="6"/>
                                            </p:txEl>
                                          </p:spTgt>
                                        </p:tgtEl>
                                      </p:cBhvr>
                                      <p:to x="100000" y="100000"/>
                                    </p:animScale>
                                    <p:animScale>
                                      <p:cBhvr>
                                        <p:cTn id="117" dur="26">
                                          <p:stCondLst>
                                            <p:cond delay="1312"/>
                                          </p:stCondLst>
                                        </p:cTn>
                                        <p:tgtEl>
                                          <p:spTgt spid="3">
                                            <p:txEl>
                                              <p:pRg st="6" end="6"/>
                                            </p:txEl>
                                          </p:spTgt>
                                        </p:tgtEl>
                                      </p:cBhvr>
                                      <p:to x="100000" y="80000"/>
                                    </p:animScale>
                                    <p:animScale>
                                      <p:cBhvr>
                                        <p:cTn id="118" dur="166" decel="50000">
                                          <p:stCondLst>
                                            <p:cond delay="1338"/>
                                          </p:stCondLst>
                                        </p:cTn>
                                        <p:tgtEl>
                                          <p:spTgt spid="3">
                                            <p:txEl>
                                              <p:pRg st="6" end="6"/>
                                            </p:txEl>
                                          </p:spTgt>
                                        </p:tgtEl>
                                      </p:cBhvr>
                                      <p:to x="100000" y="100000"/>
                                    </p:animScale>
                                    <p:animScale>
                                      <p:cBhvr>
                                        <p:cTn id="119" dur="26">
                                          <p:stCondLst>
                                            <p:cond delay="1642"/>
                                          </p:stCondLst>
                                        </p:cTn>
                                        <p:tgtEl>
                                          <p:spTgt spid="3">
                                            <p:txEl>
                                              <p:pRg st="6" end="6"/>
                                            </p:txEl>
                                          </p:spTgt>
                                        </p:tgtEl>
                                      </p:cBhvr>
                                      <p:to x="100000" y="90000"/>
                                    </p:animScale>
                                    <p:animScale>
                                      <p:cBhvr>
                                        <p:cTn id="120" dur="166" decel="50000">
                                          <p:stCondLst>
                                            <p:cond delay="1668"/>
                                          </p:stCondLst>
                                        </p:cTn>
                                        <p:tgtEl>
                                          <p:spTgt spid="3">
                                            <p:txEl>
                                              <p:pRg st="6" end="6"/>
                                            </p:txEl>
                                          </p:spTgt>
                                        </p:tgtEl>
                                      </p:cBhvr>
                                      <p:to x="100000" y="100000"/>
                                    </p:animScale>
                                    <p:animScale>
                                      <p:cBhvr>
                                        <p:cTn id="121" dur="26">
                                          <p:stCondLst>
                                            <p:cond delay="1808"/>
                                          </p:stCondLst>
                                        </p:cTn>
                                        <p:tgtEl>
                                          <p:spTgt spid="3">
                                            <p:txEl>
                                              <p:pRg st="6" end="6"/>
                                            </p:txEl>
                                          </p:spTgt>
                                        </p:tgtEl>
                                      </p:cBhvr>
                                      <p:to x="100000" y="95000"/>
                                    </p:animScale>
                                    <p:animScale>
                                      <p:cBhvr>
                                        <p:cTn id="122" dur="166" decel="50000">
                                          <p:stCondLst>
                                            <p:cond delay="1834"/>
                                          </p:stCondLst>
                                        </p:cTn>
                                        <p:tgtEl>
                                          <p:spTgt spid="3">
                                            <p:txEl>
                                              <p:pRg st="6" end="6"/>
                                            </p:txEl>
                                          </p:spTgt>
                                        </p:tgtEl>
                                      </p:cBhvr>
                                      <p:to x="100000" y="100000"/>
                                    </p:animScale>
                                  </p:childTnLst>
                                </p:cTn>
                              </p:par>
                              <p:par>
                                <p:cTn id="123" presetID="26" presetClass="entr" presetSubtype="0" fill="hold" grpId="0" nodeType="withEffect">
                                  <p:stCondLst>
                                    <p:cond delay="0"/>
                                  </p:stCondLst>
                                  <p:childTnLst>
                                    <p:set>
                                      <p:cBhvr>
                                        <p:cTn id="124" dur="1" fill="hold">
                                          <p:stCondLst>
                                            <p:cond delay="0"/>
                                          </p:stCondLst>
                                        </p:cTn>
                                        <p:tgtEl>
                                          <p:spTgt spid="3">
                                            <p:txEl>
                                              <p:pRg st="7" end="7"/>
                                            </p:txEl>
                                          </p:spTgt>
                                        </p:tgtEl>
                                        <p:attrNameLst>
                                          <p:attrName>style.visibility</p:attrName>
                                        </p:attrNameLst>
                                      </p:cBhvr>
                                      <p:to>
                                        <p:strVal val="visible"/>
                                      </p:to>
                                    </p:set>
                                    <p:animEffect transition="in" filter="wipe(down)">
                                      <p:cBhvr>
                                        <p:cTn id="125" dur="580">
                                          <p:stCondLst>
                                            <p:cond delay="0"/>
                                          </p:stCondLst>
                                        </p:cTn>
                                        <p:tgtEl>
                                          <p:spTgt spid="3">
                                            <p:txEl>
                                              <p:pRg st="7" end="7"/>
                                            </p:txEl>
                                          </p:spTgt>
                                        </p:tgtEl>
                                      </p:cBhvr>
                                    </p:animEffect>
                                    <p:anim calcmode="lin" valueType="num">
                                      <p:cBhvr>
                                        <p:cTn id="126" dur="1822" tmFilter="0,0; 0.14,0.36; 0.43,0.73; 0.71,0.91; 1.0,1.0">
                                          <p:stCondLst>
                                            <p:cond delay="0"/>
                                          </p:stCondLst>
                                        </p:cTn>
                                        <p:tgtEl>
                                          <p:spTgt spid="3">
                                            <p:txEl>
                                              <p:pRg st="7" end="7"/>
                                            </p:txEl>
                                          </p:spTgt>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3">
                                            <p:txEl>
                                              <p:pRg st="7" end="7"/>
                                            </p:txEl>
                                          </p:spTgt>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3">
                                            <p:txEl>
                                              <p:pRg st="7" end="7"/>
                                            </p:txEl>
                                          </p:spTgt>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3">
                                            <p:txEl>
                                              <p:pRg st="7" end="7"/>
                                            </p:txEl>
                                          </p:spTgt>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3">
                                            <p:txEl>
                                              <p:pRg st="7" end="7"/>
                                            </p:txEl>
                                          </p:spTgt>
                                        </p:tgtEl>
                                        <p:attrNameLst>
                                          <p:attrName>ppt_y</p:attrName>
                                        </p:attrNameLst>
                                      </p:cBhvr>
                                      <p:tavLst>
                                        <p:tav tm="0" fmla="#ppt_y-sin(pi*$)/81">
                                          <p:val>
                                            <p:fltVal val="0"/>
                                          </p:val>
                                        </p:tav>
                                        <p:tav tm="100000">
                                          <p:val>
                                            <p:fltVal val="1"/>
                                          </p:val>
                                        </p:tav>
                                      </p:tavLst>
                                    </p:anim>
                                    <p:animScale>
                                      <p:cBhvr>
                                        <p:cTn id="131" dur="26">
                                          <p:stCondLst>
                                            <p:cond delay="650"/>
                                          </p:stCondLst>
                                        </p:cTn>
                                        <p:tgtEl>
                                          <p:spTgt spid="3">
                                            <p:txEl>
                                              <p:pRg st="7" end="7"/>
                                            </p:txEl>
                                          </p:spTgt>
                                        </p:tgtEl>
                                      </p:cBhvr>
                                      <p:to x="100000" y="60000"/>
                                    </p:animScale>
                                    <p:animScale>
                                      <p:cBhvr>
                                        <p:cTn id="132" dur="166" decel="50000">
                                          <p:stCondLst>
                                            <p:cond delay="676"/>
                                          </p:stCondLst>
                                        </p:cTn>
                                        <p:tgtEl>
                                          <p:spTgt spid="3">
                                            <p:txEl>
                                              <p:pRg st="7" end="7"/>
                                            </p:txEl>
                                          </p:spTgt>
                                        </p:tgtEl>
                                      </p:cBhvr>
                                      <p:to x="100000" y="100000"/>
                                    </p:animScale>
                                    <p:animScale>
                                      <p:cBhvr>
                                        <p:cTn id="133" dur="26">
                                          <p:stCondLst>
                                            <p:cond delay="1312"/>
                                          </p:stCondLst>
                                        </p:cTn>
                                        <p:tgtEl>
                                          <p:spTgt spid="3">
                                            <p:txEl>
                                              <p:pRg st="7" end="7"/>
                                            </p:txEl>
                                          </p:spTgt>
                                        </p:tgtEl>
                                      </p:cBhvr>
                                      <p:to x="100000" y="80000"/>
                                    </p:animScale>
                                    <p:animScale>
                                      <p:cBhvr>
                                        <p:cTn id="134" dur="166" decel="50000">
                                          <p:stCondLst>
                                            <p:cond delay="1338"/>
                                          </p:stCondLst>
                                        </p:cTn>
                                        <p:tgtEl>
                                          <p:spTgt spid="3">
                                            <p:txEl>
                                              <p:pRg st="7" end="7"/>
                                            </p:txEl>
                                          </p:spTgt>
                                        </p:tgtEl>
                                      </p:cBhvr>
                                      <p:to x="100000" y="100000"/>
                                    </p:animScale>
                                    <p:animScale>
                                      <p:cBhvr>
                                        <p:cTn id="135" dur="26">
                                          <p:stCondLst>
                                            <p:cond delay="1642"/>
                                          </p:stCondLst>
                                        </p:cTn>
                                        <p:tgtEl>
                                          <p:spTgt spid="3">
                                            <p:txEl>
                                              <p:pRg st="7" end="7"/>
                                            </p:txEl>
                                          </p:spTgt>
                                        </p:tgtEl>
                                      </p:cBhvr>
                                      <p:to x="100000" y="90000"/>
                                    </p:animScale>
                                    <p:animScale>
                                      <p:cBhvr>
                                        <p:cTn id="136" dur="166" decel="50000">
                                          <p:stCondLst>
                                            <p:cond delay="1668"/>
                                          </p:stCondLst>
                                        </p:cTn>
                                        <p:tgtEl>
                                          <p:spTgt spid="3">
                                            <p:txEl>
                                              <p:pRg st="7" end="7"/>
                                            </p:txEl>
                                          </p:spTgt>
                                        </p:tgtEl>
                                      </p:cBhvr>
                                      <p:to x="100000" y="100000"/>
                                    </p:animScale>
                                    <p:animScale>
                                      <p:cBhvr>
                                        <p:cTn id="137" dur="26">
                                          <p:stCondLst>
                                            <p:cond delay="1808"/>
                                          </p:stCondLst>
                                        </p:cTn>
                                        <p:tgtEl>
                                          <p:spTgt spid="3">
                                            <p:txEl>
                                              <p:pRg st="7" end="7"/>
                                            </p:txEl>
                                          </p:spTgt>
                                        </p:tgtEl>
                                      </p:cBhvr>
                                      <p:to x="100000" y="95000"/>
                                    </p:animScale>
                                    <p:animScale>
                                      <p:cBhvr>
                                        <p:cTn id="138" dur="166" decel="50000">
                                          <p:stCondLst>
                                            <p:cond delay="1834"/>
                                          </p:stCondLst>
                                        </p:cTn>
                                        <p:tgtEl>
                                          <p:spTgt spid="3">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1E16-D1D9-44A6-98E7-298EC459F41E}"/>
              </a:ext>
            </a:extLst>
          </p:cNvPr>
          <p:cNvSpPr>
            <a:spLocks noGrp="1"/>
          </p:cNvSpPr>
          <p:nvPr>
            <p:ph type="title"/>
          </p:nvPr>
        </p:nvSpPr>
        <p:spPr/>
        <p:txBody>
          <a:bodyPr/>
          <a:lstStyle/>
          <a:p>
            <a:r>
              <a:rPr lang="fr-CI" dirty="0"/>
              <a:t>Mécaniques de jeu notables</a:t>
            </a:r>
          </a:p>
        </p:txBody>
      </p:sp>
      <p:sp>
        <p:nvSpPr>
          <p:cNvPr id="3" name="Text Placeholder 2">
            <a:extLst>
              <a:ext uri="{FF2B5EF4-FFF2-40B4-BE49-F238E27FC236}">
                <a16:creationId xmlns:a16="http://schemas.microsoft.com/office/drawing/2014/main" id="{6FB60455-560C-41BC-B787-55165153FA98}"/>
              </a:ext>
            </a:extLst>
          </p:cNvPr>
          <p:cNvSpPr>
            <a:spLocks noGrp="1"/>
          </p:cNvSpPr>
          <p:nvPr>
            <p:ph type="body" idx="1"/>
          </p:nvPr>
        </p:nvSpPr>
        <p:spPr>
          <a:xfrm>
            <a:off x="1154954" y="2562340"/>
            <a:ext cx="3050438" cy="576262"/>
          </a:xfrm>
        </p:spPr>
        <p:txBody>
          <a:bodyPr/>
          <a:lstStyle/>
          <a:p>
            <a:r>
              <a:rPr lang="fr-CI" sz="1800" b="1" dirty="0"/>
              <a:t>1-Déplacement et collision</a:t>
            </a:r>
            <a:r>
              <a:rPr lang="fr-CI" sz="1800" dirty="0"/>
              <a:t>:</a:t>
            </a:r>
          </a:p>
        </p:txBody>
      </p:sp>
      <p:sp>
        <p:nvSpPr>
          <p:cNvPr id="6" name="Text Placeholder 5">
            <a:extLst>
              <a:ext uri="{FF2B5EF4-FFF2-40B4-BE49-F238E27FC236}">
                <a16:creationId xmlns:a16="http://schemas.microsoft.com/office/drawing/2014/main" id="{935649A4-7657-4B30-9033-E0E6FB31F7A0}"/>
              </a:ext>
            </a:extLst>
          </p:cNvPr>
          <p:cNvSpPr>
            <a:spLocks noGrp="1"/>
          </p:cNvSpPr>
          <p:nvPr>
            <p:ph type="body" sz="quarter" idx="3"/>
          </p:nvPr>
        </p:nvSpPr>
        <p:spPr>
          <a:xfrm>
            <a:off x="4568864" y="2562341"/>
            <a:ext cx="3050438" cy="340657"/>
          </a:xfrm>
        </p:spPr>
        <p:txBody>
          <a:bodyPr/>
          <a:lstStyle/>
          <a:p>
            <a:r>
              <a:rPr lang="fr-CI" sz="1800" b="1" dirty="0"/>
              <a:t>2-Système de points</a:t>
            </a:r>
            <a:r>
              <a:rPr lang="fr-CI" sz="1800" dirty="0"/>
              <a:t> :</a:t>
            </a:r>
            <a:endParaRPr lang="fr-CI" dirty="0"/>
          </a:p>
        </p:txBody>
      </p:sp>
      <p:sp>
        <p:nvSpPr>
          <p:cNvPr id="9" name="Text Placeholder 8">
            <a:extLst>
              <a:ext uri="{FF2B5EF4-FFF2-40B4-BE49-F238E27FC236}">
                <a16:creationId xmlns:a16="http://schemas.microsoft.com/office/drawing/2014/main" id="{4F2E9C27-444A-4F29-AE6B-616D2E3DEFB2}"/>
              </a:ext>
            </a:extLst>
          </p:cNvPr>
          <p:cNvSpPr>
            <a:spLocks noGrp="1"/>
          </p:cNvSpPr>
          <p:nvPr>
            <p:ph type="body" sz="quarter" idx="13"/>
          </p:nvPr>
        </p:nvSpPr>
        <p:spPr>
          <a:xfrm>
            <a:off x="7982774" y="2558694"/>
            <a:ext cx="3051095" cy="576262"/>
          </a:xfrm>
        </p:spPr>
        <p:txBody>
          <a:bodyPr/>
          <a:lstStyle/>
          <a:p>
            <a:r>
              <a:rPr lang="fr-CI" sz="1800" b="1" dirty="0"/>
              <a:t>3-Intelligence des fantômes</a:t>
            </a:r>
          </a:p>
        </p:txBody>
      </p:sp>
      <p:sp>
        <p:nvSpPr>
          <p:cNvPr id="12" name="Rectangle 1">
            <a:extLst>
              <a:ext uri="{FF2B5EF4-FFF2-40B4-BE49-F238E27FC236}">
                <a16:creationId xmlns:a16="http://schemas.microsoft.com/office/drawing/2014/main" id="{50CF4AAD-925D-43ED-85B3-7B9E690E1A38}"/>
              </a:ext>
            </a:extLst>
          </p:cNvPr>
          <p:cNvSpPr>
            <a:spLocks noGrp="1" noChangeArrowheads="1"/>
          </p:cNvSpPr>
          <p:nvPr>
            <p:ph type="body" sz="half" idx="18"/>
          </p:nvPr>
        </p:nvSpPr>
        <p:spPr bwMode="auto">
          <a:xfrm>
            <a:off x="1154954" y="3274488"/>
            <a:ext cx="31886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Pac-Man se déplace selon</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 une grille avec des </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mouvements fluides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Les collisions avec les murs </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sont gérées via une matrice </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représentant le labyrinthe </a:t>
            </a:r>
          </a:p>
        </p:txBody>
      </p:sp>
      <p:sp>
        <p:nvSpPr>
          <p:cNvPr id="13" name="Rectangle 2">
            <a:extLst>
              <a:ext uri="{FF2B5EF4-FFF2-40B4-BE49-F238E27FC236}">
                <a16:creationId xmlns:a16="http://schemas.microsoft.com/office/drawing/2014/main" id="{96F61504-041E-4ED2-800E-750F8645CCB4}"/>
              </a:ext>
            </a:extLst>
          </p:cNvPr>
          <p:cNvSpPr>
            <a:spLocks noGrp="1" noChangeArrowheads="1"/>
          </p:cNvSpPr>
          <p:nvPr>
            <p:ph type="body" sz="half" idx="19"/>
          </p:nvPr>
        </p:nvSpPr>
        <p:spPr bwMode="auto">
          <a:xfrm>
            <a:off x="4570413" y="3726974"/>
            <a:ext cx="309892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Points normaux (10 points)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Super-points (50 points) qui</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 activent l'invincibilité</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 temporaire </a:t>
            </a:r>
          </a:p>
        </p:txBody>
      </p:sp>
      <p:sp>
        <p:nvSpPr>
          <p:cNvPr id="14" name="Rectangle 3">
            <a:extLst>
              <a:ext uri="{FF2B5EF4-FFF2-40B4-BE49-F238E27FC236}">
                <a16:creationId xmlns:a16="http://schemas.microsoft.com/office/drawing/2014/main" id="{16B8837F-007C-4E52-BD87-79432424A595}"/>
              </a:ext>
            </a:extLst>
          </p:cNvPr>
          <p:cNvSpPr>
            <a:spLocks noGrp="1" noChangeArrowheads="1"/>
          </p:cNvSpPr>
          <p:nvPr>
            <p:ph type="body" sz="half" idx="20"/>
          </p:nvPr>
        </p:nvSpPr>
        <p:spPr bwMode="auto">
          <a:xfrm>
            <a:off x="7983539" y="3288866"/>
            <a:ext cx="375274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Chaque fantôme possède </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sa propre vitesse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Direction pseudo-aléatoire, avec </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changement lors de rencontre</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 avec un mur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800" b="0" i="0" u="none" strike="noStrike" cap="none" normalizeH="0" baseline="0" dirty="0">
                <a:ln>
                  <a:noFill/>
                </a:ln>
                <a:solidFill>
                  <a:schemeClr val="tx1"/>
                </a:solidFill>
                <a:effectLst/>
                <a:latin typeface="Arial" panose="020B0604020202020204" pitchFamily="34" charset="0"/>
              </a:rPr>
              <a:t>Comportement vulnérable lorsque </a:t>
            </a:r>
          </a:p>
          <a:p>
            <a:pPr marL="0" marR="0" lvl="0" indent="0" algn="l" defTabSz="914400" rtl="0" eaLnBrk="0" fontAlgn="base" latinLnBrk="0" hangingPunct="0">
              <a:lnSpc>
                <a:spcPct val="100000"/>
              </a:lnSpc>
              <a:spcBef>
                <a:spcPct val="0"/>
              </a:spcBef>
              <a:spcAft>
                <a:spcPct val="0"/>
              </a:spcAft>
              <a:buClrTx/>
              <a:buSzTx/>
              <a:tabLst/>
            </a:pPr>
            <a:r>
              <a:rPr kumimoji="0" lang="fr-FR" altLang="fr-FR" sz="1800" b="0" i="0" u="none" strike="noStrike" cap="none" normalizeH="0" baseline="0" dirty="0">
                <a:ln>
                  <a:noFill/>
                </a:ln>
                <a:solidFill>
                  <a:schemeClr val="tx1"/>
                </a:solidFill>
                <a:effectLst/>
                <a:latin typeface="Arial" panose="020B0604020202020204" pitchFamily="34" charset="0"/>
              </a:rPr>
              <a:t>Pac-Man consomme un super-point </a:t>
            </a:r>
          </a:p>
        </p:txBody>
      </p:sp>
    </p:spTree>
    <p:extLst>
      <p:ext uri="{BB962C8B-B14F-4D97-AF65-F5344CB8AC3E}">
        <p14:creationId xmlns:p14="http://schemas.microsoft.com/office/powerpoint/2010/main" val="171260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wipe(down)">
                                      <p:cBhvr>
                                        <p:cTn id="25" dur="580">
                                          <p:stCondLst>
                                            <p:cond delay="0"/>
                                          </p:stCondLst>
                                        </p:cTn>
                                        <p:tgtEl>
                                          <p:spTgt spid="3">
                                            <p:txEl>
                                              <p:pRg st="0" end="0"/>
                                            </p:txEl>
                                          </p:spTgt>
                                        </p:tgtEl>
                                      </p:cBhvr>
                                    </p:animEffect>
                                    <p:anim calcmode="lin" valueType="num">
                                      <p:cBhvr>
                                        <p:cTn id="26"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0" end="0"/>
                                            </p:txEl>
                                          </p:spTgt>
                                        </p:tgtEl>
                                      </p:cBhvr>
                                      <p:to x="100000" y="60000"/>
                                    </p:animScale>
                                    <p:animScale>
                                      <p:cBhvr>
                                        <p:cTn id="32" dur="166" decel="50000">
                                          <p:stCondLst>
                                            <p:cond delay="676"/>
                                          </p:stCondLst>
                                        </p:cTn>
                                        <p:tgtEl>
                                          <p:spTgt spid="3">
                                            <p:txEl>
                                              <p:pRg st="0" end="0"/>
                                            </p:txEl>
                                          </p:spTgt>
                                        </p:tgtEl>
                                      </p:cBhvr>
                                      <p:to x="100000" y="100000"/>
                                    </p:animScale>
                                    <p:animScale>
                                      <p:cBhvr>
                                        <p:cTn id="33" dur="26">
                                          <p:stCondLst>
                                            <p:cond delay="1312"/>
                                          </p:stCondLst>
                                        </p:cTn>
                                        <p:tgtEl>
                                          <p:spTgt spid="3">
                                            <p:txEl>
                                              <p:pRg st="0" end="0"/>
                                            </p:txEl>
                                          </p:spTgt>
                                        </p:tgtEl>
                                      </p:cBhvr>
                                      <p:to x="100000" y="80000"/>
                                    </p:animScale>
                                    <p:animScale>
                                      <p:cBhvr>
                                        <p:cTn id="34" dur="166" decel="50000">
                                          <p:stCondLst>
                                            <p:cond delay="1338"/>
                                          </p:stCondLst>
                                        </p:cTn>
                                        <p:tgtEl>
                                          <p:spTgt spid="3">
                                            <p:txEl>
                                              <p:pRg st="0" end="0"/>
                                            </p:txEl>
                                          </p:spTgt>
                                        </p:tgtEl>
                                      </p:cBhvr>
                                      <p:to x="100000" y="100000"/>
                                    </p:animScale>
                                    <p:animScale>
                                      <p:cBhvr>
                                        <p:cTn id="35" dur="26">
                                          <p:stCondLst>
                                            <p:cond delay="1642"/>
                                          </p:stCondLst>
                                        </p:cTn>
                                        <p:tgtEl>
                                          <p:spTgt spid="3">
                                            <p:txEl>
                                              <p:pRg st="0" end="0"/>
                                            </p:txEl>
                                          </p:spTgt>
                                        </p:tgtEl>
                                      </p:cBhvr>
                                      <p:to x="100000" y="90000"/>
                                    </p:animScale>
                                    <p:animScale>
                                      <p:cBhvr>
                                        <p:cTn id="36" dur="166" decel="50000">
                                          <p:stCondLst>
                                            <p:cond delay="1668"/>
                                          </p:stCondLst>
                                        </p:cTn>
                                        <p:tgtEl>
                                          <p:spTgt spid="3">
                                            <p:txEl>
                                              <p:pRg st="0" end="0"/>
                                            </p:txEl>
                                          </p:spTgt>
                                        </p:tgtEl>
                                      </p:cBhvr>
                                      <p:to x="100000" y="100000"/>
                                    </p:animScale>
                                    <p:animScale>
                                      <p:cBhvr>
                                        <p:cTn id="37" dur="26">
                                          <p:stCondLst>
                                            <p:cond delay="1808"/>
                                          </p:stCondLst>
                                        </p:cTn>
                                        <p:tgtEl>
                                          <p:spTgt spid="3">
                                            <p:txEl>
                                              <p:pRg st="0" end="0"/>
                                            </p:txEl>
                                          </p:spTgt>
                                        </p:tgtEl>
                                      </p:cBhvr>
                                      <p:to x="100000" y="95000"/>
                                    </p:animScale>
                                    <p:animScale>
                                      <p:cBhvr>
                                        <p:cTn id="38" dur="166" decel="50000">
                                          <p:stCondLst>
                                            <p:cond delay="1834"/>
                                          </p:stCondLst>
                                        </p:cTn>
                                        <p:tgtEl>
                                          <p:spTgt spid="3">
                                            <p:txEl>
                                              <p:pRg st="0" end="0"/>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12">
                                            <p:txEl>
                                              <p:pRg st="1" end="1"/>
                                            </p:txEl>
                                          </p:spTgt>
                                        </p:tgtEl>
                                        <p:attrNameLst>
                                          <p:attrName>style.visibility</p:attrName>
                                        </p:attrNameLst>
                                      </p:cBhvr>
                                      <p:to>
                                        <p:strVal val="visible"/>
                                      </p:to>
                                    </p:set>
                                    <p:animEffect transition="in" filter="wipe(down)">
                                      <p:cBhvr>
                                        <p:cTn id="43" dur="580">
                                          <p:stCondLst>
                                            <p:cond delay="0"/>
                                          </p:stCondLst>
                                        </p:cTn>
                                        <p:tgtEl>
                                          <p:spTgt spid="12">
                                            <p:txEl>
                                              <p:pRg st="1" end="1"/>
                                            </p:txEl>
                                          </p:spTgt>
                                        </p:tgtEl>
                                      </p:cBhvr>
                                    </p:animEffect>
                                    <p:anim calcmode="lin" valueType="num">
                                      <p:cBhvr>
                                        <p:cTn id="44" dur="1822" tmFilter="0,0; 0.14,0.36; 0.43,0.73; 0.71,0.91; 1.0,1.0">
                                          <p:stCondLst>
                                            <p:cond delay="0"/>
                                          </p:stCondLst>
                                        </p:cTn>
                                        <p:tgtEl>
                                          <p:spTgt spid="12">
                                            <p:txEl>
                                              <p:pRg st="1" end="1"/>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12">
                                            <p:txEl>
                                              <p:pRg st="1" end="1"/>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12">
                                            <p:txEl>
                                              <p:pRg st="1" end="1"/>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12">
                                            <p:txEl>
                                              <p:pRg st="1" end="1"/>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12">
                                            <p:txEl>
                                              <p:pRg st="1" end="1"/>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12">
                                            <p:txEl>
                                              <p:pRg st="1" end="1"/>
                                            </p:txEl>
                                          </p:spTgt>
                                        </p:tgtEl>
                                      </p:cBhvr>
                                      <p:to x="100000" y="60000"/>
                                    </p:animScale>
                                    <p:animScale>
                                      <p:cBhvr>
                                        <p:cTn id="50" dur="166" decel="50000">
                                          <p:stCondLst>
                                            <p:cond delay="676"/>
                                          </p:stCondLst>
                                        </p:cTn>
                                        <p:tgtEl>
                                          <p:spTgt spid="12">
                                            <p:txEl>
                                              <p:pRg st="1" end="1"/>
                                            </p:txEl>
                                          </p:spTgt>
                                        </p:tgtEl>
                                      </p:cBhvr>
                                      <p:to x="100000" y="100000"/>
                                    </p:animScale>
                                    <p:animScale>
                                      <p:cBhvr>
                                        <p:cTn id="51" dur="26">
                                          <p:stCondLst>
                                            <p:cond delay="1312"/>
                                          </p:stCondLst>
                                        </p:cTn>
                                        <p:tgtEl>
                                          <p:spTgt spid="12">
                                            <p:txEl>
                                              <p:pRg st="1" end="1"/>
                                            </p:txEl>
                                          </p:spTgt>
                                        </p:tgtEl>
                                      </p:cBhvr>
                                      <p:to x="100000" y="80000"/>
                                    </p:animScale>
                                    <p:animScale>
                                      <p:cBhvr>
                                        <p:cTn id="52" dur="166" decel="50000">
                                          <p:stCondLst>
                                            <p:cond delay="1338"/>
                                          </p:stCondLst>
                                        </p:cTn>
                                        <p:tgtEl>
                                          <p:spTgt spid="12">
                                            <p:txEl>
                                              <p:pRg st="1" end="1"/>
                                            </p:txEl>
                                          </p:spTgt>
                                        </p:tgtEl>
                                      </p:cBhvr>
                                      <p:to x="100000" y="100000"/>
                                    </p:animScale>
                                    <p:animScale>
                                      <p:cBhvr>
                                        <p:cTn id="53" dur="26">
                                          <p:stCondLst>
                                            <p:cond delay="1642"/>
                                          </p:stCondLst>
                                        </p:cTn>
                                        <p:tgtEl>
                                          <p:spTgt spid="12">
                                            <p:txEl>
                                              <p:pRg st="1" end="1"/>
                                            </p:txEl>
                                          </p:spTgt>
                                        </p:tgtEl>
                                      </p:cBhvr>
                                      <p:to x="100000" y="90000"/>
                                    </p:animScale>
                                    <p:animScale>
                                      <p:cBhvr>
                                        <p:cTn id="54" dur="166" decel="50000">
                                          <p:stCondLst>
                                            <p:cond delay="1668"/>
                                          </p:stCondLst>
                                        </p:cTn>
                                        <p:tgtEl>
                                          <p:spTgt spid="12">
                                            <p:txEl>
                                              <p:pRg st="1" end="1"/>
                                            </p:txEl>
                                          </p:spTgt>
                                        </p:tgtEl>
                                      </p:cBhvr>
                                      <p:to x="100000" y="100000"/>
                                    </p:animScale>
                                    <p:animScale>
                                      <p:cBhvr>
                                        <p:cTn id="55" dur="26">
                                          <p:stCondLst>
                                            <p:cond delay="1808"/>
                                          </p:stCondLst>
                                        </p:cTn>
                                        <p:tgtEl>
                                          <p:spTgt spid="12">
                                            <p:txEl>
                                              <p:pRg st="1" end="1"/>
                                            </p:txEl>
                                          </p:spTgt>
                                        </p:tgtEl>
                                      </p:cBhvr>
                                      <p:to x="100000" y="95000"/>
                                    </p:animScale>
                                    <p:animScale>
                                      <p:cBhvr>
                                        <p:cTn id="56" dur="166" decel="50000">
                                          <p:stCondLst>
                                            <p:cond delay="1834"/>
                                          </p:stCondLst>
                                        </p:cTn>
                                        <p:tgtEl>
                                          <p:spTgt spid="12">
                                            <p:txEl>
                                              <p:pRg st="1" end="1"/>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12">
                                            <p:txEl>
                                              <p:pRg st="2" end="2"/>
                                            </p:txEl>
                                          </p:spTgt>
                                        </p:tgtEl>
                                        <p:attrNameLst>
                                          <p:attrName>style.visibility</p:attrName>
                                        </p:attrNameLst>
                                      </p:cBhvr>
                                      <p:to>
                                        <p:strVal val="visible"/>
                                      </p:to>
                                    </p:set>
                                    <p:animEffect transition="in" filter="wipe(down)">
                                      <p:cBhvr>
                                        <p:cTn id="61" dur="580">
                                          <p:stCondLst>
                                            <p:cond delay="0"/>
                                          </p:stCondLst>
                                        </p:cTn>
                                        <p:tgtEl>
                                          <p:spTgt spid="12">
                                            <p:txEl>
                                              <p:pRg st="2" end="2"/>
                                            </p:txEl>
                                          </p:spTgt>
                                        </p:tgtEl>
                                      </p:cBhvr>
                                    </p:animEffect>
                                    <p:anim calcmode="lin" valueType="num">
                                      <p:cBhvr>
                                        <p:cTn id="62" dur="1822" tmFilter="0,0; 0.14,0.36; 0.43,0.73; 0.71,0.91; 1.0,1.0">
                                          <p:stCondLst>
                                            <p:cond delay="0"/>
                                          </p:stCondLst>
                                        </p:cTn>
                                        <p:tgtEl>
                                          <p:spTgt spid="12">
                                            <p:txEl>
                                              <p:pRg st="2" end="2"/>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12">
                                            <p:txEl>
                                              <p:pRg st="2" end="2"/>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12">
                                            <p:txEl>
                                              <p:pRg st="2" end="2"/>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12">
                                            <p:txEl>
                                              <p:pRg st="2" end="2"/>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12">
                                            <p:txEl>
                                              <p:pRg st="2" end="2"/>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12">
                                            <p:txEl>
                                              <p:pRg st="2" end="2"/>
                                            </p:txEl>
                                          </p:spTgt>
                                        </p:tgtEl>
                                      </p:cBhvr>
                                      <p:to x="100000" y="60000"/>
                                    </p:animScale>
                                    <p:animScale>
                                      <p:cBhvr>
                                        <p:cTn id="68" dur="166" decel="50000">
                                          <p:stCondLst>
                                            <p:cond delay="676"/>
                                          </p:stCondLst>
                                        </p:cTn>
                                        <p:tgtEl>
                                          <p:spTgt spid="12">
                                            <p:txEl>
                                              <p:pRg st="2" end="2"/>
                                            </p:txEl>
                                          </p:spTgt>
                                        </p:tgtEl>
                                      </p:cBhvr>
                                      <p:to x="100000" y="100000"/>
                                    </p:animScale>
                                    <p:animScale>
                                      <p:cBhvr>
                                        <p:cTn id="69" dur="26">
                                          <p:stCondLst>
                                            <p:cond delay="1312"/>
                                          </p:stCondLst>
                                        </p:cTn>
                                        <p:tgtEl>
                                          <p:spTgt spid="12">
                                            <p:txEl>
                                              <p:pRg st="2" end="2"/>
                                            </p:txEl>
                                          </p:spTgt>
                                        </p:tgtEl>
                                      </p:cBhvr>
                                      <p:to x="100000" y="80000"/>
                                    </p:animScale>
                                    <p:animScale>
                                      <p:cBhvr>
                                        <p:cTn id="70" dur="166" decel="50000">
                                          <p:stCondLst>
                                            <p:cond delay="1338"/>
                                          </p:stCondLst>
                                        </p:cTn>
                                        <p:tgtEl>
                                          <p:spTgt spid="12">
                                            <p:txEl>
                                              <p:pRg st="2" end="2"/>
                                            </p:txEl>
                                          </p:spTgt>
                                        </p:tgtEl>
                                      </p:cBhvr>
                                      <p:to x="100000" y="100000"/>
                                    </p:animScale>
                                    <p:animScale>
                                      <p:cBhvr>
                                        <p:cTn id="71" dur="26">
                                          <p:stCondLst>
                                            <p:cond delay="1642"/>
                                          </p:stCondLst>
                                        </p:cTn>
                                        <p:tgtEl>
                                          <p:spTgt spid="12">
                                            <p:txEl>
                                              <p:pRg st="2" end="2"/>
                                            </p:txEl>
                                          </p:spTgt>
                                        </p:tgtEl>
                                      </p:cBhvr>
                                      <p:to x="100000" y="90000"/>
                                    </p:animScale>
                                    <p:animScale>
                                      <p:cBhvr>
                                        <p:cTn id="72" dur="166" decel="50000">
                                          <p:stCondLst>
                                            <p:cond delay="1668"/>
                                          </p:stCondLst>
                                        </p:cTn>
                                        <p:tgtEl>
                                          <p:spTgt spid="12">
                                            <p:txEl>
                                              <p:pRg st="2" end="2"/>
                                            </p:txEl>
                                          </p:spTgt>
                                        </p:tgtEl>
                                      </p:cBhvr>
                                      <p:to x="100000" y="100000"/>
                                    </p:animScale>
                                    <p:animScale>
                                      <p:cBhvr>
                                        <p:cTn id="73" dur="26">
                                          <p:stCondLst>
                                            <p:cond delay="1808"/>
                                          </p:stCondLst>
                                        </p:cTn>
                                        <p:tgtEl>
                                          <p:spTgt spid="12">
                                            <p:txEl>
                                              <p:pRg st="2" end="2"/>
                                            </p:txEl>
                                          </p:spTgt>
                                        </p:tgtEl>
                                      </p:cBhvr>
                                      <p:to x="100000" y="95000"/>
                                    </p:animScale>
                                    <p:animScale>
                                      <p:cBhvr>
                                        <p:cTn id="74" dur="166" decel="50000">
                                          <p:stCondLst>
                                            <p:cond delay="1834"/>
                                          </p:stCondLst>
                                        </p:cTn>
                                        <p:tgtEl>
                                          <p:spTgt spid="12">
                                            <p:txEl>
                                              <p:pRg st="2" end="2"/>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12">
                                            <p:txEl>
                                              <p:pRg st="3" end="3"/>
                                            </p:txEl>
                                          </p:spTgt>
                                        </p:tgtEl>
                                        <p:attrNameLst>
                                          <p:attrName>style.visibility</p:attrName>
                                        </p:attrNameLst>
                                      </p:cBhvr>
                                      <p:to>
                                        <p:strVal val="visible"/>
                                      </p:to>
                                    </p:set>
                                    <p:animEffect transition="in" filter="wipe(down)">
                                      <p:cBhvr>
                                        <p:cTn id="79" dur="580">
                                          <p:stCondLst>
                                            <p:cond delay="0"/>
                                          </p:stCondLst>
                                        </p:cTn>
                                        <p:tgtEl>
                                          <p:spTgt spid="12">
                                            <p:txEl>
                                              <p:pRg st="3" end="3"/>
                                            </p:txEl>
                                          </p:spTgt>
                                        </p:tgtEl>
                                      </p:cBhvr>
                                    </p:animEffect>
                                    <p:anim calcmode="lin" valueType="num">
                                      <p:cBhvr>
                                        <p:cTn id="80" dur="1822" tmFilter="0,0; 0.14,0.36; 0.43,0.73; 0.71,0.91; 1.0,1.0">
                                          <p:stCondLst>
                                            <p:cond delay="0"/>
                                          </p:stCondLst>
                                        </p:cTn>
                                        <p:tgtEl>
                                          <p:spTgt spid="12">
                                            <p:txEl>
                                              <p:pRg st="3" end="3"/>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12">
                                            <p:txEl>
                                              <p:pRg st="3" end="3"/>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12">
                                            <p:txEl>
                                              <p:pRg st="3" end="3"/>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12">
                                            <p:txEl>
                                              <p:pRg st="3" end="3"/>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12">
                                            <p:txEl>
                                              <p:pRg st="3" end="3"/>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12">
                                            <p:txEl>
                                              <p:pRg st="3" end="3"/>
                                            </p:txEl>
                                          </p:spTgt>
                                        </p:tgtEl>
                                      </p:cBhvr>
                                      <p:to x="100000" y="60000"/>
                                    </p:animScale>
                                    <p:animScale>
                                      <p:cBhvr>
                                        <p:cTn id="86" dur="166" decel="50000">
                                          <p:stCondLst>
                                            <p:cond delay="676"/>
                                          </p:stCondLst>
                                        </p:cTn>
                                        <p:tgtEl>
                                          <p:spTgt spid="12">
                                            <p:txEl>
                                              <p:pRg st="3" end="3"/>
                                            </p:txEl>
                                          </p:spTgt>
                                        </p:tgtEl>
                                      </p:cBhvr>
                                      <p:to x="100000" y="100000"/>
                                    </p:animScale>
                                    <p:animScale>
                                      <p:cBhvr>
                                        <p:cTn id="87" dur="26">
                                          <p:stCondLst>
                                            <p:cond delay="1312"/>
                                          </p:stCondLst>
                                        </p:cTn>
                                        <p:tgtEl>
                                          <p:spTgt spid="12">
                                            <p:txEl>
                                              <p:pRg st="3" end="3"/>
                                            </p:txEl>
                                          </p:spTgt>
                                        </p:tgtEl>
                                      </p:cBhvr>
                                      <p:to x="100000" y="80000"/>
                                    </p:animScale>
                                    <p:animScale>
                                      <p:cBhvr>
                                        <p:cTn id="88" dur="166" decel="50000">
                                          <p:stCondLst>
                                            <p:cond delay="1338"/>
                                          </p:stCondLst>
                                        </p:cTn>
                                        <p:tgtEl>
                                          <p:spTgt spid="12">
                                            <p:txEl>
                                              <p:pRg st="3" end="3"/>
                                            </p:txEl>
                                          </p:spTgt>
                                        </p:tgtEl>
                                      </p:cBhvr>
                                      <p:to x="100000" y="100000"/>
                                    </p:animScale>
                                    <p:animScale>
                                      <p:cBhvr>
                                        <p:cTn id="89" dur="26">
                                          <p:stCondLst>
                                            <p:cond delay="1642"/>
                                          </p:stCondLst>
                                        </p:cTn>
                                        <p:tgtEl>
                                          <p:spTgt spid="12">
                                            <p:txEl>
                                              <p:pRg st="3" end="3"/>
                                            </p:txEl>
                                          </p:spTgt>
                                        </p:tgtEl>
                                      </p:cBhvr>
                                      <p:to x="100000" y="90000"/>
                                    </p:animScale>
                                    <p:animScale>
                                      <p:cBhvr>
                                        <p:cTn id="90" dur="166" decel="50000">
                                          <p:stCondLst>
                                            <p:cond delay="1668"/>
                                          </p:stCondLst>
                                        </p:cTn>
                                        <p:tgtEl>
                                          <p:spTgt spid="12">
                                            <p:txEl>
                                              <p:pRg st="3" end="3"/>
                                            </p:txEl>
                                          </p:spTgt>
                                        </p:tgtEl>
                                      </p:cBhvr>
                                      <p:to x="100000" y="100000"/>
                                    </p:animScale>
                                    <p:animScale>
                                      <p:cBhvr>
                                        <p:cTn id="91" dur="26">
                                          <p:stCondLst>
                                            <p:cond delay="1808"/>
                                          </p:stCondLst>
                                        </p:cTn>
                                        <p:tgtEl>
                                          <p:spTgt spid="12">
                                            <p:txEl>
                                              <p:pRg st="3" end="3"/>
                                            </p:txEl>
                                          </p:spTgt>
                                        </p:tgtEl>
                                      </p:cBhvr>
                                      <p:to x="100000" y="95000"/>
                                    </p:animScale>
                                    <p:animScale>
                                      <p:cBhvr>
                                        <p:cTn id="92" dur="166" decel="50000">
                                          <p:stCondLst>
                                            <p:cond delay="1834"/>
                                          </p:stCondLst>
                                        </p:cTn>
                                        <p:tgtEl>
                                          <p:spTgt spid="12">
                                            <p:txEl>
                                              <p:pRg st="3" end="3"/>
                                            </p:txEl>
                                          </p:spTgt>
                                        </p:tgtEl>
                                      </p:cBhvr>
                                      <p:to x="100000" y="100000"/>
                                    </p:animScale>
                                  </p:childTnLst>
                                </p:cTn>
                              </p:par>
                            </p:childTnLst>
                          </p:cTn>
                        </p:par>
                      </p:childTnLst>
                    </p:cTn>
                  </p:par>
                  <p:par>
                    <p:cTn id="93" fill="hold">
                      <p:stCondLst>
                        <p:cond delay="indefinite"/>
                      </p:stCondLst>
                      <p:childTnLst>
                        <p:par>
                          <p:cTn id="94" fill="hold">
                            <p:stCondLst>
                              <p:cond delay="0"/>
                            </p:stCondLst>
                            <p:childTnLst>
                              <p:par>
                                <p:cTn id="95" presetID="26" presetClass="entr" presetSubtype="0" fill="hold" grpId="0" nodeType="clickEffect">
                                  <p:stCondLst>
                                    <p:cond delay="0"/>
                                  </p:stCondLst>
                                  <p:childTnLst>
                                    <p:set>
                                      <p:cBhvr>
                                        <p:cTn id="96" dur="1" fill="hold">
                                          <p:stCondLst>
                                            <p:cond delay="0"/>
                                          </p:stCondLst>
                                        </p:cTn>
                                        <p:tgtEl>
                                          <p:spTgt spid="12">
                                            <p:txEl>
                                              <p:pRg st="4" end="4"/>
                                            </p:txEl>
                                          </p:spTgt>
                                        </p:tgtEl>
                                        <p:attrNameLst>
                                          <p:attrName>style.visibility</p:attrName>
                                        </p:attrNameLst>
                                      </p:cBhvr>
                                      <p:to>
                                        <p:strVal val="visible"/>
                                      </p:to>
                                    </p:set>
                                    <p:animEffect transition="in" filter="wipe(down)">
                                      <p:cBhvr>
                                        <p:cTn id="97" dur="580">
                                          <p:stCondLst>
                                            <p:cond delay="0"/>
                                          </p:stCondLst>
                                        </p:cTn>
                                        <p:tgtEl>
                                          <p:spTgt spid="12">
                                            <p:txEl>
                                              <p:pRg st="4" end="4"/>
                                            </p:txEl>
                                          </p:spTgt>
                                        </p:tgtEl>
                                      </p:cBhvr>
                                    </p:animEffect>
                                    <p:anim calcmode="lin" valueType="num">
                                      <p:cBhvr>
                                        <p:cTn id="98" dur="1822" tmFilter="0,0; 0.14,0.36; 0.43,0.73; 0.71,0.91; 1.0,1.0">
                                          <p:stCondLst>
                                            <p:cond delay="0"/>
                                          </p:stCondLst>
                                        </p:cTn>
                                        <p:tgtEl>
                                          <p:spTgt spid="12">
                                            <p:txEl>
                                              <p:pRg st="4" end="4"/>
                                            </p:txEl>
                                          </p:spTgt>
                                        </p:tgtEl>
                                        <p:attrNameLst>
                                          <p:attrName>ppt_x</p:attrName>
                                        </p:attrNameLst>
                                      </p:cBhvr>
                                      <p:tavLst>
                                        <p:tav tm="0">
                                          <p:val>
                                            <p:strVal val="#ppt_x-0.25"/>
                                          </p:val>
                                        </p:tav>
                                        <p:tav tm="100000">
                                          <p:val>
                                            <p:strVal val="#ppt_x"/>
                                          </p:val>
                                        </p:tav>
                                      </p:tavLst>
                                    </p:anim>
                                    <p:anim calcmode="lin" valueType="num">
                                      <p:cBhvr>
                                        <p:cTn id="99" dur="664" tmFilter="0.0,0.0; 0.25,0.07; 0.50,0.2; 0.75,0.467; 1.0,1.0">
                                          <p:stCondLst>
                                            <p:cond delay="0"/>
                                          </p:stCondLst>
                                        </p:cTn>
                                        <p:tgtEl>
                                          <p:spTgt spid="12">
                                            <p:txEl>
                                              <p:pRg st="4" end="4"/>
                                            </p:txEl>
                                          </p:spTgt>
                                        </p:tgtEl>
                                        <p:attrNameLst>
                                          <p:attrName>ppt_y</p:attrName>
                                        </p:attrNameLst>
                                      </p:cBhvr>
                                      <p:tavLst>
                                        <p:tav tm="0" fmla="#ppt_y-sin(pi*$)/3">
                                          <p:val>
                                            <p:fltVal val="0.5"/>
                                          </p:val>
                                        </p:tav>
                                        <p:tav tm="100000">
                                          <p:val>
                                            <p:fltVal val="1"/>
                                          </p:val>
                                        </p:tav>
                                      </p:tavLst>
                                    </p:anim>
                                    <p:anim calcmode="lin" valueType="num">
                                      <p:cBhvr>
                                        <p:cTn id="100" dur="664" tmFilter="0, 0; 0.125,0.2665; 0.25,0.4; 0.375,0.465; 0.5,0.5;  0.625,0.535; 0.75,0.6; 0.875,0.7335; 1,1">
                                          <p:stCondLst>
                                            <p:cond delay="664"/>
                                          </p:stCondLst>
                                        </p:cTn>
                                        <p:tgtEl>
                                          <p:spTgt spid="12">
                                            <p:txEl>
                                              <p:pRg st="4" end="4"/>
                                            </p:txEl>
                                          </p:spTgt>
                                        </p:tgtEl>
                                        <p:attrNameLst>
                                          <p:attrName>ppt_y</p:attrName>
                                        </p:attrNameLst>
                                      </p:cBhvr>
                                      <p:tavLst>
                                        <p:tav tm="0" fmla="#ppt_y-sin(pi*$)/9">
                                          <p:val>
                                            <p:fltVal val="0"/>
                                          </p:val>
                                        </p:tav>
                                        <p:tav tm="100000">
                                          <p:val>
                                            <p:fltVal val="1"/>
                                          </p:val>
                                        </p:tav>
                                      </p:tavLst>
                                    </p:anim>
                                    <p:anim calcmode="lin" valueType="num">
                                      <p:cBhvr>
                                        <p:cTn id="101" dur="332" tmFilter="0, 0; 0.125,0.2665; 0.25,0.4; 0.375,0.465; 0.5,0.5;  0.625,0.535; 0.75,0.6; 0.875,0.7335; 1,1">
                                          <p:stCondLst>
                                            <p:cond delay="1324"/>
                                          </p:stCondLst>
                                        </p:cTn>
                                        <p:tgtEl>
                                          <p:spTgt spid="12">
                                            <p:txEl>
                                              <p:pRg st="4" end="4"/>
                                            </p:txEl>
                                          </p:spTgt>
                                        </p:tgtEl>
                                        <p:attrNameLst>
                                          <p:attrName>ppt_y</p:attrName>
                                        </p:attrNameLst>
                                      </p:cBhvr>
                                      <p:tavLst>
                                        <p:tav tm="0" fmla="#ppt_y-sin(pi*$)/27">
                                          <p:val>
                                            <p:fltVal val="0"/>
                                          </p:val>
                                        </p:tav>
                                        <p:tav tm="100000">
                                          <p:val>
                                            <p:fltVal val="1"/>
                                          </p:val>
                                        </p:tav>
                                      </p:tavLst>
                                    </p:anim>
                                    <p:anim calcmode="lin" valueType="num">
                                      <p:cBhvr>
                                        <p:cTn id="102" dur="164" tmFilter="0, 0; 0.125,0.2665; 0.25,0.4; 0.375,0.465; 0.5,0.5;  0.625,0.535; 0.75,0.6; 0.875,0.7335; 1,1">
                                          <p:stCondLst>
                                            <p:cond delay="1656"/>
                                          </p:stCondLst>
                                        </p:cTn>
                                        <p:tgtEl>
                                          <p:spTgt spid="12">
                                            <p:txEl>
                                              <p:pRg st="4" end="4"/>
                                            </p:txEl>
                                          </p:spTgt>
                                        </p:tgtEl>
                                        <p:attrNameLst>
                                          <p:attrName>ppt_y</p:attrName>
                                        </p:attrNameLst>
                                      </p:cBhvr>
                                      <p:tavLst>
                                        <p:tav tm="0" fmla="#ppt_y-sin(pi*$)/81">
                                          <p:val>
                                            <p:fltVal val="0"/>
                                          </p:val>
                                        </p:tav>
                                        <p:tav tm="100000">
                                          <p:val>
                                            <p:fltVal val="1"/>
                                          </p:val>
                                        </p:tav>
                                      </p:tavLst>
                                    </p:anim>
                                    <p:animScale>
                                      <p:cBhvr>
                                        <p:cTn id="103" dur="26">
                                          <p:stCondLst>
                                            <p:cond delay="650"/>
                                          </p:stCondLst>
                                        </p:cTn>
                                        <p:tgtEl>
                                          <p:spTgt spid="12">
                                            <p:txEl>
                                              <p:pRg st="4" end="4"/>
                                            </p:txEl>
                                          </p:spTgt>
                                        </p:tgtEl>
                                      </p:cBhvr>
                                      <p:to x="100000" y="60000"/>
                                    </p:animScale>
                                    <p:animScale>
                                      <p:cBhvr>
                                        <p:cTn id="104" dur="166" decel="50000">
                                          <p:stCondLst>
                                            <p:cond delay="676"/>
                                          </p:stCondLst>
                                        </p:cTn>
                                        <p:tgtEl>
                                          <p:spTgt spid="12">
                                            <p:txEl>
                                              <p:pRg st="4" end="4"/>
                                            </p:txEl>
                                          </p:spTgt>
                                        </p:tgtEl>
                                      </p:cBhvr>
                                      <p:to x="100000" y="100000"/>
                                    </p:animScale>
                                    <p:animScale>
                                      <p:cBhvr>
                                        <p:cTn id="105" dur="26">
                                          <p:stCondLst>
                                            <p:cond delay="1312"/>
                                          </p:stCondLst>
                                        </p:cTn>
                                        <p:tgtEl>
                                          <p:spTgt spid="12">
                                            <p:txEl>
                                              <p:pRg st="4" end="4"/>
                                            </p:txEl>
                                          </p:spTgt>
                                        </p:tgtEl>
                                      </p:cBhvr>
                                      <p:to x="100000" y="80000"/>
                                    </p:animScale>
                                    <p:animScale>
                                      <p:cBhvr>
                                        <p:cTn id="106" dur="166" decel="50000">
                                          <p:stCondLst>
                                            <p:cond delay="1338"/>
                                          </p:stCondLst>
                                        </p:cTn>
                                        <p:tgtEl>
                                          <p:spTgt spid="12">
                                            <p:txEl>
                                              <p:pRg st="4" end="4"/>
                                            </p:txEl>
                                          </p:spTgt>
                                        </p:tgtEl>
                                      </p:cBhvr>
                                      <p:to x="100000" y="100000"/>
                                    </p:animScale>
                                    <p:animScale>
                                      <p:cBhvr>
                                        <p:cTn id="107" dur="26">
                                          <p:stCondLst>
                                            <p:cond delay="1642"/>
                                          </p:stCondLst>
                                        </p:cTn>
                                        <p:tgtEl>
                                          <p:spTgt spid="12">
                                            <p:txEl>
                                              <p:pRg st="4" end="4"/>
                                            </p:txEl>
                                          </p:spTgt>
                                        </p:tgtEl>
                                      </p:cBhvr>
                                      <p:to x="100000" y="90000"/>
                                    </p:animScale>
                                    <p:animScale>
                                      <p:cBhvr>
                                        <p:cTn id="108" dur="166" decel="50000">
                                          <p:stCondLst>
                                            <p:cond delay="1668"/>
                                          </p:stCondLst>
                                        </p:cTn>
                                        <p:tgtEl>
                                          <p:spTgt spid="12">
                                            <p:txEl>
                                              <p:pRg st="4" end="4"/>
                                            </p:txEl>
                                          </p:spTgt>
                                        </p:tgtEl>
                                      </p:cBhvr>
                                      <p:to x="100000" y="100000"/>
                                    </p:animScale>
                                    <p:animScale>
                                      <p:cBhvr>
                                        <p:cTn id="109" dur="26">
                                          <p:stCondLst>
                                            <p:cond delay="1808"/>
                                          </p:stCondLst>
                                        </p:cTn>
                                        <p:tgtEl>
                                          <p:spTgt spid="12">
                                            <p:txEl>
                                              <p:pRg st="4" end="4"/>
                                            </p:txEl>
                                          </p:spTgt>
                                        </p:tgtEl>
                                      </p:cBhvr>
                                      <p:to x="100000" y="95000"/>
                                    </p:animScale>
                                    <p:animScale>
                                      <p:cBhvr>
                                        <p:cTn id="110" dur="166" decel="50000">
                                          <p:stCondLst>
                                            <p:cond delay="1834"/>
                                          </p:stCondLst>
                                        </p:cTn>
                                        <p:tgtEl>
                                          <p:spTgt spid="12">
                                            <p:txEl>
                                              <p:pRg st="4" end="4"/>
                                            </p:txEl>
                                          </p:spTgt>
                                        </p:tgtEl>
                                      </p:cBhvr>
                                      <p:to x="100000" y="100000"/>
                                    </p:animScale>
                                  </p:childTnLst>
                                </p:cTn>
                              </p:par>
                            </p:childTnLst>
                          </p:cTn>
                        </p:par>
                      </p:childTnLst>
                    </p:cTn>
                  </p:par>
                  <p:par>
                    <p:cTn id="111" fill="hold">
                      <p:stCondLst>
                        <p:cond delay="indefinite"/>
                      </p:stCondLst>
                      <p:childTnLst>
                        <p:par>
                          <p:cTn id="112" fill="hold">
                            <p:stCondLst>
                              <p:cond delay="0"/>
                            </p:stCondLst>
                            <p:childTnLst>
                              <p:par>
                                <p:cTn id="113" presetID="26" presetClass="entr" presetSubtype="0" fill="hold" grpId="0" nodeType="clickEffect">
                                  <p:stCondLst>
                                    <p:cond delay="0"/>
                                  </p:stCondLst>
                                  <p:childTnLst>
                                    <p:set>
                                      <p:cBhvr>
                                        <p:cTn id="114" dur="1" fill="hold">
                                          <p:stCondLst>
                                            <p:cond delay="0"/>
                                          </p:stCondLst>
                                        </p:cTn>
                                        <p:tgtEl>
                                          <p:spTgt spid="12">
                                            <p:txEl>
                                              <p:pRg st="5" end="5"/>
                                            </p:txEl>
                                          </p:spTgt>
                                        </p:tgtEl>
                                        <p:attrNameLst>
                                          <p:attrName>style.visibility</p:attrName>
                                        </p:attrNameLst>
                                      </p:cBhvr>
                                      <p:to>
                                        <p:strVal val="visible"/>
                                      </p:to>
                                    </p:set>
                                    <p:animEffect transition="in" filter="wipe(down)">
                                      <p:cBhvr>
                                        <p:cTn id="115" dur="580">
                                          <p:stCondLst>
                                            <p:cond delay="0"/>
                                          </p:stCondLst>
                                        </p:cTn>
                                        <p:tgtEl>
                                          <p:spTgt spid="12">
                                            <p:txEl>
                                              <p:pRg st="5" end="5"/>
                                            </p:txEl>
                                          </p:spTgt>
                                        </p:tgtEl>
                                      </p:cBhvr>
                                    </p:animEffect>
                                    <p:anim calcmode="lin" valueType="num">
                                      <p:cBhvr>
                                        <p:cTn id="116" dur="1822" tmFilter="0,0; 0.14,0.36; 0.43,0.73; 0.71,0.91; 1.0,1.0">
                                          <p:stCondLst>
                                            <p:cond delay="0"/>
                                          </p:stCondLst>
                                        </p:cTn>
                                        <p:tgtEl>
                                          <p:spTgt spid="12">
                                            <p:txEl>
                                              <p:pRg st="5" end="5"/>
                                            </p:txEl>
                                          </p:spTgt>
                                        </p:tgtEl>
                                        <p:attrNameLst>
                                          <p:attrName>ppt_x</p:attrName>
                                        </p:attrNameLst>
                                      </p:cBhvr>
                                      <p:tavLst>
                                        <p:tav tm="0">
                                          <p:val>
                                            <p:strVal val="#ppt_x-0.25"/>
                                          </p:val>
                                        </p:tav>
                                        <p:tav tm="100000">
                                          <p:val>
                                            <p:strVal val="#ppt_x"/>
                                          </p:val>
                                        </p:tav>
                                      </p:tavLst>
                                    </p:anim>
                                    <p:anim calcmode="lin" valueType="num">
                                      <p:cBhvr>
                                        <p:cTn id="117" dur="664" tmFilter="0.0,0.0; 0.25,0.07; 0.50,0.2; 0.75,0.467; 1.0,1.0">
                                          <p:stCondLst>
                                            <p:cond delay="0"/>
                                          </p:stCondLst>
                                        </p:cTn>
                                        <p:tgtEl>
                                          <p:spTgt spid="12">
                                            <p:txEl>
                                              <p:pRg st="5" end="5"/>
                                            </p:txEl>
                                          </p:spTgt>
                                        </p:tgtEl>
                                        <p:attrNameLst>
                                          <p:attrName>ppt_y</p:attrName>
                                        </p:attrNameLst>
                                      </p:cBhvr>
                                      <p:tavLst>
                                        <p:tav tm="0" fmla="#ppt_y-sin(pi*$)/3">
                                          <p:val>
                                            <p:fltVal val="0.5"/>
                                          </p:val>
                                        </p:tav>
                                        <p:tav tm="100000">
                                          <p:val>
                                            <p:fltVal val="1"/>
                                          </p:val>
                                        </p:tav>
                                      </p:tavLst>
                                    </p:anim>
                                    <p:anim calcmode="lin" valueType="num">
                                      <p:cBhvr>
                                        <p:cTn id="118" dur="664" tmFilter="0, 0; 0.125,0.2665; 0.25,0.4; 0.375,0.465; 0.5,0.5;  0.625,0.535; 0.75,0.6; 0.875,0.7335; 1,1">
                                          <p:stCondLst>
                                            <p:cond delay="664"/>
                                          </p:stCondLst>
                                        </p:cTn>
                                        <p:tgtEl>
                                          <p:spTgt spid="12">
                                            <p:txEl>
                                              <p:pRg st="5" end="5"/>
                                            </p:txEl>
                                          </p:spTgt>
                                        </p:tgtEl>
                                        <p:attrNameLst>
                                          <p:attrName>ppt_y</p:attrName>
                                        </p:attrNameLst>
                                      </p:cBhvr>
                                      <p:tavLst>
                                        <p:tav tm="0" fmla="#ppt_y-sin(pi*$)/9">
                                          <p:val>
                                            <p:fltVal val="0"/>
                                          </p:val>
                                        </p:tav>
                                        <p:tav tm="100000">
                                          <p:val>
                                            <p:fltVal val="1"/>
                                          </p:val>
                                        </p:tav>
                                      </p:tavLst>
                                    </p:anim>
                                    <p:anim calcmode="lin" valueType="num">
                                      <p:cBhvr>
                                        <p:cTn id="119" dur="332" tmFilter="0, 0; 0.125,0.2665; 0.25,0.4; 0.375,0.465; 0.5,0.5;  0.625,0.535; 0.75,0.6; 0.875,0.7335; 1,1">
                                          <p:stCondLst>
                                            <p:cond delay="1324"/>
                                          </p:stCondLst>
                                        </p:cTn>
                                        <p:tgtEl>
                                          <p:spTgt spid="12">
                                            <p:txEl>
                                              <p:pRg st="5" end="5"/>
                                            </p:txEl>
                                          </p:spTgt>
                                        </p:tgtEl>
                                        <p:attrNameLst>
                                          <p:attrName>ppt_y</p:attrName>
                                        </p:attrNameLst>
                                      </p:cBhvr>
                                      <p:tavLst>
                                        <p:tav tm="0" fmla="#ppt_y-sin(pi*$)/27">
                                          <p:val>
                                            <p:fltVal val="0"/>
                                          </p:val>
                                        </p:tav>
                                        <p:tav tm="100000">
                                          <p:val>
                                            <p:fltVal val="1"/>
                                          </p:val>
                                        </p:tav>
                                      </p:tavLst>
                                    </p:anim>
                                    <p:anim calcmode="lin" valueType="num">
                                      <p:cBhvr>
                                        <p:cTn id="120" dur="164" tmFilter="0, 0; 0.125,0.2665; 0.25,0.4; 0.375,0.465; 0.5,0.5;  0.625,0.535; 0.75,0.6; 0.875,0.7335; 1,1">
                                          <p:stCondLst>
                                            <p:cond delay="1656"/>
                                          </p:stCondLst>
                                        </p:cTn>
                                        <p:tgtEl>
                                          <p:spTgt spid="12">
                                            <p:txEl>
                                              <p:pRg st="5" end="5"/>
                                            </p:txEl>
                                          </p:spTgt>
                                        </p:tgtEl>
                                        <p:attrNameLst>
                                          <p:attrName>ppt_y</p:attrName>
                                        </p:attrNameLst>
                                      </p:cBhvr>
                                      <p:tavLst>
                                        <p:tav tm="0" fmla="#ppt_y-sin(pi*$)/81">
                                          <p:val>
                                            <p:fltVal val="0"/>
                                          </p:val>
                                        </p:tav>
                                        <p:tav tm="100000">
                                          <p:val>
                                            <p:fltVal val="1"/>
                                          </p:val>
                                        </p:tav>
                                      </p:tavLst>
                                    </p:anim>
                                    <p:animScale>
                                      <p:cBhvr>
                                        <p:cTn id="121" dur="26">
                                          <p:stCondLst>
                                            <p:cond delay="650"/>
                                          </p:stCondLst>
                                        </p:cTn>
                                        <p:tgtEl>
                                          <p:spTgt spid="12">
                                            <p:txEl>
                                              <p:pRg st="5" end="5"/>
                                            </p:txEl>
                                          </p:spTgt>
                                        </p:tgtEl>
                                      </p:cBhvr>
                                      <p:to x="100000" y="60000"/>
                                    </p:animScale>
                                    <p:animScale>
                                      <p:cBhvr>
                                        <p:cTn id="122" dur="166" decel="50000">
                                          <p:stCondLst>
                                            <p:cond delay="676"/>
                                          </p:stCondLst>
                                        </p:cTn>
                                        <p:tgtEl>
                                          <p:spTgt spid="12">
                                            <p:txEl>
                                              <p:pRg st="5" end="5"/>
                                            </p:txEl>
                                          </p:spTgt>
                                        </p:tgtEl>
                                      </p:cBhvr>
                                      <p:to x="100000" y="100000"/>
                                    </p:animScale>
                                    <p:animScale>
                                      <p:cBhvr>
                                        <p:cTn id="123" dur="26">
                                          <p:stCondLst>
                                            <p:cond delay="1312"/>
                                          </p:stCondLst>
                                        </p:cTn>
                                        <p:tgtEl>
                                          <p:spTgt spid="12">
                                            <p:txEl>
                                              <p:pRg st="5" end="5"/>
                                            </p:txEl>
                                          </p:spTgt>
                                        </p:tgtEl>
                                      </p:cBhvr>
                                      <p:to x="100000" y="80000"/>
                                    </p:animScale>
                                    <p:animScale>
                                      <p:cBhvr>
                                        <p:cTn id="124" dur="166" decel="50000">
                                          <p:stCondLst>
                                            <p:cond delay="1338"/>
                                          </p:stCondLst>
                                        </p:cTn>
                                        <p:tgtEl>
                                          <p:spTgt spid="12">
                                            <p:txEl>
                                              <p:pRg st="5" end="5"/>
                                            </p:txEl>
                                          </p:spTgt>
                                        </p:tgtEl>
                                      </p:cBhvr>
                                      <p:to x="100000" y="100000"/>
                                    </p:animScale>
                                    <p:animScale>
                                      <p:cBhvr>
                                        <p:cTn id="125" dur="26">
                                          <p:stCondLst>
                                            <p:cond delay="1642"/>
                                          </p:stCondLst>
                                        </p:cTn>
                                        <p:tgtEl>
                                          <p:spTgt spid="12">
                                            <p:txEl>
                                              <p:pRg st="5" end="5"/>
                                            </p:txEl>
                                          </p:spTgt>
                                        </p:tgtEl>
                                      </p:cBhvr>
                                      <p:to x="100000" y="90000"/>
                                    </p:animScale>
                                    <p:animScale>
                                      <p:cBhvr>
                                        <p:cTn id="126" dur="166" decel="50000">
                                          <p:stCondLst>
                                            <p:cond delay="1668"/>
                                          </p:stCondLst>
                                        </p:cTn>
                                        <p:tgtEl>
                                          <p:spTgt spid="12">
                                            <p:txEl>
                                              <p:pRg st="5" end="5"/>
                                            </p:txEl>
                                          </p:spTgt>
                                        </p:tgtEl>
                                      </p:cBhvr>
                                      <p:to x="100000" y="100000"/>
                                    </p:animScale>
                                    <p:animScale>
                                      <p:cBhvr>
                                        <p:cTn id="127" dur="26">
                                          <p:stCondLst>
                                            <p:cond delay="1808"/>
                                          </p:stCondLst>
                                        </p:cTn>
                                        <p:tgtEl>
                                          <p:spTgt spid="12">
                                            <p:txEl>
                                              <p:pRg st="5" end="5"/>
                                            </p:txEl>
                                          </p:spTgt>
                                        </p:tgtEl>
                                      </p:cBhvr>
                                      <p:to x="100000" y="95000"/>
                                    </p:animScale>
                                    <p:animScale>
                                      <p:cBhvr>
                                        <p:cTn id="128" dur="166" decel="50000">
                                          <p:stCondLst>
                                            <p:cond delay="1834"/>
                                          </p:stCondLst>
                                        </p:cTn>
                                        <p:tgtEl>
                                          <p:spTgt spid="12">
                                            <p:txEl>
                                              <p:pRg st="5" end="5"/>
                                            </p:txEl>
                                          </p:spTgt>
                                        </p:tgtEl>
                                      </p:cBhvr>
                                      <p:to x="100000" y="100000"/>
                                    </p:animScale>
                                  </p:childTnLst>
                                </p:cTn>
                              </p:par>
                            </p:childTnLst>
                          </p:cTn>
                        </p:par>
                      </p:childTnLst>
                    </p:cTn>
                  </p:par>
                  <p:par>
                    <p:cTn id="129" fill="hold">
                      <p:stCondLst>
                        <p:cond delay="indefinite"/>
                      </p:stCondLst>
                      <p:childTnLst>
                        <p:par>
                          <p:cTn id="130" fill="hold">
                            <p:stCondLst>
                              <p:cond delay="0"/>
                            </p:stCondLst>
                            <p:childTnLst>
                              <p:par>
                                <p:cTn id="131" presetID="26" presetClass="entr" presetSubtype="0" fill="hold" grpId="0" nodeType="clickEffect">
                                  <p:stCondLst>
                                    <p:cond delay="0"/>
                                  </p:stCondLst>
                                  <p:childTnLst>
                                    <p:set>
                                      <p:cBhvr>
                                        <p:cTn id="132" dur="1" fill="hold">
                                          <p:stCondLst>
                                            <p:cond delay="0"/>
                                          </p:stCondLst>
                                        </p:cTn>
                                        <p:tgtEl>
                                          <p:spTgt spid="12">
                                            <p:txEl>
                                              <p:pRg st="6" end="6"/>
                                            </p:txEl>
                                          </p:spTgt>
                                        </p:tgtEl>
                                        <p:attrNameLst>
                                          <p:attrName>style.visibility</p:attrName>
                                        </p:attrNameLst>
                                      </p:cBhvr>
                                      <p:to>
                                        <p:strVal val="visible"/>
                                      </p:to>
                                    </p:set>
                                    <p:animEffect transition="in" filter="wipe(down)">
                                      <p:cBhvr>
                                        <p:cTn id="133" dur="580">
                                          <p:stCondLst>
                                            <p:cond delay="0"/>
                                          </p:stCondLst>
                                        </p:cTn>
                                        <p:tgtEl>
                                          <p:spTgt spid="12">
                                            <p:txEl>
                                              <p:pRg st="6" end="6"/>
                                            </p:txEl>
                                          </p:spTgt>
                                        </p:tgtEl>
                                      </p:cBhvr>
                                    </p:animEffect>
                                    <p:anim calcmode="lin" valueType="num">
                                      <p:cBhvr>
                                        <p:cTn id="134" dur="1822" tmFilter="0,0; 0.14,0.36; 0.43,0.73; 0.71,0.91; 1.0,1.0">
                                          <p:stCondLst>
                                            <p:cond delay="0"/>
                                          </p:stCondLst>
                                        </p:cTn>
                                        <p:tgtEl>
                                          <p:spTgt spid="12">
                                            <p:txEl>
                                              <p:pRg st="6" end="6"/>
                                            </p:txEl>
                                          </p:spTgt>
                                        </p:tgtEl>
                                        <p:attrNameLst>
                                          <p:attrName>ppt_x</p:attrName>
                                        </p:attrNameLst>
                                      </p:cBhvr>
                                      <p:tavLst>
                                        <p:tav tm="0">
                                          <p:val>
                                            <p:strVal val="#ppt_x-0.25"/>
                                          </p:val>
                                        </p:tav>
                                        <p:tav tm="100000">
                                          <p:val>
                                            <p:strVal val="#ppt_x"/>
                                          </p:val>
                                        </p:tav>
                                      </p:tavLst>
                                    </p:anim>
                                    <p:anim calcmode="lin" valueType="num">
                                      <p:cBhvr>
                                        <p:cTn id="135" dur="664" tmFilter="0.0,0.0; 0.25,0.07; 0.50,0.2; 0.75,0.467; 1.0,1.0">
                                          <p:stCondLst>
                                            <p:cond delay="0"/>
                                          </p:stCondLst>
                                        </p:cTn>
                                        <p:tgtEl>
                                          <p:spTgt spid="12">
                                            <p:txEl>
                                              <p:pRg st="6" end="6"/>
                                            </p:txEl>
                                          </p:spTgt>
                                        </p:tgtEl>
                                        <p:attrNameLst>
                                          <p:attrName>ppt_y</p:attrName>
                                        </p:attrNameLst>
                                      </p:cBhvr>
                                      <p:tavLst>
                                        <p:tav tm="0" fmla="#ppt_y-sin(pi*$)/3">
                                          <p:val>
                                            <p:fltVal val="0.5"/>
                                          </p:val>
                                        </p:tav>
                                        <p:tav tm="100000">
                                          <p:val>
                                            <p:fltVal val="1"/>
                                          </p:val>
                                        </p:tav>
                                      </p:tavLst>
                                    </p:anim>
                                    <p:anim calcmode="lin" valueType="num">
                                      <p:cBhvr>
                                        <p:cTn id="136" dur="664" tmFilter="0, 0; 0.125,0.2665; 0.25,0.4; 0.375,0.465; 0.5,0.5;  0.625,0.535; 0.75,0.6; 0.875,0.7335; 1,1">
                                          <p:stCondLst>
                                            <p:cond delay="664"/>
                                          </p:stCondLst>
                                        </p:cTn>
                                        <p:tgtEl>
                                          <p:spTgt spid="12">
                                            <p:txEl>
                                              <p:pRg st="6" end="6"/>
                                            </p:txEl>
                                          </p:spTgt>
                                        </p:tgtEl>
                                        <p:attrNameLst>
                                          <p:attrName>ppt_y</p:attrName>
                                        </p:attrNameLst>
                                      </p:cBhvr>
                                      <p:tavLst>
                                        <p:tav tm="0" fmla="#ppt_y-sin(pi*$)/9">
                                          <p:val>
                                            <p:fltVal val="0"/>
                                          </p:val>
                                        </p:tav>
                                        <p:tav tm="100000">
                                          <p:val>
                                            <p:fltVal val="1"/>
                                          </p:val>
                                        </p:tav>
                                      </p:tavLst>
                                    </p:anim>
                                    <p:anim calcmode="lin" valueType="num">
                                      <p:cBhvr>
                                        <p:cTn id="137" dur="332" tmFilter="0, 0; 0.125,0.2665; 0.25,0.4; 0.375,0.465; 0.5,0.5;  0.625,0.535; 0.75,0.6; 0.875,0.7335; 1,1">
                                          <p:stCondLst>
                                            <p:cond delay="1324"/>
                                          </p:stCondLst>
                                        </p:cTn>
                                        <p:tgtEl>
                                          <p:spTgt spid="12">
                                            <p:txEl>
                                              <p:pRg st="6" end="6"/>
                                            </p:txEl>
                                          </p:spTgt>
                                        </p:tgtEl>
                                        <p:attrNameLst>
                                          <p:attrName>ppt_y</p:attrName>
                                        </p:attrNameLst>
                                      </p:cBhvr>
                                      <p:tavLst>
                                        <p:tav tm="0" fmla="#ppt_y-sin(pi*$)/27">
                                          <p:val>
                                            <p:fltVal val="0"/>
                                          </p:val>
                                        </p:tav>
                                        <p:tav tm="100000">
                                          <p:val>
                                            <p:fltVal val="1"/>
                                          </p:val>
                                        </p:tav>
                                      </p:tavLst>
                                    </p:anim>
                                    <p:anim calcmode="lin" valueType="num">
                                      <p:cBhvr>
                                        <p:cTn id="138" dur="164" tmFilter="0, 0; 0.125,0.2665; 0.25,0.4; 0.375,0.465; 0.5,0.5;  0.625,0.535; 0.75,0.6; 0.875,0.7335; 1,1">
                                          <p:stCondLst>
                                            <p:cond delay="1656"/>
                                          </p:stCondLst>
                                        </p:cTn>
                                        <p:tgtEl>
                                          <p:spTgt spid="12">
                                            <p:txEl>
                                              <p:pRg st="6" end="6"/>
                                            </p:txEl>
                                          </p:spTgt>
                                        </p:tgtEl>
                                        <p:attrNameLst>
                                          <p:attrName>ppt_y</p:attrName>
                                        </p:attrNameLst>
                                      </p:cBhvr>
                                      <p:tavLst>
                                        <p:tav tm="0" fmla="#ppt_y-sin(pi*$)/81">
                                          <p:val>
                                            <p:fltVal val="0"/>
                                          </p:val>
                                        </p:tav>
                                        <p:tav tm="100000">
                                          <p:val>
                                            <p:fltVal val="1"/>
                                          </p:val>
                                        </p:tav>
                                      </p:tavLst>
                                    </p:anim>
                                    <p:animScale>
                                      <p:cBhvr>
                                        <p:cTn id="139" dur="26">
                                          <p:stCondLst>
                                            <p:cond delay="650"/>
                                          </p:stCondLst>
                                        </p:cTn>
                                        <p:tgtEl>
                                          <p:spTgt spid="12">
                                            <p:txEl>
                                              <p:pRg st="6" end="6"/>
                                            </p:txEl>
                                          </p:spTgt>
                                        </p:tgtEl>
                                      </p:cBhvr>
                                      <p:to x="100000" y="60000"/>
                                    </p:animScale>
                                    <p:animScale>
                                      <p:cBhvr>
                                        <p:cTn id="140" dur="166" decel="50000">
                                          <p:stCondLst>
                                            <p:cond delay="676"/>
                                          </p:stCondLst>
                                        </p:cTn>
                                        <p:tgtEl>
                                          <p:spTgt spid="12">
                                            <p:txEl>
                                              <p:pRg st="6" end="6"/>
                                            </p:txEl>
                                          </p:spTgt>
                                        </p:tgtEl>
                                      </p:cBhvr>
                                      <p:to x="100000" y="100000"/>
                                    </p:animScale>
                                    <p:animScale>
                                      <p:cBhvr>
                                        <p:cTn id="141" dur="26">
                                          <p:stCondLst>
                                            <p:cond delay="1312"/>
                                          </p:stCondLst>
                                        </p:cTn>
                                        <p:tgtEl>
                                          <p:spTgt spid="12">
                                            <p:txEl>
                                              <p:pRg st="6" end="6"/>
                                            </p:txEl>
                                          </p:spTgt>
                                        </p:tgtEl>
                                      </p:cBhvr>
                                      <p:to x="100000" y="80000"/>
                                    </p:animScale>
                                    <p:animScale>
                                      <p:cBhvr>
                                        <p:cTn id="142" dur="166" decel="50000">
                                          <p:stCondLst>
                                            <p:cond delay="1338"/>
                                          </p:stCondLst>
                                        </p:cTn>
                                        <p:tgtEl>
                                          <p:spTgt spid="12">
                                            <p:txEl>
                                              <p:pRg st="6" end="6"/>
                                            </p:txEl>
                                          </p:spTgt>
                                        </p:tgtEl>
                                      </p:cBhvr>
                                      <p:to x="100000" y="100000"/>
                                    </p:animScale>
                                    <p:animScale>
                                      <p:cBhvr>
                                        <p:cTn id="143" dur="26">
                                          <p:stCondLst>
                                            <p:cond delay="1642"/>
                                          </p:stCondLst>
                                        </p:cTn>
                                        <p:tgtEl>
                                          <p:spTgt spid="12">
                                            <p:txEl>
                                              <p:pRg st="6" end="6"/>
                                            </p:txEl>
                                          </p:spTgt>
                                        </p:tgtEl>
                                      </p:cBhvr>
                                      <p:to x="100000" y="90000"/>
                                    </p:animScale>
                                    <p:animScale>
                                      <p:cBhvr>
                                        <p:cTn id="144" dur="166" decel="50000">
                                          <p:stCondLst>
                                            <p:cond delay="1668"/>
                                          </p:stCondLst>
                                        </p:cTn>
                                        <p:tgtEl>
                                          <p:spTgt spid="12">
                                            <p:txEl>
                                              <p:pRg st="6" end="6"/>
                                            </p:txEl>
                                          </p:spTgt>
                                        </p:tgtEl>
                                      </p:cBhvr>
                                      <p:to x="100000" y="100000"/>
                                    </p:animScale>
                                    <p:animScale>
                                      <p:cBhvr>
                                        <p:cTn id="145" dur="26">
                                          <p:stCondLst>
                                            <p:cond delay="1808"/>
                                          </p:stCondLst>
                                        </p:cTn>
                                        <p:tgtEl>
                                          <p:spTgt spid="12">
                                            <p:txEl>
                                              <p:pRg st="6" end="6"/>
                                            </p:txEl>
                                          </p:spTgt>
                                        </p:tgtEl>
                                      </p:cBhvr>
                                      <p:to x="100000" y="95000"/>
                                    </p:animScale>
                                    <p:animScale>
                                      <p:cBhvr>
                                        <p:cTn id="146" dur="166" decel="50000">
                                          <p:stCondLst>
                                            <p:cond delay="1834"/>
                                          </p:stCondLst>
                                        </p:cTn>
                                        <p:tgtEl>
                                          <p:spTgt spid="12">
                                            <p:txEl>
                                              <p:pRg st="6" end="6"/>
                                            </p:txEl>
                                          </p:spTgt>
                                        </p:tgtEl>
                                      </p:cBhvr>
                                      <p:to x="100000" y="100000"/>
                                    </p:animScale>
                                  </p:childTnLst>
                                </p:cTn>
                              </p:par>
                            </p:childTnLst>
                          </p:cTn>
                        </p:par>
                      </p:childTnLst>
                    </p:cTn>
                  </p:par>
                  <p:par>
                    <p:cTn id="147" fill="hold">
                      <p:stCondLst>
                        <p:cond delay="indefinite"/>
                      </p:stCondLst>
                      <p:childTnLst>
                        <p:par>
                          <p:cTn id="148" fill="hold">
                            <p:stCondLst>
                              <p:cond delay="0"/>
                            </p:stCondLst>
                            <p:childTnLst>
                              <p:par>
                                <p:cTn id="149" presetID="26" presetClass="entr" presetSubtype="0" fill="hold" grpId="0" nodeType="clickEffect">
                                  <p:stCondLst>
                                    <p:cond delay="0"/>
                                  </p:stCondLst>
                                  <p:childTnLst>
                                    <p:set>
                                      <p:cBhvr>
                                        <p:cTn id="150" dur="1" fill="hold">
                                          <p:stCondLst>
                                            <p:cond delay="0"/>
                                          </p:stCondLst>
                                        </p:cTn>
                                        <p:tgtEl>
                                          <p:spTgt spid="6">
                                            <p:txEl>
                                              <p:pRg st="0" end="0"/>
                                            </p:txEl>
                                          </p:spTgt>
                                        </p:tgtEl>
                                        <p:attrNameLst>
                                          <p:attrName>style.visibility</p:attrName>
                                        </p:attrNameLst>
                                      </p:cBhvr>
                                      <p:to>
                                        <p:strVal val="visible"/>
                                      </p:to>
                                    </p:set>
                                    <p:animEffect transition="in" filter="wipe(down)">
                                      <p:cBhvr>
                                        <p:cTn id="151" dur="580">
                                          <p:stCondLst>
                                            <p:cond delay="0"/>
                                          </p:stCondLst>
                                        </p:cTn>
                                        <p:tgtEl>
                                          <p:spTgt spid="6">
                                            <p:txEl>
                                              <p:pRg st="0" end="0"/>
                                            </p:txEl>
                                          </p:spTgt>
                                        </p:tgtEl>
                                      </p:cBhvr>
                                    </p:animEffect>
                                    <p:anim calcmode="lin" valueType="num">
                                      <p:cBhvr>
                                        <p:cTn id="152" dur="1822" tmFilter="0,0; 0.14,0.36; 0.43,0.73; 0.71,0.91; 1.0,1.0">
                                          <p:stCondLst>
                                            <p:cond delay="0"/>
                                          </p:stCondLst>
                                        </p:cTn>
                                        <p:tgtEl>
                                          <p:spTgt spid="6">
                                            <p:txEl>
                                              <p:pRg st="0" end="0"/>
                                            </p:txEl>
                                          </p:spTgt>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6">
                                            <p:txEl>
                                              <p:pRg st="0" end="0"/>
                                            </p:txEl>
                                          </p:spTgt>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6">
                                            <p:txEl>
                                              <p:pRg st="0" end="0"/>
                                            </p:txEl>
                                          </p:spTgt>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6">
                                            <p:txEl>
                                              <p:pRg st="0" end="0"/>
                                            </p:txEl>
                                          </p:spTgt>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6">
                                            <p:txEl>
                                              <p:pRg st="0" end="0"/>
                                            </p:txEl>
                                          </p:spTgt>
                                        </p:tgtEl>
                                        <p:attrNameLst>
                                          <p:attrName>ppt_y</p:attrName>
                                        </p:attrNameLst>
                                      </p:cBhvr>
                                      <p:tavLst>
                                        <p:tav tm="0" fmla="#ppt_y-sin(pi*$)/81">
                                          <p:val>
                                            <p:fltVal val="0"/>
                                          </p:val>
                                        </p:tav>
                                        <p:tav tm="100000">
                                          <p:val>
                                            <p:fltVal val="1"/>
                                          </p:val>
                                        </p:tav>
                                      </p:tavLst>
                                    </p:anim>
                                    <p:animScale>
                                      <p:cBhvr>
                                        <p:cTn id="157" dur="26">
                                          <p:stCondLst>
                                            <p:cond delay="650"/>
                                          </p:stCondLst>
                                        </p:cTn>
                                        <p:tgtEl>
                                          <p:spTgt spid="6">
                                            <p:txEl>
                                              <p:pRg st="0" end="0"/>
                                            </p:txEl>
                                          </p:spTgt>
                                        </p:tgtEl>
                                      </p:cBhvr>
                                      <p:to x="100000" y="60000"/>
                                    </p:animScale>
                                    <p:animScale>
                                      <p:cBhvr>
                                        <p:cTn id="158" dur="166" decel="50000">
                                          <p:stCondLst>
                                            <p:cond delay="676"/>
                                          </p:stCondLst>
                                        </p:cTn>
                                        <p:tgtEl>
                                          <p:spTgt spid="6">
                                            <p:txEl>
                                              <p:pRg st="0" end="0"/>
                                            </p:txEl>
                                          </p:spTgt>
                                        </p:tgtEl>
                                      </p:cBhvr>
                                      <p:to x="100000" y="100000"/>
                                    </p:animScale>
                                    <p:animScale>
                                      <p:cBhvr>
                                        <p:cTn id="159" dur="26">
                                          <p:stCondLst>
                                            <p:cond delay="1312"/>
                                          </p:stCondLst>
                                        </p:cTn>
                                        <p:tgtEl>
                                          <p:spTgt spid="6">
                                            <p:txEl>
                                              <p:pRg st="0" end="0"/>
                                            </p:txEl>
                                          </p:spTgt>
                                        </p:tgtEl>
                                      </p:cBhvr>
                                      <p:to x="100000" y="80000"/>
                                    </p:animScale>
                                    <p:animScale>
                                      <p:cBhvr>
                                        <p:cTn id="160" dur="166" decel="50000">
                                          <p:stCondLst>
                                            <p:cond delay="1338"/>
                                          </p:stCondLst>
                                        </p:cTn>
                                        <p:tgtEl>
                                          <p:spTgt spid="6">
                                            <p:txEl>
                                              <p:pRg st="0" end="0"/>
                                            </p:txEl>
                                          </p:spTgt>
                                        </p:tgtEl>
                                      </p:cBhvr>
                                      <p:to x="100000" y="100000"/>
                                    </p:animScale>
                                    <p:animScale>
                                      <p:cBhvr>
                                        <p:cTn id="161" dur="26">
                                          <p:stCondLst>
                                            <p:cond delay="1642"/>
                                          </p:stCondLst>
                                        </p:cTn>
                                        <p:tgtEl>
                                          <p:spTgt spid="6">
                                            <p:txEl>
                                              <p:pRg st="0" end="0"/>
                                            </p:txEl>
                                          </p:spTgt>
                                        </p:tgtEl>
                                      </p:cBhvr>
                                      <p:to x="100000" y="90000"/>
                                    </p:animScale>
                                    <p:animScale>
                                      <p:cBhvr>
                                        <p:cTn id="162" dur="166" decel="50000">
                                          <p:stCondLst>
                                            <p:cond delay="1668"/>
                                          </p:stCondLst>
                                        </p:cTn>
                                        <p:tgtEl>
                                          <p:spTgt spid="6">
                                            <p:txEl>
                                              <p:pRg st="0" end="0"/>
                                            </p:txEl>
                                          </p:spTgt>
                                        </p:tgtEl>
                                      </p:cBhvr>
                                      <p:to x="100000" y="100000"/>
                                    </p:animScale>
                                    <p:animScale>
                                      <p:cBhvr>
                                        <p:cTn id="163" dur="26">
                                          <p:stCondLst>
                                            <p:cond delay="1808"/>
                                          </p:stCondLst>
                                        </p:cTn>
                                        <p:tgtEl>
                                          <p:spTgt spid="6">
                                            <p:txEl>
                                              <p:pRg st="0" end="0"/>
                                            </p:txEl>
                                          </p:spTgt>
                                        </p:tgtEl>
                                      </p:cBhvr>
                                      <p:to x="100000" y="95000"/>
                                    </p:animScale>
                                    <p:animScale>
                                      <p:cBhvr>
                                        <p:cTn id="164" dur="166" decel="50000">
                                          <p:stCondLst>
                                            <p:cond delay="1834"/>
                                          </p:stCondLst>
                                        </p:cTn>
                                        <p:tgtEl>
                                          <p:spTgt spid="6">
                                            <p:txEl>
                                              <p:pRg st="0" end="0"/>
                                            </p:txEl>
                                          </p:spTgt>
                                        </p:tgtEl>
                                      </p:cBhvr>
                                      <p:to x="100000" y="100000"/>
                                    </p:animScale>
                                  </p:childTnLst>
                                </p:cTn>
                              </p:par>
                            </p:childTnLst>
                          </p:cTn>
                        </p:par>
                      </p:childTnLst>
                    </p:cTn>
                  </p:par>
                  <p:par>
                    <p:cTn id="165" fill="hold">
                      <p:stCondLst>
                        <p:cond delay="indefinite"/>
                      </p:stCondLst>
                      <p:childTnLst>
                        <p:par>
                          <p:cTn id="166" fill="hold">
                            <p:stCondLst>
                              <p:cond delay="0"/>
                            </p:stCondLst>
                            <p:childTnLst>
                              <p:par>
                                <p:cTn id="167" presetID="26" presetClass="entr" presetSubtype="0" fill="hold" grpId="0" nodeType="clickEffect">
                                  <p:stCondLst>
                                    <p:cond delay="0"/>
                                  </p:stCondLst>
                                  <p:childTnLst>
                                    <p:set>
                                      <p:cBhvr>
                                        <p:cTn id="168" dur="1" fill="hold">
                                          <p:stCondLst>
                                            <p:cond delay="0"/>
                                          </p:stCondLst>
                                        </p:cTn>
                                        <p:tgtEl>
                                          <p:spTgt spid="13">
                                            <p:txEl>
                                              <p:pRg st="1" end="1"/>
                                            </p:txEl>
                                          </p:spTgt>
                                        </p:tgtEl>
                                        <p:attrNameLst>
                                          <p:attrName>style.visibility</p:attrName>
                                        </p:attrNameLst>
                                      </p:cBhvr>
                                      <p:to>
                                        <p:strVal val="visible"/>
                                      </p:to>
                                    </p:set>
                                    <p:animEffect transition="in" filter="wipe(down)">
                                      <p:cBhvr>
                                        <p:cTn id="169" dur="580">
                                          <p:stCondLst>
                                            <p:cond delay="0"/>
                                          </p:stCondLst>
                                        </p:cTn>
                                        <p:tgtEl>
                                          <p:spTgt spid="13">
                                            <p:txEl>
                                              <p:pRg st="1" end="1"/>
                                            </p:txEl>
                                          </p:spTgt>
                                        </p:tgtEl>
                                      </p:cBhvr>
                                    </p:animEffect>
                                    <p:anim calcmode="lin" valueType="num">
                                      <p:cBhvr>
                                        <p:cTn id="170" dur="1822" tmFilter="0,0; 0.14,0.36; 0.43,0.73; 0.71,0.91; 1.0,1.0">
                                          <p:stCondLst>
                                            <p:cond delay="0"/>
                                          </p:stCondLst>
                                        </p:cTn>
                                        <p:tgtEl>
                                          <p:spTgt spid="13">
                                            <p:txEl>
                                              <p:pRg st="1" end="1"/>
                                            </p:txEl>
                                          </p:spTgt>
                                        </p:tgtEl>
                                        <p:attrNameLst>
                                          <p:attrName>ppt_x</p:attrName>
                                        </p:attrNameLst>
                                      </p:cBhvr>
                                      <p:tavLst>
                                        <p:tav tm="0">
                                          <p:val>
                                            <p:strVal val="#ppt_x-0.25"/>
                                          </p:val>
                                        </p:tav>
                                        <p:tav tm="100000">
                                          <p:val>
                                            <p:strVal val="#ppt_x"/>
                                          </p:val>
                                        </p:tav>
                                      </p:tavLst>
                                    </p:anim>
                                    <p:anim calcmode="lin" valueType="num">
                                      <p:cBhvr>
                                        <p:cTn id="171" dur="664" tmFilter="0.0,0.0; 0.25,0.07; 0.50,0.2; 0.75,0.467; 1.0,1.0">
                                          <p:stCondLst>
                                            <p:cond delay="0"/>
                                          </p:stCondLst>
                                        </p:cTn>
                                        <p:tgtEl>
                                          <p:spTgt spid="13">
                                            <p:txEl>
                                              <p:pRg st="1" end="1"/>
                                            </p:txEl>
                                          </p:spTgt>
                                        </p:tgtEl>
                                        <p:attrNameLst>
                                          <p:attrName>ppt_y</p:attrName>
                                        </p:attrNameLst>
                                      </p:cBhvr>
                                      <p:tavLst>
                                        <p:tav tm="0" fmla="#ppt_y-sin(pi*$)/3">
                                          <p:val>
                                            <p:fltVal val="0.5"/>
                                          </p:val>
                                        </p:tav>
                                        <p:tav tm="100000">
                                          <p:val>
                                            <p:fltVal val="1"/>
                                          </p:val>
                                        </p:tav>
                                      </p:tavLst>
                                    </p:anim>
                                    <p:anim calcmode="lin" valueType="num">
                                      <p:cBhvr>
                                        <p:cTn id="172" dur="664" tmFilter="0, 0; 0.125,0.2665; 0.25,0.4; 0.375,0.465; 0.5,0.5;  0.625,0.535; 0.75,0.6; 0.875,0.7335; 1,1">
                                          <p:stCondLst>
                                            <p:cond delay="664"/>
                                          </p:stCondLst>
                                        </p:cTn>
                                        <p:tgtEl>
                                          <p:spTgt spid="13">
                                            <p:txEl>
                                              <p:pRg st="1" end="1"/>
                                            </p:txEl>
                                          </p:spTgt>
                                        </p:tgtEl>
                                        <p:attrNameLst>
                                          <p:attrName>ppt_y</p:attrName>
                                        </p:attrNameLst>
                                      </p:cBhvr>
                                      <p:tavLst>
                                        <p:tav tm="0" fmla="#ppt_y-sin(pi*$)/9">
                                          <p:val>
                                            <p:fltVal val="0"/>
                                          </p:val>
                                        </p:tav>
                                        <p:tav tm="100000">
                                          <p:val>
                                            <p:fltVal val="1"/>
                                          </p:val>
                                        </p:tav>
                                      </p:tavLst>
                                    </p:anim>
                                    <p:anim calcmode="lin" valueType="num">
                                      <p:cBhvr>
                                        <p:cTn id="173" dur="332" tmFilter="0, 0; 0.125,0.2665; 0.25,0.4; 0.375,0.465; 0.5,0.5;  0.625,0.535; 0.75,0.6; 0.875,0.7335; 1,1">
                                          <p:stCondLst>
                                            <p:cond delay="1324"/>
                                          </p:stCondLst>
                                        </p:cTn>
                                        <p:tgtEl>
                                          <p:spTgt spid="13">
                                            <p:txEl>
                                              <p:pRg st="1" end="1"/>
                                            </p:txEl>
                                          </p:spTgt>
                                        </p:tgtEl>
                                        <p:attrNameLst>
                                          <p:attrName>ppt_y</p:attrName>
                                        </p:attrNameLst>
                                      </p:cBhvr>
                                      <p:tavLst>
                                        <p:tav tm="0" fmla="#ppt_y-sin(pi*$)/27">
                                          <p:val>
                                            <p:fltVal val="0"/>
                                          </p:val>
                                        </p:tav>
                                        <p:tav tm="100000">
                                          <p:val>
                                            <p:fltVal val="1"/>
                                          </p:val>
                                        </p:tav>
                                      </p:tavLst>
                                    </p:anim>
                                    <p:anim calcmode="lin" valueType="num">
                                      <p:cBhvr>
                                        <p:cTn id="174" dur="164" tmFilter="0, 0; 0.125,0.2665; 0.25,0.4; 0.375,0.465; 0.5,0.5;  0.625,0.535; 0.75,0.6; 0.875,0.7335; 1,1">
                                          <p:stCondLst>
                                            <p:cond delay="1656"/>
                                          </p:stCondLst>
                                        </p:cTn>
                                        <p:tgtEl>
                                          <p:spTgt spid="13">
                                            <p:txEl>
                                              <p:pRg st="1" end="1"/>
                                            </p:txEl>
                                          </p:spTgt>
                                        </p:tgtEl>
                                        <p:attrNameLst>
                                          <p:attrName>ppt_y</p:attrName>
                                        </p:attrNameLst>
                                      </p:cBhvr>
                                      <p:tavLst>
                                        <p:tav tm="0" fmla="#ppt_y-sin(pi*$)/81">
                                          <p:val>
                                            <p:fltVal val="0"/>
                                          </p:val>
                                        </p:tav>
                                        <p:tav tm="100000">
                                          <p:val>
                                            <p:fltVal val="1"/>
                                          </p:val>
                                        </p:tav>
                                      </p:tavLst>
                                    </p:anim>
                                    <p:animScale>
                                      <p:cBhvr>
                                        <p:cTn id="175" dur="26">
                                          <p:stCondLst>
                                            <p:cond delay="650"/>
                                          </p:stCondLst>
                                        </p:cTn>
                                        <p:tgtEl>
                                          <p:spTgt spid="13">
                                            <p:txEl>
                                              <p:pRg st="1" end="1"/>
                                            </p:txEl>
                                          </p:spTgt>
                                        </p:tgtEl>
                                      </p:cBhvr>
                                      <p:to x="100000" y="60000"/>
                                    </p:animScale>
                                    <p:animScale>
                                      <p:cBhvr>
                                        <p:cTn id="176" dur="166" decel="50000">
                                          <p:stCondLst>
                                            <p:cond delay="676"/>
                                          </p:stCondLst>
                                        </p:cTn>
                                        <p:tgtEl>
                                          <p:spTgt spid="13">
                                            <p:txEl>
                                              <p:pRg st="1" end="1"/>
                                            </p:txEl>
                                          </p:spTgt>
                                        </p:tgtEl>
                                      </p:cBhvr>
                                      <p:to x="100000" y="100000"/>
                                    </p:animScale>
                                    <p:animScale>
                                      <p:cBhvr>
                                        <p:cTn id="177" dur="26">
                                          <p:stCondLst>
                                            <p:cond delay="1312"/>
                                          </p:stCondLst>
                                        </p:cTn>
                                        <p:tgtEl>
                                          <p:spTgt spid="13">
                                            <p:txEl>
                                              <p:pRg st="1" end="1"/>
                                            </p:txEl>
                                          </p:spTgt>
                                        </p:tgtEl>
                                      </p:cBhvr>
                                      <p:to x="100000" y="80000"/>
                                    </p:animScale>
                                    <p:animScale>
                                      <p:cBhvr>
                                        <p:cTn id="178" dur="166" decel="50000">
                                          <p:stCondLst>
                                            <p:cond delay="1338"/>
                                          </p:stCondLst>
                                        </p:cTn>
                                        <p:tgtEl>
                                          <p:spTgt spid="13">
                                            <p:txEl>
                                              <p:pRg st="1" end="1"/>
                                            </p:txEl>
                                          </p:spTgt>
                                        </p:tgtEl>
                                      </p:cBhvr>
                                      <p:to x="100000" y="100000"/>
                                    </p:animScale>
                                    <p:animScale>
                                      <p:cBhvr>
                                        <p:cTn id="179" dur="26">
                                          <p:stCondLst>
                                            <p:cond delay="1642"/>
                                          </p:stCondLst>
                                        </p:cTn>
                                        <p:tgtEl>
                                          <p:spTgt spid="13">
                                            <p:txEl>
                                              <p:pRg st="1" end="1"/>
                                            </p:txEl>
                                          </p:spTgt>
                                        </p:tgtEl>
                                      </p:cBhvr>
                                      <p:to x="100000" y="90000"/>
                                    </p:animScale>
                                    <p:animScale>
                                      <p:cBhvr>
                                        <p:cTn id="180" dur="166" decel="50000">
                                          <p:stCondLst>
                                            <p:cond delay="1668"/>
                                          </p:stCondLst>
                                        </p:cTn>
                                        <p:tgtEl>
                                          <p:spTgt spid="13">
                                            <p:txEl>
                                              <p:pRg st="1" end="1"/>
                                            </p:txEl>
                                          </p:spTgt>
                                        </p:tgtEl>
                                      </p:cBhvr>
                                      <p:to x="100000" y="100000"/>
                                    </p:animScale>
                                    <p:animScale>
                                      <p:cBhvr>
                                        <p:cTn id="181" dur="26">
                                          <p:stCondLst>
                                            <p:cond delay="1808"/>
                                          </p:stCondLst>
                                        </p:cTn>
                                        <p:tgtEl>
                                          <p:spTgt spid="13">
                                            <p:txEl>
                                              <p:pRg st="1" end="1"/>
                                            </p:txEl>
                                          </p:spTgt>
                                        </p:tgtEl>
                                      </p:cBhvr>
                                      <p:to x="100000" y="95000"/>
                                    </p:animScale>
                                    <p:animScale>
                                      <p:cBhvr>
                                        <p:cTn id="182" dur="166" decel="50000">
                                          <p:stCondLst>
                                            <p:cond delay="1834"/>
                                          </p:stCondLst>
                                        </p:cTn>
                                        <p:tgtEl>
                                          <p:spTgt spid="13">
                                            <p:txEl>
                                              <p:pRg st="1" end="1"/>
                                            </p:txEl>
                                          </p:spTgt>
                                        </p:tgtEl>
                                      </p:cBhvr>
                                      <p:to x="100000" y="100000"/>
                                    </p:animScale>
                                  </p:childTnLst>
                                </p:cTn>
                              </p:par>
                            </p:childTnLst>
                          </p:cTn>
                        </p:par>
                      </p:childTnLst>
                    </p:cTn>
                  </p:par>
                  <p:par>
                    <p:cTn id="183" fill="hold">
                      <p:stCondLst>
                        <p:cond delay="indefinite"/>
                      </p:stCondLst>
                      <p:childTnLst>
                        <p:par>
                          <p:cTn id="184" fill="hold">
                            <p:stCondLst>
                              <p:cond delay="0"/>
                            </p:stCondLst>
                            <p:childTnLst>
                              <p:par>
                                <p:cTn id="185" presetID="26" presetClass="entr" presetSubtype="0" fill="hold" grpId="0" nodeType="clickEffect">
                                  <p:stCondLst>
                                    <p:cond delay="0"/>
                                  </p:stCondLst>
                                  <p:childTnLst>
                                    <p:set>
                                      <p:cBhvr>
                                        <p:cTn id="186" dur="1" fill="hold">
                                          <p:stCondLst>
                                            <p:cond delay="0"/>
                                          </p:stCondLst>
                                        </p:cTn>
                                        <p:tgtEl>
                                          <p:spTgt spid="13">
                                            <p:txEl>
                                              <p:pRg st="2" end="2"/>
                                            </p:txEl>
                                          </p:spTgt>
                                        </p:tgtEl>
                                        <p:attrNameLst>
                                          <p:attrName>style.visibility</p:attrName>
                                        </p:attrNameLst>
                                      </p:cBhvr>
                                      <p:to>
                                        <p:strVal val="visible"/>
                                      </p:to>
                                    </p:set>
                                    <p:animEffect transition="in" filter="wipe(down)">
                                      <p:cBhvr>
                                        <p:cTn id="187" dur="580">
                                          <p:stCondLst>
                                            <p:cond delay="0"/>
                                          </p:stCondLst>
                                        </p:cTn>
                                        <p:tgtEl>
                                          <p:spTgt spid="13">
                                            <p:txEl>
                                              <p:pRg st="2" end="2"/>
                                            </p:txEl>
                                          </p:spTgt>
                                        </p:tgtEl>
                                      </p:cBhvr>
                                    </p:animEffect>
                                    <p:anim calcmode="lin" valueType="num">
                                      <p:cBhvr>
                                        <p:cTn id="188" dur="1822" tmFilter="0,0; 0.14,0.36; 0.43,0.73; 0.71,0.91; 1.0,1.0">
                                          <p:stCondLst>
                                            <p:cond delay="0"/>
                                          </p:stCondLst>
                                        </p:cTn>
                                        <p:tgtEl>
                                          <p:spTgt spid="13">
                                            <p:txEl>
                                              <p:pRg st="2" end="2"/>
                                            </p:txEl>
                                          </p:spTgt>
                                        </p:tgtEl>
                                        <p:attrNameLst>
                                          <p:attrName>ppt_x</p:attrName>
                                        </p:attrNameLst>
                                      </p:cBhvr>
                                      <p:tavLst>
                                        <p:tav tm="0">
                                          <p:val>
                                            <p:strVal val="#ppt_x-0.25"/>
                                          </p:val>
                                        </p:tav>
                                        <p:tav tm="100000">
                                          <p:val>
                                            <p:strVal val="#ppt_x"/>
                                          </p:val>
                                        </p:tav>
                                      </p:tavLst>
                                    </p:anim>
                                    <p:anim calcmode="lin" valueType="num">
                                      <p:cBhvr>
                                        <p:cTn id="189" dur="664" tmFilter="0.0,0.0; 0.25,0.07; 0.50,0.2; 0.75,0.467; 1.0,1.0">
                                          <p:stCondLst>
                                            <p:cond delay="0"/>
                                          </p:stCondLst>
                                        </p:cTn>
                                        <p:tgtEl>
                                          <p:spTgt spid="13">
                                            <p:txEl>
                                              <p:pRg st="2" end="2"/>
                                            </p:txEl>
                                          </p:spTgt>
                                        </p:tgtEl>
                                        <p:attrNameLst>
                                          <p:attrName>ppt_y</p:attrName>
                                        </p:attrNameLst>
                                      </p:cBhvr>
                                      <p:tavLst>
                                        <p:tav tm="0" fmla="#ppt_y-sin(pi*$)/3">
                                          <p:val>
                                            <p:fltVal val="0.5"/>
                                          </p:val>
                                        </p:tav>
                                        <p:tav tm="100000">
                                          <p:val>
                                            <p:fltVal val="1"/>
                                          </p:val>
                                        </p:tav>
                                      </p:tavLst>
                                    </p:anim>
                                    <p:anim calcmode="lin" valueType="num">
                                      <p:cBhvr>
                                        <p:cTn id="190" dur="664" tmFilter="0, 0; 0.125,0.2665; 0.25,0.4; 0.375,0.465; 0.5,0.5;  0.625,0.535; 0.75,0.6; 0.875,0.7335; 1,1">
                                          <p:stCondLst>
                                            <p:cond delay="664"/>
                                          </p:stCondLst>
                                        </p:cTn>
                                        <p:tgtEl>
                                          <p:spTgt spid="13">
                                            <p:txEl>
                                              <p:pRg st="2" end="2"/>
                                            </p:txEl>
                                          </p:spTgt>
                                        </p:tgtEl>
                                        <p:attrNameLst>
                                          <p:attrName>ppt_y</p:attrName>
                                        </p:attrNameLst>
                                      </p:cBhvr>
                                      <p:tavLst>
                                        <p:tav tm="0" fmla="#ppt_y-sin(pi*$)/9">
                                          <p:val>
                                            <p:fltVal val="0"/>
                                          </p:val>
                                        </p:tav>
                                        <p:tav tm="100000">
                                          <p:val>
                                            <p:fltVal val="1"/>
                                          </p:val>
                                        </p:tav>
                                      </p:tavLst>
                                    </p:anim>
                                    <p:anim calcmode="lin" valueType="num">
                                      <p:cBhvr>
                                        <p:cTn id="191" dur="332" tmFilter="0, 0; 0.125,0.2665; 0.25,0.4; 0.375,0.465; 0.5,0.5;  0.625,0.535; 0.75,0.6; 0.875,0.7335; 1,1">
                                          <p:stCondLst>
                                            <p:cond delay="1324"/>
                                          </p:stCondLst>
                                        </p:cTn>
                                        <p:tgtEl>
                                          <p:spTgt spid="13">
                                            <p:txEl>
                                              <p:pRg st="2" end="2"/>
                                            </p:txEl>
                                          </p:spTgt>
                                        </p:tgtEl>
                                        <p:attrNameLst>
                                          <p:attrName>ppt_y</p:attrName>
                                        </p:attrNameLst>
                                      </p:cBhvr>
                                      <p:tavLst>
                                        <p:tav tm="0" fmla="#ppt_y-sin(pi*$)/27">
                                          <p:val>
                                            <p:fltVal val="0"/>
                                          </p:val>
                                        </p:tav>
                                        <p:tav tm="100000">
                                          <p:val>
                                            <p:fltVal val="1"/>
                                          </p:val>
                                        </p:tav>
                                      </p:tavLst>
                                    </p:anim>
                                    <p:anim calcmode="lin" valueType="num">
                                      <p:cBhvr>
                                        <p:cTn id="192" dur="164" tmFilter="0, 0; 0.125,0.2665; 0.25,0.4; 0.375,0.465; 0.5,0.5;  0.625,0.535; 0.75,0.6; 0.875,0.7335; 1,1">
                                          <p:stCondLst>
                                            <p:cond delay="1656"/>
                                          </p:stCondLst>
                                        </p:cTn>
                                        <p:tgtEl>
                                          <p:spTgt spid="13">
                                            <p:txEl>
                                              <p:pRg st="2" end="2"/>
                                            </p:txEl>
                                          </p:spTgt>
                                        </p:tgtEl>
                                        <p:attrNameLst>
                                          <p:attrName>ppt_y</p:attrName>
                                        </p:attrNameLst>
                                      </p:cBhvr>
                                      <p:tavLst>
                                        <p:tav tm="0" fmla="#ppt_y-sin(pi*$)/81">
                                          <p:val>
                                            <p:fltVal val="0"/>
                                          </p:val>
                                        </p:tav>
                                        <p:tav tm="100000">
                                          <p:val>
                                            <p:fltVal val="1"/>
                                          </p:val>
                                        </p:tav>
                                      </p:tavLst>
                                    </p:anim>
                                    <p:animScale>
                                      <p:cBhvr>
                                        <p:cTn id="193" dur="26">
                                          <p:stCondLst>
                                            <p:cond delay="650"/>
                                          </p:stCondLst>
                                        </p:cTn>
                                        <p:tgtEl>
                                          <p:spTgt spid="13">
                                            <p:txEl>
                                              <p:pRg st="2" end="2"/>
                                            </p:txEl>
                                          </p:spTgt>
                                        </p:tgtEl>
                                      </p:cBhvr>
                                      <p:to x="100000" y="60000"/>
                                    </p:animScale>
                                    <p:animScale>
                                      <p:cBhvr>
                                        <p:cTn id="194" dur="166" decel="50000">
                                          <p:stCondLst>
                                            <p:cond delay="676"/>
                                          </p:stCondLst>
                                        </p:cTn>
                                        <p:tgtEl>
                                          <p:spTgt spid="13">
                                            <p:txEl>
                                              <p:pRg st="2" end="2"/>
                                            </p:txEl>
                                          </p:spTgt>
                                        </p:tgtEl>
                                      </p:cBhvr>
                                      <p:to x="100000" y="100000"/>
                                    </p:animScale>
                                    <p:animScale>
                                      <p:cBhvr>
                                        <p:cTn id="195" dur="26">
                                          <p:stCondLst>
                                            <p:cond delay="1312"/>
                                          </p:stCondLst>
                                        </p:cTn>
                                        <p:tgtEl>
                                          <p:spTgt spid="13">
                                            <p:txEl>
                                              <p:pRg st="2" end="2"/>
                                            </p:txEl>
                                          </p:spTgt>
                                        </p:tgtEl>
                                      </p:cBhvr>
                                      <p:to x="100000" y="80000"/>
                                    </p:animScale>
                                    <p:animScale>
                                      <p:cBhvr>
                                        <p:cTn id="196" dur="166" decel="50000">
                                          <p:stCondLst>
                                            <p:cond delay="1338"/>
                                          </p:stCondLst>
                                        </p:cTn>
                                        <p:tgtEl>
                                          <p:spTgt spid="13">
                                            <p:txEl>
                                              <p:pRg st="2" end="2"/>
                                            </p:txEl>
                                          </p:spTgt>
                                        </p:tgtEl>
                                      </p:cBhvr>
                                      <p:to x="100000" y="100000"/>
                                    </p:animScale>
                                    <p:animScale>
                                      <p:cBhvr>
                                        <p:cTn id="197" dur="26">
                                          <p:stCondLst>
                                            <p:cond delay="1642"/>
                                          </p:stCondLst>
                                        </p:cTn>
                                        <p:tgtEl>
                                          <p:spTgt spid="13">
                                            <p:txEl>
                                              <p:pRg st="2" end="2"/>
                                            </p:txEl>
                                          </p:spTgt>
                                        </p:tgtEl>
                                      </p:cBhvr>
                                      <p:to x="100000" y="90000"/>
                                    </p:animScale>
                                    <p:animScale>
                                      <p:cBhvr>
                                        <p:cTn id="198" dur="166" decel="50000">
                                          <p:stCondLst>
                                            <p:cond delay="1668"/>
                                          </p:stCondLst>
                                        </p:cTn>
                                        <p:tgtEl>
                                          <p:spTgt spid="13">
                                            <p:txEl>
                                              <p:pRg st="2" end="2"/>
                                            </p:txEl>
                                          </p:spTgt>
                                        </p:tgtEl>
                                      </p:cBhvr>
                                      <p:to x="100000" y="100000"/>
                                    </p:animScale>
                                    <p:animScale>
                                      <p:cBhvr>
                                        <p:cTn id="199" dur="26">
                                          <p:stCondLst>
                                            <p:cond delay="1808"/>
                                          </p:stCondLst>
                                        </p:cTn>
                                        <p:tgtEl>
                                          <p:spTgt spid="13">
                                            <p:txEl>
                                              <p:pRg st="2" end="2"/>
                                            </p:txEl>
                                          </p:spTgt>
                                        </p:tgtEl>
                                      </p:cBhvr>
                                      <p:to x="100000" y="95000"/>
                                    </p:animScale>
                                    <p:animScale>
                                      <p:cBhvr>
                                        <p:cTn id="200" dur="166" decel="50000">
                                          <p:stCondLst>
                                            <p:cond delay="1834"/>
                                          </p:stCondLst>
                                        </p:cTn>
                                        <p:tgtEl>
                                          <p:spTgt spid="13">
                                            <p:txEl>
                                              <p:pRg st="2" end="2"/>
                                            </p:txEl>
                                          </p:spTgt>
                                        </p:tgtEl>
                                      </p:cBhvr>
                                      <p:to x="100000" y="100000"/>
                                    </p:animScale>
                                  </p:childTnLst>
                                </p:cTn>
                              </p:par>
                            </p:childTnLst>
                          </p:cTn>
                        </p:par>
                      </p:childTnLst>
                    </p:cTn>
                  </p:par>
                  <p:par>
                    <p:cTn id="201" fill="hold">
                      <p:stCondLst>
                        <p:cond delay="indefinite"/>
                      </p:stCondLst>
                      <p:childTnLst>
                        <p:par>
                          <p:cTn id="202" fill="hold">
                            <p:stCondLst>
                              <p:cond delay="0"/>
                            </p:stCondLst>
                            <p:childTnLst>
                              <p:par>
                                <p:cTn id="203" presetID="26" presetClass="entr" presetSubtype="0" fill="hold" grpId="0" nodeType="clickEffect">
                                  <p:stCondLst>
                                    <p:cond delay="0"/>
                                  </p:stCondLst>
                                  <p:childTnLst>
                                    <p:set>
                                      <p:cBhvr>
                                        <p:cTn id="204" dur="1" fill="hold">
                                          <p:stCondLst>
                                            <p:cond delay="0"/>
                                          </p:stCondLst>
                                        </p:cTn>
                                        <p:tgtEl>
                                          <p:spTgt spid="13">
                                            <p:txEl>
                                              <p:pRg st="3" end="3"/>
                                            </p:txEl>
                                          </p:spTgt>
                                        </p:tgtEl>
                                        <p:attrNameLst>
                                          <p:attrName>style.visibility</p:attrName>
                                        </p:attrNameLst>
                                      </p:cBhvr>
                                      <p:to>
                                        <p:strVal val="visible"/>
                                      </p:to>
                                    </p:set>
                                    <p:animEffect transition="in" filter="wipe(down)">
                                      <p:cBhvr>
                                        <p:cTn id="205" dur="580">
                                          <p:stCondLst>
                                            <p:cond delay="0"/>
                                          </p:stCondLst>
                                        </p:cTn>
                                        <p:tgtEl>
                                          <p:spTgt spid="13">
                                            <p:txEl>
                                              <p:pRg st="3" end="3"/>
                                            </p:txEl>
                                          </p:spTgt>
                                        </p:tgtEl>
                                      </p:cBhvr>
                                    </p:animEffect>
                                    <p:anim calcmode="lin" valueType="num">
                                      <p:cBhvr>
                                        <p:cTn id="206" dur="1822" tmFilter="0,0; 0.14,0.36; 0.43,0.73; 0.71,0.91; 1.0,1.0">
                                          <p:stCondLst>
                                            <p:cond delay="0"/>
                                          </p:stCondLst>
                                        </p:cTn>
                                        <p:tgtEl>
                                          <p:spTgt spid="13">
                                            <p:txEl>
                                              <p:pRg st="3" end="3"/>
                                            </p:txEl>
                                          </p:spTgt>
                                        </p:tgtEl>
                                        <p:attrNameLst>
                                          <p:attrName>ppt_x</p:attrName>
                                        </p:attrNameLst>
                                      </p:cBhvr>
                                      <p:tavLst>
                                        <p:tav tm="0">
                                          <p:val>
                                            <p:strVal val="#ppt_x-0.25"/>
                                          </p:val>
                                        </p:tav>
                                        <p:tav tm="100000">
                                          <p:val>
                                            <p:strVal val="#ppt_x"/>
                                          </p:val>
                                        </p:tav>
                                      </p:tavLst>
                                    </p:anim>
                                    <p:anim calcmode="lin" valueType="num">
                                      <p:cBhvr>
                                        <p:cTn id="207" dur="664" tmFilter="0.0,0.0; 0.25,0.07; 0.50,0.2; 0.75,0.467; 1.0,1.0">
                                          <p:stCondLst>
                                            <p:cond delay="0"/>
                                          </p:stCondLst>
                                        </p:cTn>
                                        <p:tgtEl>
                                          <p:spTgt spid="13">
                                            <p:txEl>
                                              <p:pRg st="3" end="3"/>
                                            </p:txEl>
                                          </p:spTgt>
                                        </p:tgtEl>
                                        <p:attrNameLst>
                                          <p:attrName>ppt_y</p:attrName>
                                        </p:attrNameLst>
                                      </p:cBhvr>
                                      <p:tavLst>
                                        <p:tav tm="0" fmla="#ppt_y-sin(pi*$)/3">
                                          <p:val>
                                            <p:fltVal val="0.5"/>
                                          </p:val>
                                        </p:tav>
                                        <p:tav tm="100000">
                                          <p:val>
                                            <p:fltVal val="1"/>
                                          </p:val>
                                        </p:tav>
                                      </p:tavLst>
                                    </p:anim>
                                    <p:anim calcmode="lin" valueType="num">
                                      <p:cBhvr>
                                        <p:cTn id="208" dur="664" tmFilter="0, 0; 0.125,0.2665; 0.25,0.4; 0.375,0.465; 0.5,0.5;  0.625,0.535; 0.75,0.6; 0.875,0.7335; 1,1">
                                          <p:stCondLst>
                                            <p:cond delay="664"/>
                                          </p:stCondLst>
                                        </p:cTn>
                                        <p:tgtEl>
                                          <p:spTgt spid="13">
                                            <p:txEl>
                                              <p:pRg st="3" end="3"/>
                                            </p:txEl>
                                          </p:spTgt>
                                        </p:tgtEl>
                                        <p:attrNameLst>
                                          <p:attrName>ppt_y</p:attrName>
                                        </p:attrNameLst>
                                      </p:cBhvr>
                                      <p:tavLst>
                                        <p:tav tm="0" fmla="#ppt_y-sin(pi*$)/9">
                                          <p:val>
                                            <p:fltVal val="0"/>
                                          </p:val>
                                        </p:tav>
                                        <p:tav tm="100000">
                                          <p:val>
                                            <p:fltVal val="1"/>
                                          </p:val>
                                        </p:tav>
                                      </p:tavLst>
                                    </p:anim>
                                    <p:anim calcmode="lin" valueType="num">
                                      <p:cBhvr>
                                        <p:cTn id="209" dur="332" tmFilter="0, 0; 0.125,0.2665; 0.25,0.4; 0.375,0.465; 0.5,0.5;  0.625,0.535; 0.75,0.6; 0.875,0.7335; 1,1">
                                          <p:stCondLst>
                                            <p:cond delay="1324"/>
                                          </p:stCondLst>
                                        </p:cTn>
                                        <p:tgtEl>
                                          <p:spTgt spid="13">
                                            <p:txEl>
                                              <p:pRg st="3" end="3"/>
                                            </p:txEl>
                                          </p:spTgt>
                                        </p:tgtEl>
                                        <p:attrNameLst>
                                          <p:attrName>ppt_y</p:attrName>
                                        </p:attrNameLst>
                                      </p:cBhvr>
                                      <p:tavLst>
                                        <p:tav tm="0" fmla="#ppt_y-sin(pi*$)/27">
                                          <p:val>
                                            <p:fltVal val="0"/>
                                          </p:val>
                                        </p:tav>
                                        <p:tav tm="100000">
                                          <p:val>
                                            <p:fltVal val="1"/>
                                          </p:val>
                                        </p:tav>
                                      </p:tavLst>
                                    </p:anim>
                                    <p:anim calcmode="lin" valueType="num">
                                      <p:cBhvr>
                                        <p:cTn id="210" dur="164" tmFilter="0, 0; 0.125,0.2665; 0.25,0.4; 0.375,0.465; 0.5,0.5;  0.625,0.535; 0.75,0.6; 0.875,0.7335; 1,1">
                                          <p:stCondLst>
                                            <p:cond delay="1656"/>
                                          </p:stCondLst>
                                        </p:cTn>
                                        <p:tgtEl>
                                          <p:spTgt spid="13">
                                            <p:txEl>
                                              <p:pRg st="3" end="3"/>
                                            </p:txEl>
                                          </p:spTgt>
                                        </p:tgtEl>
                                        <p:attrNameLst>
                                          <p:attrName>ppt_y</p:attrName>
                                        </p:attrNameLst>
                                      </p:cBhvr>
                                      <p:tavLst>
                                        <p:tav tm="0" fmla="#ppt_y-sin(pi*$)/81">
                                          <p:val>
                                            <p:fltVal val="0"/>
                                          </p:val>
                                        </p:tav>
                                        <p:tav tm="100000">
                                          <p:val>
                                            <p:fltVal val="1"/>
                                          </p:val>
                                        </p:tav>
                                      </p:tavLst>
                                    </p:anim>
                                    <p:animScale>
                                      <p:cBhvr>
                                        <p:cTn id="211" dur="26">
                                          <p:stCondLst>
                                            <p:cond delay="650"/>
                                          </p:stCondLst>
                                        </p:cTn>
                                        <p:tgtEl>
                                          <p:spTgt spid="13">
                                            <p:txEl>
                                              <p:pRg st="3" end="3"/>
                                            </p:txEl>
                                          </p:spTgt>
                                        </p:tgtEl>
                                      </p:cBhvr>
                                      <p:to x="100000" y="60000"/>
                                    </p:animScale>
                                    <p:animScale>
                                      <p:cBhvr>
                                        <p:cTn id="212" dur="166" decel="50000">
                                          <p:stCondLst>
                                            <p:cond delay="676"/>
                                          </p:stCondLst>
                                        </p:cTn>
                                        <p:tgtEl>
                                          <p:spTgt spid="13">
                                            <p:txEl>
                                              <p:pRg st="3" end="3"/>
                                            </p:txEl>
                                          </p:spTgt>
                                        </p:tgtEl>
                                      </p:cBhvr>
                                      <p:to x="100000" y="100000"/>
                                    </p:animScale>
                                    <p:animScale>
                                      <p:cBhvr>
                                        <p:cTn id="213" dur="26">
                                          <p:stCondLst>
                                            <p:cond delay="1312"/>
                                          </p:stCondLst>
                                        </p:cTn>
                                        <p:tgtEl>
                                          <p:spTgt spid="13">
                                            <p:txEl>
                                              <p:pRg st="3" end="3"/>
                                            </p:txEl>
                                          </p:spTgt>
                                        </p:tgtEl>
                                      </p:cBhvr>
                                      <p:to x="100000" y="80000"/>
                                    </p:animScale>
                                    <p:animScale>
                                      <p:cBhvr>
                                        <p:cTn id="214" dur="166" decel="50000">
                                          <p:stCondLst>
                                            <p:cond delay="1338"/>
                                          </p:stCondLst>
                                        </p:cTn>
                                        <p:tgtEl>
                                          <p:spTgt spid="13">
                                            <p:txEl>
                                              <p:pRg st="3" end="3"/>
                                            </p:txEl>
                                          </p:spTgt>
                                        </p:tgtEl>
                                      </p:cBhvr>
                                      <p:to x="100000" y="100000"/>
                                    </p:animScale>
                                    <p:animScale>
                                      <p:cBhvr>
                                        <p:cTn id="215" dur="26">
                                          <p:stCondLst>
                                            <p:cond delay="1642"/>
                                          </p:stCondLst>
                                        </p:cTn>
                                        <p:tgtEl>
                                          <p:spTgt spid="13">
                                            <p:txEl>
                                              <p:pRg st="3" end="3"/>
                                            </p:txEl>
                                          </p:spTgt>
                                        </p:tgtEl>
                                      </p:cBhvr>
                                      <p:to x="100000" y="90000"/>
                                    </p:animScale>
                                    <p:animScale>
                                      <p:cBhvr>
                                        <p:cTn id="216" dur="166" decel="50000">
                                          <p:stCondLst>
                                            <p:cond delay="1668"/>
                                          </p:stCondLst>
                                        </p:cTn>
                                        <p:tgtEl>
                                          <p:spTgt spid="13">
                                            <p:txEl>
                                              <p:pRg st="3" end="3"/>
                                            </p:txEl>
                                          </p:spTgt>
                                        </p:tgtEl>
                                      </p:cBhvr>
                                      <p:to x="100000" y="100000"/>
                                    </p:animScale>
                                    <p:animScale>
                                      <p:cBhvr>
                                        <p:cTn id="217" dur="26">
                                          <p:stCondLst>
                                            <p:cond delay="1808"/>
                                          </p:stCondLst>
                                        </p:cTn>
                                        <p:tgtEl>
                                          <p:spTgt spid="13">
                                            <p:txEl>
                                              <p:pRg st="3" end="3"/>
                                            </p:txEl>
                                          </p:spTgt>
                                        </p:tgtEl>
                                      </p:cBhvr>
                                      <p:to x="100000" y="95000"/>
                                    </p:animScale>
                                    <p:animScale>
                                      <p:cBhvr>
                                        <p:cTn id="218" dur="166" decel="50000">
                                          <p:stCondLst>
                                            <p:cond delay="1834"/>
                                          </p:stCondLst>
                                        </p:cTn>
                                        <p:tgtEl>
                                          <p:spTgt spid="13">
                                            <p:txEl>
                                              <p:pRg st="3" end="3"/>
                                            </p:txEl>
                                          </p:spTgt>
                                        </p:tgtEl>
                                      </p:cBhvr>
                                      <p:to x="100000" y="100000"/>
                                    </p:animScale>
                                  </p:childTnLst>
                                </p:cTn>
                              </p:par>
                            </p:childTnLst>
                          </p:cTn>
                        </p:par>
                      </p:childTnLst>
                    </p:cTn>
                  </p:par>
                  <p:par>
                    <p:cTn id="219" fill="hold">
                      <p:stCondLst>
                        <p:cond delay="indefinite"/>
                      </p:stCondLst>
                      <p:childTnLst>
                        <p:par>
                          <p:cTn id="220" fill="hold">
                            <p:stCondLst>
                              <p:cond delay="0"/>
                            </p:stCondLst>
                            <p:childTnLst>
                              <p:par>
                                <p:cTn id="221" presetID="26" presetClass="entr" presetSubtype="0" fill="hold" grpId="0" nodeType="clickEffect">
                                  <p:stCondLst>
                                    <p:cond delay="0"/>
                                  </p:stCondLst>
                                  <p:childTnLst>
                                    <p:set>
                                      <p:cBhvr>
                                        <p:cTn id="222" dur="1" fill="hold">
                                          <p:stCondLst>
                                            <p:cond delay="0"/>
                                          </p:stCondLst>
                                        </p:cTn>
                                        <p:tgtEl>
                                          <p:spTgt spid="13">
                                            <p:txEl>
                                              <p:pRg st="4" end="4"/>
                                            </p:txEl>
                                          </p:spTgt>
                                        </p:tgtEl>
                                        <p:attrNameLst>
                                          <p:attrName>style.visibility</p:attrName>
                                        </p:attrNameLst>
                                      </p:cBhvr>
                                      <p:to>
                                        <p:strVal val="visible"/>
                                      </p:to>
                                    </p:set>
                                    <p:animEffect transition="in" filter="wipe(down)">
                                      <p:cBhvr>
                                        <p:cTn id="223" dur="580">
                                          <p:stCondLst>
                                            <p:cond delay="0"/>
                                          </p:stCondLst>
                                        </p:cTn>
                                        <p:tgtEl>
                                          <p:spTgt spid="13">
                                            <p:txEl>
                                              <p:pRg st="4" end="4"/>
                                            </p:txEl>
                                          </p:spTgt>
                                        </p:tgtEl>
                                      </p:cBhvr>
                                    </p:animEffect>
                                    <p:anim calcmode="lin" valueType="num">
                                      <p:cBhvr>
                                        <p:cTn id="224" dur="1822" tmFilter="0,0; 0.14,0.36; 0.43,0.73; 0.71,0.91; 1.0,1.0">
                                          <p:stCondLst>
                                            <p:cond delay="0"/>
                                          </p:stCondLst>
                                        </p:cTn>
                                        <p:tgtEl>
                                          <p:spTgt spid="13">
                                            <p:txEl>
                                              <p:pRg st="4" end="4"/>
                                            </p:txEl>
                                          </p:spTgt>
                                        </p:tgtEl>
                                        <p:attrNameLst>
                                          <p:attrName>ppt_x</p:attrName>
                                        </p:attrNameLst>
                                      </p:cBhvr>
                                      <p:tavLst>
                                        <p:tav tm="0">
                                          <p:val>
                                            <p:strVal val="#ppt_x-0.25"/>
                                          </p:val>
                                        </p:tav>
                                        <p:tav tm="100000">
                                          <p:val>
                                            <p:strVal val="#ppt_x"/>
                                          </p:val>
                                        </p:tav>
                                      </p:tavLst>
                                    </p:anim>
                                    <p:anim calcmode="lin" valueType="num">
                                      <p:cBhvr>
                                        <p:cTn id="225" dur="664" tmFilter="0.0,0.0; 0.25,0.07; 0.50,0.2; 0.75,0.467; 1.0,1.0">
                                          <p:stCondLst>
                                            <p:cond delay="0"/>
                                          </p:stCondLst>
                                        </p:cTn>
                                        <p:tgtEl>
                                          <p:spTgt spid="13">
                                            <p:txEl>
                                              <p:pRg st="4" end="4"/>
                                            </p:txEl>
                                          </p:spTgt>
                                        </p:tgtEl>
                                        <p:attrNameLst>
                                          <p:attrName>ppt_y</p:attrName>
                                        </p:attrNameLst>
                                      </p:cBhvr>
                                      <p:tavLst>
                                        <p:tav tm="0" fmla="#ppt_y-sin(pi*$)/3">
                                          <p:val>
                                            <p:fltVal val="0.5"/>
                                          </p:val>
                                        </p:tav>
                                        <p:tav tm="100000">
                                          <p:val>
                                            <p:fltVal val="1"/>
                                          </p:val>
                                        </p:tav>
                                      </p:tavLst>
                                    </p:anim>
                                    <p:anim calcmode="lin" valueType="num">
                                      <p:cBhvr>
                                        <p:cTn id="226" dur="664" tmFilter="0, 0; 0.125,0.2665; 0.25,0.4; 0.375,0.465; 0.5,0.5;  0.625,0.535; 0.75,0.6; 0.875,0.7335; 1,1">
                                          <p:stCondLst>
                                            <p:cond delay="664"/>
                                          </p:stCondLst>
                                        </p:cTn>
                                        <p:tgtEl>
                                          <p:spTgt spid="13">
                                            <p:txEl>
                                              <p:pRg st="4" end="4"/>
                                            </p:txEl>
                                          </p:spTgt>
                                        </p:tgtEl>
                                        <p:attrNameLst>
                                          <p:attrName>ppt_y</p:attrName>
                                        </p:attrNameLst>
                                      </p:cBhvr>
                                      <p:tavLst>
                                        <p:tav tm="0" fmla="#ppt_y-sin(pi*$)/9">
                                          <p:val>
                                            <p:fltVal val="0"/>
                                          </p:val>
                                        </p:tav>
                                        <p:tav tm="100000">
                                          <p:val>
                                            <p:fltVal val="1"/>
                                          </p:val>
                                        </p:tav>
                                      </p:tavLst>
                                    </p:anim>
                                    <p:anim calcmode="lin" valueType="num">
                                      <p:cBhvr>
                                        <p:cTn id="227" dur="332" tmFilter="0, 0; 0.125,0.2665; 0.25,0.4; 0.375,0.465; 0.5,0.5;  0.625,0.535; 0.75,0.6; 0.875,0.7335; 1,1">
                                          <p:stCondLst>
                                            <p:cond delay="1324"/>
                                          </p:stCondLst>
                                        </p:cTn>
                                        <p:tgtEl>
                                          <p:spTgt spid="13">
                                            <p:txEl>
                                              <p:pRg st="4" end="4"/>
                                            </p:txEl>
                                          </p:spTgt>
                                        </p:tgtEl>
                                        <p:attrNameLst>
                                          <p:attrName>ppt_y</p:attrName>
                                        </p:attrNameLst>
                                      </p:cBhvr>
                                      <p:tavLst>
                                        <p:tav tm="0" fmla="#ppt_y-sin(pi*$)/27">
                                          <p:val>
                                            <p:fltVal val="0"/>
                                          </p:val>
                                        </p:tav>
                                        <p:tav tm="100000">
                                          <p:val>
                                            <p:fltVal val="1"/>
                                          </p:val>
                                        </p:tav>
                                      </p:tavLst>
                                    </p:anim>
                                    <p:anim calcmode="lin" valueType="num">
                                      <p:cBhvr>
                                        <p:cTn id="228" dur="164" tmFilter="0, 0; 0.125,0.2665; 0.25,0.4; 0.375,0.465; 0.5,0.5;  0.625,0.535; 0.75,0.6; 0.875,0.7335; 1,1">
                                          <p:stCondLst>
                                            <p:cond delay="1656"/>
                                          </p:stCondLst>
                                        </p:cTn>
                                        <p:tgtEl>
                                          <p:spTgt spid="13">
                                            <p:txEl>
                                              <p:pRg st="4" end="4"/>
                                            </p:txEl>
                                          </p:spTgt>
                                        </p:tgtEl>
                                        <p:attrNameLst>
                                          <p:attrName>ppt_y</p:attrName>
                                        </p:attrNameLst>
                                      </p:cBhvr>
                                      <p:tavLst>
                                        <p:tav tm="0" fmla="#ppt_y-sin(pi*$)/81">
                                          <p:val>
                                            <p:fltVal val="0"/>
                                          </p:val>
                                        </p:tav>
                                        <p:tav tm="100000">
                                          <p:val>
                                            <p:fltVal val="1"/>
                                          </p:val>
                                        </p:tav>
                                      </p:tavLst>
                                    </p:anim>
                                    <p:animScale>
                                      <p:cBhvr>
                                        <p:cTn id="229" dur="26">
                                          <p:stCondLst>
                                            <p:cond delay="650"/>
                                          </p:stCondLst>
                                        </p:cTn>
                                        <p:tgtEl>
                                          <p:spTgt spid="13">
                                            <p:txEl>
                                              <p:pRg st="4" end="4"/>
                                            </p:txEl>
                                          </p:spTgt>
                                        </p:tgtEl>
                                      </p:cBhvr>
                                      <p:to x="100000" y="60000"/>
                                    </p:animScale>
                                    <p:animScale>
                                      <p:cBhvr>
                                        <p:cTn id="230" dur="166" decel="50000">
                                          <p:stCondLst>
                                            <p:cond delay="676"/>
                                          </p:stCondLst>
                                        </p:cTn>
                                        <p:tgtEl>
                                          <p:spTgt spid="13">
                                            <p:txEl>
                                              <p:pRg st="4" end="4"/>
                                            </p:txEl>
                                          </p:spTgt>
                                        </p:tgtEl>
                                      </p:cBhvr>
                                      <p:to x="100000" y="100000"/>
                                    </p:animScale>
                                    <p:animScale>
                                      <p:cBhvr>
                                        <p:cTn id="231" dur="26">
                                          <p:stCondLst>
                                            <p:cond delay="1312"/>
                                          </p:stCondLst>
                                        </p:cTn>
                                        <p:tgtEl>
                                          <p:spTgt spid="13">
                                            <p:txEl>
                                              <p:pRg st="4" end="4"/>
                                            </p:txEl>
                                          </p:spTgt>
                                        </p:tgtEl>
                                      </p:cBhvr>
                                      <p:to x="100000" y="80000"/>
                                    </p:animScale>
                                    <p:animScale>
                                      <p:cBhvr>
                                        <p:cTn id="232" dur="166" decel="50000">
                                          <p:stCondLst>
                                            <p:cond delay="1338"/>
                                          </p:stCondLst>
                                        </p:cTn>
                                        <p:tgtEl>
                                          <p:spTgt spid="13">
                                            <p:txEl>
                                              <p:pRg st="4" end="4"/>
                                            </p:txEl>
                                          </p:spTgt>
                                        </p:tgtEl>
                                      </p:cBhvr>
                                      <p:to x="100000" y="100000"/>
                                    </p:animScale>
                                    <p:animScale>
                                      <p:cBhvr>
                                        <p:cTn id="233" dur="26">
                                          <p:stCondLst>
                                            <p:cond delay="1642"/>
                                          </p:stCondLst>
                                        </p:cTn>
                                        <p:tgtEl>
                                          <p:spTgt spid="13">
                                            <p:txEl>
                                              <p:pRg st="4" end="4"/>
                                            </p:txEl>
                                          </p:spTgt>
                                        </p:tgtEl>
                                      </p:cBhvr>
                                      <p:to x="100000" y="90000"/>
                                    </p:animScale>
                                    <p:animScale>
                                      <p:cBhvr>
                                        <p:cTn id="234" dur="166" decel="50000">
                                          <p:stCondLst>
                                            <p:cond delay="1668"/>
                                          </p:stCondLst>
                                        </p:cTn>
                                        <p:tgtEl>
                                          <p:spTgt spid="13">
                                            <p:txEl>
                                              <p:pRg st="4" end="4"/>
                                            </p:txEl>
                                          </p:spTgt>
                                        </p:tgtEl>
                                      </p:cBhvr>
                                      <p:to x="100000" y="100000"/>
                                    </p:animScale>
                                    <p:animScale>
                                      <p:cBhvr>
                                        <p:cTn id="235" dur="26">
                                          <p:stCondLst>
                                            <p:cond delay="1808"/>
                                          </p:stCondLst>
                                        </p:cTn>
                                        <p:tgtEl>
                                          <p:spTgt spid="13">
                                            <p:txEl>
                                              <p:pRg st="4" end="4"/>
                                            </p:txEl>
                                          </p:spTgt>
                                        </p:tgtEl>
                                      </p:cBhvr>
                                      <p:to x="100000" y="95000"/>
                                    </p:animScale>
                                    <p:animScale>
                                      <p:cBhvr>
                                        <p:cTn id="236" dur="166" decel="50000">
                                          <p:stCondLst>
                                            <p:cond delay="1834"/>
                                          </p:stCondLst>
                                        </p:cTn>
                                        <p:tgtEl>
                                          <p:spTgt spid="13">
                                            <p:txEl>
                                              <p:pRg st="4" end="4"/>
                                            </p:txEl>
                                          </p:spTgt>
                                        </p:tgtEl>
                                      </p:cBhvr>
                                      <p:to x="100000" y="100000"/>
                                    </p:animScale>
                                  </p:childTnLst>
                                </p:cTn>
                              </p:par>
                            </p:childTnLst>
                          </p:cTn>
                        </p:par>
                      </p:childTnLst>
                    </p:cTn>
                  </p:par>
                  <p:par>
                    <p:cTn id="237" fill="hold">
                      <p:stCondLst>
                        <p:cond delay="indefinite"/>
                      </p:stCondLst>
                      <p:childTnLst>
                        <p:par>
                          <p:cTn id="238" fill="hold">
                            <p:stCondLst>
                              <p:cond delay="0"/>
                            </p:stCondLst>
                            <p:childTnLst>
                              <p:par>
                                <p:cTn id="239" presetID="26" presetClass="entr" presetSubtype="0" fill="hold" grpId="0" nodeType="clickEffect">
                                  <p:stCondLst>
                                    <p:cond delay="0"/>
                                  </p:stCondLst>
                                  <p:childTnLst>
                                    <p:set>
                                      <p:cBhvr>
                                        <p:cTn id="240" dur="1" fill="hold">
                                          <p:stCondLst>
                                            <p:cond delay="0"/>
                                          </p:stCondLst>
                                        </p:cTn>
                                        <p:tgtEl>
                                          <p:spTgt spid="9">
                                            <p:txEl>
                                              <p:pRg st="0" end="0"/>
                                            </p:txEl>
                                          </p:spTgt>
                                        </p:tgtEl>
                                        <p:attrNameLst>
                                          <p:attrName>style.visibility</p:attrName>
                                        </p:attrNameLst>
                                      </p:cBhvr>
                                      <p:to>
                                        <p:strVal val="visible"/>
                                      </p:to>
                                    </p:set>
                                    <p:animEffect transition="in" filter="wipe(down)">
                                      <p:cBhvr>
                                        <p:cTn id="241" dur="580">
                                          <p:stCondLst>
                                            <p:cond delay="0"/>
                                          </p:stCondLst>
                                        </p:cTn>
                                        <p:tgtEl>
                                          <p:spTgt spid="9">
                                            <p:txEl>
                                              <p:pRg st="0" end="0"/>
                                            </p:txEl>
                                          </p:spTgt>
                                        </p:tgtEl>
                                      </p:cBhvr>
                                    </p:animEffect>
                                    <p:anim calcmode="lin" valueType="num">
                                      <p:cBhvr>
                                        <p:cTn id="242" dur="1822" tmFilter="0,0; 0.14,0.36; 0.43,0.73; 0.71,0.91; 1.0,1.0">
                                          <p:stCondLst>
                                            <p:cond delay="0"/>
                                          </p:stCondLst>
                                        </p:cTn>
                                        <p:tgtEl>
                                          <p:spTgt spid="9">
                                            <p:txEl>
                                              <p:pRg st="0" end="0"/>
                                            </p:txEl>
                                          </p:spTgt>
                                        </p:tgtEl>
                                        <p:attrNameLst>
                                          <p:attrName>ppt_x</p:attrName>
                                        </p:attrNameLst>
                                      </p:cBhvr>
                                      <p:tavLst>
                                        <p:tav tm="0">
                                          <p:val>
                                            <p:strVal val="#ppt_x-0.25"/>
                                          </p:val>
                                        </p:tav>
                                        <p:tav tm="100000">
                                          <p:val>
                                            <p:strVal val="#ppt_x"/>
                                          </p:val>
                                        </p:tav>
                                      </p:tavLst>
                                    </p:anim>
                                    <p:anim calcmode="lin" valueType="num">
                                      <p:cBhvr>
                                        <p:cTn id="243" dur="664" tmFilter="0.0,0.0; 0.25,0.07; 0.50,0.2; 0.75,0.467; 1.0,1.0">
                                          <p:stCondLst>
                                            <p:cond delay="0"/>
                                          </p:stCondLst>
                                        </p:cTn>
                                        <p:tgtEl>
                                          <p:spTgt spid="9">
                                            <p:txEl>
                                              <p:pRg st="0" end="0"/>
                                            </p:txEl>
                                          </p:spTgt>
                                        </p:tgtEl>
                                        <p:attrNameLst>
                                          <p:attrName>ppt_y</p:attrName>
                                        </p:attrNameLst>
                                      </p:cBhvr>
                                      <p:tavLst>
                                        <p:tav tm="0" fmla="#ppt_y-sin(pi*$)/3">
                                          <p:val>
                                            <p:fltVal val="0.5"/>
                                          </p:val>
                                        </p:tav>
                                        <p:tav tm="100000">
                                          <p:val>
                                            <p:fltVal val="1"/>
                                          </p:val>
                                        </p:tav>
                                      </p:tavLst>
                                    </p:anim>
                                    <p:anim calcmode="lin" valueType="num">
                                      <p:cBhvr>
                                        <p:cTn id="244" dur="664" tmFilter="0, 0; 0.125,0.2665; 0.25,0.4; 0.375,0.465; 0.5,0.5;  0.625,0.535; 0.75,0.6; 0.875,0.7335; 1,1">
                                          <p:stCondLst>
                                            <p:cond delay="664"/>
                                          </p:stCondLst>
                                        </p:cTn>
                                        <p:tgtEl>
                                          <p:spTgt spid="9">
                                            <p:txEl>
                                              <p:pRg st="0" end="0"/>
                                            </p:txEl>
                                          </p:spTgt>
                                        </p:tgtEl>
                                        <p:attrNameLst>
                                          <p:attrName>ppt_y</p:attrName>
                                        </p:attrNameLst>
                                      </p:cBhvr>
                                      <p:tavLst>
                                        <p:tav tm="0" fmla="#ppt_y-sin(pi*$)/9">
                                          <p:val>
                                            <p:fltVal val="0"/>
                                          </p:val>
                                        </p:tav>
                                        <p:tav tm="100000">
                                          <p:val>
                                            <p:fltVal val="1"/>
                                          </p:val>
                                        </p:tav>
                                      </p:tavLst>
                                    </p:anim>
                                    <p:anim calcmode="lin" valueType="num">
                                      <p:cBhvr>
                                        <p:cTn id="245" dur="332" tmFilter="0, 0; 0.125,0.2665; 0.25,0.4; 0.375,0.465; 0.5,0.5;  0.625,0.535; 0.75,0.6; 0.875,0.7335; 1,1">
                                          <p:stCondLst>
                                            <p:cond delay="1324"/>
                                          </p:stCondLst>
                                        </p:cTn>
                                        <p:tgtEl>
                                          <p:spTgt spid="9">
                                            <p:txEl>
                                              <p:pRg st="0" end="0"/>
                                            </p:txEl>
                                          </p:spTgt>
                                        </p:tgtEl>
                                        <p:attrNameLst>
                                          <p:attrName>ppt_y</p:attrName>
                                        </p:attrNameLst>
                                      </p:cBhvr>
                                      <p:tavLst>
                                        <p:tav tm="0" fmla="#ppt_y-sin(pi*$)/27">
                                          <p:val>
                                            <p:fltVal val="0"/>
                                          </p:val>
                                        </p:tav>
                                        <p:tav tm="100000">
                                          <p:val>
                                            <p:fltVal val="1"/>
                                          </p:val>
                                        </p:tav>
                                      </p:tavLst>
                                    </p:anim>
                                    <p:anim calcmode="lin" valueType="num">
                                      <p:cBhvr>
                                        <p:cTn id="246" dur="164" tmFilter="0, 0; 0.125,0.2665; 0.25,0.4; 0.375,0.465; 0.5,0.5;  0.625,0.535; 0.75,0.6; 0.875,0.7335; 1,1">
                                          <p:stCondLst>
                                            <p:cond delay="1656"/>
                                          </p:stCondLst>
                                        </p:cTn>
                                        <p:tgtEl>
                                          <p:spTgt spid="9">
                                            <p:txEl>
                                              <p:pRg st="0" end="0"/>
                                            </p:txEl>
                                          </p:spTgt>
                                        </p:tgtEl>
                                        <p:attrNameLst>
                                          <p:attrName>ppt_y</p:attrName>
                                        </p:attrNameLst>
                                      </p:cBhvr>
                                      <p:tavLst>
                                        <p:tav tm="0" fmla="#ppt_y-sin(pi*$)/81">
                                          <p:val>
                                            <p:fltVal val="0"/>
                                          </p:val>
                                        </p:tav>
                                        <p:tav tm="100000">
                                          <p:val>
                                            <p:fltVal val="1"/>
                                          </p:val>
                                        </p:tav>
                                      </p:tavLst>
                                    </p:anim>
                                    <p:animScale>
                                      <p:cBhvr>
                                        <p:cTn id="247" dur="26">
                                          <p:stCondLst>
                                            <p:cond delay="650"/>
                                          </p:stCondLst>
                                        </p:cTn>
                                        <p:tgtEl>
                                          <p:spTgt spid="9">
                                            <p:txEl>
                                              <p:pRg st="0" end="0"/>
                                            </p:txEl>
                                          </p:spTgt>
                                        </p:tgtEl>
                                      </p:cBhvr>
                                      <p:to x="100000" y="60000"/>
                                    </p:animScale>
                                    <p:animScale>
                                      <p:cBhvr>
                                        <p:cTn id="248" dur="166" decel="50000">
                                          <p:stCondLst>
                                            <p:cond delay="676"/>
                                          </p:stCondLst>
                                        </p:cTn>
                                        <p:tgtEl>
                                          <p:spTgt spid="9">
                                            <p:txEl>
                                              <p:pRg st="0" end="0"/>
                                            </p:txEl>
                                          </p:spTgt>
                                        </p:tgtEl>
                                      </p:cBhvr>
                                      <p:to x="100000" y="100000"/>
                                    </p:animScale>
                                    <p:animScale>
                                      <p:cBhvr>
                                        <p:cTn id="249" dur="26">
                                          <p:stCondLst>
                                            <p:cond delay="1312"/>
                                          </p:stCondLst>
                                        </p:cTn>
                                        <p:tgtEl>
                                          <p:spTgt spid="9">
                                            <p:txEl>
                                              <p:pRg st="0" end="0"/>
                                            </p:txEl>
                                          </p:spTgt>
                                        </p:tgtEl>
                                      </p:cBhvr>
                                      <p:to x="100000" y="80000"/>
                                    </p:animScale>
                                    <p:animScale>
                                      <p:cBhvr>
                                        <p:cTn id="250" dur="166" decel="50000">
                                          <p:stCondLst>
                                            <p:cond delay="1338"/>
                                          </p:stCondLst>
                                        </p:cTn>
                                        <p:tgtEl>
                                          <p:spTgt spid="9">
                                            <p:txEl>
                                              <p:pRg st="0" end="0"/>
                                            </p:txEl>
                                          </p:spTgt>
                                        </p:tgtEl>
                                      </p:cBhvr>
                                      <p:to x="100000" y="100000"/>
                                    </p:animScale>
                                    <p:animScale>
                                      <p:cBhvr>
                                        <p:cTn id="251" dur="26">
                                          <p:stCondLst>
                                            <p:cond delay="1642"/>
                                          </p:stCondLst>
                                        </p:cTn>
                                        <p:tgtEl>
                                          <p:spTgt spid="9">
                                            <p:txEl>
                                              <p:pRg st="0" end="0"/>
                                            </p:txEl>
                                          </p:spTgt>
                                        </p:tgtEl>
                                      </p:cBhvr>
                                      <p:to x="100000" y="90000"/>
                                    </p:animScale>
                                    <p:animScale>
                                      <p:cBhvr>
                                        <p:cTn id="252" dur="166" decel="50000">
                                          <p:stCondLst>
                                            <p:cond delay="1668"/>
                                          </p:stCondLst>
                                        </p:cTn>
                                        <p:tgtEl>
                                          <p:spTgt spid="9">
                                            <p:txEl>
                                              <p:pRg st="0" end="0"/>
                                            </p:txEl>
                                          </p:spTgt>
                                        </p:tgtEl>
                                      </p:cBhvr>
                                      <p:to x="100000" y="100000"/>
                                    </p:animScale>
                                    <p:animScale>
                                      <p:cBhvr>
                                        <p:cTn id="253" dur="26">
                                          <p:stCondLst>
                                            <p:cond delay="1808"/>
                                          </p:stCondLst>
                                        </p:cTn>
                                        <p:tgtEl>
                                          <p:spTgt spid="9">
                                            <p:txEl>
                                              <p:pRg st="0" end="0"/>
                                            </p:txEl>
                                          </p:spTgt>
                                        </p:tgtEl>
                                      </p:cBhvr>
                                      <p:to x="100000" y="95000"/>
                                    </p:animScale>
                                    <p:animScale>
                                      <p:cBhvr>
                                        <p:cTn id="254" dur="166" decel="50000">
                                          <p:stCondLst>
                                            <p:cond delay="1834"/>
                                          </p:stCondLst>
                                        </p:cTn>
                                        <p:tgtEl>
                                          <p:spTgt spid="9">
                                            <p:txEl>
                                              <p:pRg st="0" end="0"/>
                                            </p:txEl>
                                          </p:spTgt>
                                        </p:tgtEl>
                                      </p:cBhvr>
                                      <p:to x="100000" y="100000"/>
                                    </p:animScale>
                                  </p:childTnLst>
                                </p:cTn>
                              </p:par>
                            </p:childTnLst>
                          </p:cTn>
                        </p:par>
                      </p:childTnLst>
                    </p:cTn>
                  </p:par>
                  <p:par>
                    <p:cTn id="255" fill="hold">
                      <p:stCondLst>
                        <p:cond delay="indefinite"/>
                      </p:stCondLst>
                      <p:childTnLst>
                        <p:par>
                          <p:cTn id="256" fill="hold">
                            <p:stCondLst>
                              <p:cond delay="0"/>
                            </p:stCondLst>
                            <p:childTnLst>
                              <p:par>
                                <p:cTn id="257" presetID="26" presetClass="entr" presetSubtype="0" fill="hold" grpId="0" nodeType="clickEffect">
                                  <p:stCondLst>
                                    <p:cond delay="0"/>
                                  </p:stCondLst>
                                  <p:childTnLst>
                                    <p:set>
                                      <p:cBhvr>
                                        <p:cTn id="258" dur="1" fill="hold">
                                          <p:stCondLst>
                                            <p:cond delay="0"/>
                                          </p:stCondLst>
                                        </p:cTn>
                                        <p:tgtEl>
                                          <p:spTgt spid="14">
                                            <p:txEl>
                                              <p:pRg st="1" end="1"/>
                                            </p:txEl>
                                          </p:spTgt>
                                        </p:tgtEl>
                                        <p:attrNameLst>
                                          <p:attrName>style.visibility</p:attrName>
                                        </p:attrNameLst>
                                      </p:cBhvr>
                                      <p:to>
                                        <p:strVal val="visible"/>
                                      </p:to>
                                    </p:set>
                                    <p:animEffect transition="in" filter="wipe(down)">
                                      <p:cBhvr>
                                        <p:cTn id="259" dur="580">
                                          <p:stCondLst>
                                            <p:cond delay="0"/>
                                          </p:stCondLst>
                                        </p:cTn>
                                        <p:tgtEl>
                                          <p:spTgt spid="14">
                                            <p:txEl>
                                              <p:pRg st="1" end="1"/>
                                            </p:txEl>
                                          </p:spTgt>
                                        </p:tgtEl>
                                      </p:cBhvr>
                                    </p:animEffect>
                                    <p:anim calcmode="lin" valueType="num">
                                      <p:cBhvr>
                                        <p:cTn id="260" dur="1822" tmFilter="0,0; 0.14,0.36; 0.43,0.73; 0.71,0.91; 1.0,1.0">
                                          <p:stCondLst>
                                            <p:cond delay="0"/>
                                          </p:stCondLst>
                                        </p:cTn>
                                        <p:tgtEl>
                                          <p:spTgt spid="14">
                                            <p:txEl>
                                              <p:pRg st="1" end="1"/>
                                            </p:txEl>
                                          </p:spTgt>
                                        </p:tgtEl>
                                        <p:attrNameLst>
                                          <p:attrName>ppt_x</p:attrName>
                                        </p:attrNameLst>
                                      </p:cBhvr>
                                      <p:tavLst>
                                        <p:tav tm="0">
                                          <p:val>
                                            <p:strVal val="#ppt_x-0.25"/>
                                          </p:val>
                                        </p:tav>
                                        <p:tav tm="100000">
                                          <p:val>
                                            <p:strVal val="#ppt_x"/>
                                          </p:val>
                                        </p:tav>
                                      </p:tavLst>
                                    </p:anim>
                                    <p:anim calcmode="lin" valueType="num">
                                      <p:cBhvr>
                                        <p:cTn id="261" dur="664" tmFilter="0.0,0.0; 0.25,0.07; 0.50,0.2; 0.75,0.467; 1.0,1.0">
                                          <p:stCondLst>
                                            <p:cond delay="0"/>
                                          </p:stCondLst>
                                        </p:cTn>
                                        <p:tgtEl>
                                          <p:spTgt spid="14">
                                            <p:txEl>
                                              <p:pRg st="1" end="1"/>
                                            </p:txEl>
                                          </p:spTgt>
                                        </p:tgtEl>
                                        <p:attrNameLst>
                                          <p:attrName>ppt_y</p:attrName>
                                        </p:attrNameLst>
                                      </p:cBhvr>
                                      <p:tavLst>
                                        <p:tav tm="0" fmla="#ppt_y-sin(pi*$)/3">
                                          <p:val>
                                            <p:fltVal val="0.5"/>
                                          </p:val>
                                        </p:tav>
                                        <p:tav tm="100000">
                                          <p:val>
                                            <p:fltVal val="1"/>
                                          </p:val>
                                        </p:tav>
                                      </p:tavLst>
                                    </p:anim>
                                    <p:anim calcmode="lin" valueType="num">
                                      <p:cBhvr>
                                        <p:cTn id="262" dur="664" tmFilter="0, 0; 0.125,0.2665; 0.25,0.4; 0.375,0.465; 0.5,0.5;  0.625,0.535; 0.75,0.6; 0.875,0.7335; 1,1">
                                          <p:stCondLst>
                                            <p:cond delay="664"/>
                                          </p:stCondLst>
                                        </p:cTn>
                                        <p:tgtEl>
                                          <p:spTgt spid="14">
                                            <p:txEl>
                                              <p:pRg st="1" end="1"/>
                                            </p:txEl>
                                          </p:spTgt>
                                        </p:tgtEl>
                                        <p:attrNameLst>
                                          <p:attrName>ppt_y</p:attrName>
                                        </p:attrNameLst>
                                      </p:cBhvr>
                                      <p:tavLst>
                                        <p:tav tm="0" fmla="#ppt_y-sin(pi*$)/9">
                                          <p:val>
                                            <p:fltVal val="0"/>
                                          </p:val>
                                        </p:tav>
                                        <p:tav tm="100000">
                                          <p:val>
                                            <p:fltVal val="1"/>
                                          </p:val>
                                        </p:tav>
                                      </p:tavLst>
                                    </p:anim>
                                    <p:anim calcmode="lin" valueType="num">
                                      <p:cBhvr>
                                        <p:cTn id="263" dur="332" tmFilter="0, 0; 0.125,0.2665; 0.25,0.4; 0.375,0.465; 0.5,0.5;  0.625,0.535; 0.75,0.6; 0.875,0.7335; 1,1">
                                          <p:stCondLst>
                                            <p:cond delay="1324"/>
                                          </p:stCondLst>
                                        </p:cTn>
                                        <p:tgtEl>
                                          <p:spTgt spid="14">
                                            <p:txEl>
                                              <p:pRg st="1" end="1"/>
                                            </p:txEl>
                                          </p:spTgt>
                                        </p:tgtEl>
                                        <p:attrNameLst>
                                          <p:attrName>ppt_y</p:attrName>
                                        </p:attrNameLst>
                                      </p:cBhvr>
                                      <p:tavLst>
                                        <p:tav tm="0" fmla="#ppt_y-sin(pi*$)/27">
                                          <p:val>
                                            <p:fltVal val="0"/>
                                          </p:val>
                                        </p:tav>
                                        <p:tav tm="100000">
                                          <p:val>
                                            <p:fltVal val="1"/>
                                          </p:val>
                                        </p:tav>
                                      </p:tavLst>
                                    </p:anim>
                                    <p:anim calcmode="lin" valueType="num">
                                      <p:cBhvr>
                                        <p:cTn id="264" dur="164" tmFilter="0, 0; 0.125,0.2665; 0.25,0.4; 0.375,0.465; 0.5,0.5;  0.625,0.535; 0.75,0.6; 0.875,0.7335; 1,1">
                                          <p:stCondLst>
                                            <p:cond delay="1656"/>
                                          </p:stCondLst>
                                        </p:cTn>
                                        <p:tgtEl>
                                          <p:spTgt spid="14">
                                            <p:txEl>
                                              <p:pRg st="1" end="1"/>
                                            </p:txEl>
                                          </p:spTgt>
                                        </p:tgtEl>
                                        <p:attrNameLst>
                                          <p:attrName>ppt_y</p:attrName>
                                        </p:attrNameLst>
                                      </p:cBhvr>
                                      <p:tavLst>
                                        <p:tav tm="0" fmla="#ppt_y-sin(pi*$)/81">
                                          <p:val>
                                            <p:fltVal val="0"/>
                                          </p:val>
                                        </p:tav>
                                        <p:tav tm="100000">
                                          <p:val>
                                            <p:fltVal val="1"/>
                                          </p:val>
                                        </p:tav>
                                      </p:tavLst>
                                    </p:anim>
                                    <p:animScale>
                                      <p:cBhvr>
                                        <p:cTn id="265" dur="26">
                                          <p:stCondLst>
                                            <p:cond delay="650"/>
                                          </p:stCondLst>
                                        </p:cTn>
                                        <p:tgtEl>
                                          <p:spTgt spid="14">
                                            <p:txEl>
                                              <p:pRg st="1" end="1"/>
                                            </p:txEl>
                                          </p:spTgt>
                                        </p:tgtEl>
                                      </p:cBhvr>
                                      <p:to x="100000" y="60000"/>
                                    </p:animScale>
                                    <p:animScale>
                                      <p:cBhvr>
                                        <p:cTn id="266" dur="166" decel="50000">
                                          <p:stCondLst>
                                            <p:cond delay="676"/>
                                          </p:stCondLst>
                                        </p:cTn>
                                        <p:tgtEl>
                                          <p:spTgt spid="14">
                                            <p:txEl>
                                              <p:pRg st="1" end="1"/>
                                            </p:txEl>
                                          </p:spTgt>
                                        </p:tgtEl>
                                      </p:cBhvr>
                                      <p:to x="100000" y="100000"/>
                                    </p:animScale>
                                    <p:animScale>
                                      <p:cBhvr>
                                        <p:cTn id="267" dur="26">
                                          <p:stCondLst>
                                            <p:cond delay="1312"/>
                                          </p:stCondLst>
                                        </p:cTn>
                                        <p:tgtEl>
                                          <p:spTgt spid="14">
                                            <p:txEl>
                                              <p:pRg st="1" end="1"/>
                                            </p:txEl>
                                          </p:spTgt>
                                        </p:tgtEl>
                                      </p:cBhvr>
                                      <p:to x="100000" y="80000"/>
                                    </p:animScale>
                                    <p:animScale>
                                      <p:cBhvr>
                                        <p:cTn id="268" dur="166" decel="50000">
                                          <p:stCondLst>
                                            <p:cond delay="1338"/>
                                          </p:stCondLst>
                                        </p:cTn>
                                        <p:tgtEl>
                                          <p:spTgt spid="14">
                                            <p:txEl>
                                              <p:pRg st="1" end="1"/>
                                            </p:txEl>
                                          </p:spTgt>
                                        </p:tgtEl>
                                      </p:cBhvr>
                                      <p:to x="100000" y="100000"/>
                                    </p:animScale>
                                    <p:animScale>
                                      <p:cBhvr>
                                        <p:cTn id="269" dur="26">
                                          <p:stCondLst>
                                            <p:cond delay="1642"/>
                                          </p:stCondLst>
                                        </p:cTn>
                                        <p:tgtEl>
                                          <p:spTgt spid="14">
                                            <p:txEl>
                                              <p:pRg st="1" end="1"/>
                                            </p:txEl>
                                          </p:spTgt>
                                        </p:tgtEl>
                                      </p:cBhvr>
                                      <p:to x="100000" y="90000"/>
                                    </p:animScale>
                                    <p:animScale>
                                      <p:cBhvr>
                                        <p:cTn id="270" dur="166" decel="50000">
                                          <p:stCondLst>
                                            <p:cond delay="1668"/>
                                          </p:stCondLst>
                                        </p:cTn>
                                        <p:tgtEl>
                                          <p:spTgt spid="14">
                                            <p:txEl>
                                              <p:pRg st="1" end="1"/>
                                            </p:txEl>
                                          </p:spTgt>
                                        </p:tgtEl>
                                      </p:cBhvr>
                                      <p:to x="100000" y="100000"/>
                                    </p:animScale>
                                    <p:animScale>
                                      <p:cBhvr>
                                        <p:cTn id="271" dur="26">
                                          <p:stCondLst>
                                            <p:cond delay="1808"/>
                                          </p:stCondLst>
                                        </p:cTn>
                                        <p:tgtEl>
                                          <p:spTgt spid="14">
                                            <p:txEl>
                                              <p:pRg st="1" end="1"/>
                                            </p:txEl>
                                          </p:spTgt>
                                        </p:tgtEl>
                                      </p:cBhvr>
                                      <p:to x="100000" y="95000"/>
                                    </p:animScale>
                                    <p:animScale>
                                      <p:cBhvr>
                                        <p:cTn id="272" dur="166" decel="50000">
                                          <p:stCondLst>
                                            <p:cond delay="1834"/>
                                          </p:stCondLst>
                                        </p:cTn>
                                        <p:tgtEl>
                                          <p:spTgt spid="14">
                                            <p:txEl>
                                              <p:pRg st="1" end="1"/>
                                            </p:txEl>
                                          </p:spTgt>
                                        </p:tgtEl>
                                      </p:cBhvr>
                                      <p:to x="100000" y="100000"/>
                                    </p:animScale>
                                  </p:childTnLst>
                                </p:cTn>
                              </p:par>
                            </p:childTnLst>
                          </p:cTn>
                        </p:par>
                      </p:childTnLst>
                    </p:cTn>
                  </p:par>
                  <p:par>
                    <p:cTn id="273" fill="hold">
                      <p:stCondLst>
                        <p:cond delay="indefinite"/>
                      </p:stCondLst>
                      <p:childTnLst>
                        <p:par>
                          <p:cTn id="274" fill="hold">
                            <p:stCondLst>
                              <p:cond delay="0"/>
                            </p:stCondLst>
                            <p:childTnLst>
                              <p:par>
                                <p:cTn id="275" presetID="26" presetClass="entr" presetSubtype="0" fill="hold" grpId="0" nodeType="clickEffect">
                                  <p:stCondLst>
                                    <p:cond delay="0"/>
                                  </p:stCondLst>
                                  <p:childTnLst>
                                    <p:set>
                                      <p:cBhvr>
                                        <p:cTn id="276" dur="1" fill="hold">
                                          <p:stCondLst>
                                            <p:cond delay="0"/>
                                          </p:stCondLst>
                                        </p:cTn>
                                        <p:tgtEl>
                                          <p:spTgt spid="14">
                                            <p:txEl>
                                              <p:pRg st="2" end="2"/>
                                            </p:txEl>
                                          </p:spTgt>
                                        </p:tgtEl>
                                        <p:attrNameLst>
                                          <p:attrName>style.visibility</p:attrName>
                                        </p:attrNameLst>
                                      </p:cBhvr>
                                      <p:to>
                                        <p:strVal val="visible"/>
                                      </p:to>
                                    </p:set>
                                    <p:animEffect transition="in" filter="wipe(down)">
                                      <p:cBhvr>
                                        <p:cTn id="277" dur="580">
                                          <p:stCondLst>
                                            <p:cond delay="0"/>
                                          </p:stCondLst>
                                        </p:cTn>
                                        <p:tgtEl>
                                          <p:spTgt spid="14">
                                            <p:txEl>
                                              <p:pRg st="2" end="2"/>
                                            </p:txEl>
                                          </p:spTgt>
                                        </p:tgtEl>
                                      </p:cBhvr>
                                    </p:animEffect>
                                    <p:anim calcmode="lin" valueType="num">
                                      <p:cBhvr>
                                        <p:cTn id="278" dur="1822" tmFilter="0,0; 0.14,0.36; 0.43,0.73; 0.71,0.91; 1.0,1.0">
                                          <p:stCondLst>
                                            <p:cond delay="0"/>
                                          </p:stCondLst>
                                        </p:cTn>
                                        <p:tgtEl>
                                          <p:spTgt spid="14">
                                            <p:txEl>
                                              <p:pRg st="2" end="2"/>
                                            </p:txEl>
                                          </p:spTgt>
                                        </p:tgtEl>
                                        <p:attrNameLst>
                                          <p:attrName>ppt_x</p:attrName>
                                        </p:attrNameLst>
                                      </p:cBhvr>
                                      <p:tavLst>
                                        <p:tav tm="0">
                                          <p:val>
                                            <p:strVal val="#ppt_x-0.25"/>
                                          </p:val>
                                        </p:tav>
                                        <p:tav tm="100000">
                                          <p:val>
                                            <p:strVal val="#ppt_x"/>
                                          </p:val>
                                        </p:tav>
                                      </p:tavLst>
                                    </p:anim>
                                    <p:anim calcmode="lin" valueType="num">
                                      <p:cBhvr>
                                        <p:cTn id="279" dur="664" tmFilter="0.0,0.0; 0.25,0.07; 0.50,0.2; 0.75,0.467; 1.0,1.0">
                                          <p:stCondLst>
                                            <p:cond delay="0"/>
                                          </p:stCondLst>
                                        </p:cTn>
                                        <p:tgtEl>
                                          <p:spTgt spid="14">
                                            <p:txEl>
                                              <p:pRg st="2" end="2"/>
                                            </p:txEl>
                                          </p:spTgt>
                                        </p:tgtEl>
                                        <p:attrNameLst>
                                          <p:attrName>ppt_y</p:attrName>
                                        </p:attrNameLst>
                                      </p:cBhvr>
                                      <p:tavLst>
                                        <p:tav tm="0" fmla="#ppt_y-sin(pi*$)/3">
                                          <p:val>
                                            <p:fltVal val="0.5"/>
                                          </p:val>
                                        </p:tav>
                                        <p:tav tm="100000">
                                          <p:val>
                                            <p:fltVal val="1"/>
                                          </p:val>
                                        </p:tav>
                                      </p:tavLst>
                                    </p:anim>
                                    <p:anim calcmode="lin" valueType="num">
                                      <p:cBhvr>
                                        <p:cTn id="280" dur="664" tmFilter="0, 0; 0.125,0.2665; 0.25,0.4; 0.375,0.465; 0.5,0.5;  0.625,0.535; 0.75,0.6; 0.875,0.7335; 1,1">
                                          <p:stCondLst>
                                            <p:cond delay="664"/>
                                          </p:stCondLst>
                                        </p:cTn>
                                        <p:tgtEl>
                                          <p:spTgt spid="14">
                                            <p:txEl>
                                              <p:pRg st="2" end="2"/>
                                            </p:txEl>
                                          </p:spTgt>
                                        </p:tgtEl>
                                        <p:attrNameLst>
                                          <p:attrName>ppt_y</p:attrName>
                                        </p:attrNameLst>
                                      </p:cBhvr>
                                      <p:tavLst>
                                        <p:tav tm="0" fmla="#ppt_y-sin(pi*$)/9">
                                          <p:val>
                                            <p:fltVal val="0"/>
                                          </p:val>
                                        </p:tav>
                                        <p:tav tm="100000">
                                          <p:val>
                                            <p:fltVal val="1"/>
                                          </p:val>
                                        </p:tav>
                                      </p:tavLst>
                                    </p:anim>
                                    <p:anim calcmode="lin" valueType="num">
                                      <p:cBhvr>
                                        <p:cTn id="281" dur="332" tmFilter="0, 0; 0.125,0.2665; 0.25,0.4; 0.375,0.465; 0.5,0.5;  0.625,0.535; 0.75,0.6; 0.875,0.7335; 1,1">
                                          <p:stCondLst>
                                            <p:cond delay="1324"/>
                                          </p:stCondLst>
                                        </p:cTn>
                                        <p:tgtEl>
                                          <p:spTgt spid="14">
                                            <p:txEl>
                                              <p:pRg st="2" end="2"/>
                                            </p:txEl>
                                          </p:spTgt>
                                        </p:tgtEl>
                                        <p:attrNameLst>
                                          <p:attrName>ppt_y</p:attrName>
                                        </p:attrNameLst>
                                      </p:cBhvr>
                                      <p:tavLst>
                                        <p:tav tm="0" fmla="#ppt_y-sin(pi*$)/27">
                                          <p:val>
                                            <p:fltVal val="0"/>
                                          </p:val>
                                        </p:tav>
                                        <p:tav tm="100000">
                                          <p:val>
                                            <p:fltVal val="1"/>
                                          </p:val>
                                        </p:tav>
                                      </p:tavLst>
                                    </p:anim>
                                    <p:anim calcmode="lin" valueType="num">
                                      <p:cBhvr>
                                        <p:cTn id="282" dur="164" tmFilter="0, 0; 0.125,0.2665; 0.25,0.4; 0.375,0.465; 0.5,0.5;  0.625,0.535; 0.75,0.6; 0.875,0.7335; 1,1">
                                          <p:stCondLst>
                                            <p:cond delay="1656"/>
                                          </p:stCondLst>
                                        </p:cTn>
                                        <p:tgtEl>
                                          <p:spTgt spid="14">
                                            <p:txEl>
                                              <p:pRg st="2" end="2"/>
                                            </p:txEl>
                                          </p:spTgt>
                                        </p:tgtEl>
                                        <p:attrNameLst>
                                          <p:attrName>ppt_y</p:attrName>
                                        </p:attrNameLst>
                                      </p:cBhvr>
                                      <p:tavLst>
                                        <p:tav tm="0" fmla="#ppt_y-sin(pi*$)/81">
                                          <p:val>
                                            <p:fltVal val="0"/>
                                          </p:val>
                                        </p:tav>
                                        <p:tav tm="100000">
                                          <p:val>
                                            <p:fltVal val="1"/>
                                          </p:val>
                                        </p:tav>
                                      </p:tavLst>
                                    </p:anim>
                                    <p:animScale>
                                      <p:cBhvr>
                                        <p:cTn id="283" dur="26">
                                          <p:stCondLst>
                                            <p:cond delay="650"/>
                                          </p:stCondLst>
                                        </p:cTn>
                                        <p:tgtEl>
                                          <p:spTgt spid="14">
                                            <p:txEl>
                                              <p:pRg st="2" end="2"/>
                                            </p:txEl>
                                          </p:spTgt>
                                        </p:tgtEl>
                                      </p:cBhvr>
                                      <p:to x="100000" y="60000"/>
                                    </p:animScale>
                                    <p:animScale>
                                      <p:cBhvr>
                                        <p:cTn id="284" dur="166" decel="50000">
                                          <p:stCondLst>
                                            <p:cond delay="676"/>
                                          </p:stCondLst>
                                        </p:cTn>
                                        <p:tgtEl>
                                          <p:spTgt spid="14">
                                            <p:txEl>
                                              <p:pRg st="2" end="2"/>
                                            </p:txEl>
                                          </p:spTgt>
                                        </p:tgtEl>
                                      </p:cBhvr>
                                      <p:to x="100000" y="100000"/>
                                    </p:animScale>
                                    <p:animScale>
                                      <p:cBhvr>
                                        <p:cTn id="285" dur="26">
                                          <p:stCondLst>
                                            <p:cond delay="1312"/>
                                          </p:stCondLst>
                                        </p:cTn>
                                        <p:tgtEl>
                                          <p:spTgt spid="14">
                                            <p:txEl>
                                              <p:pRg st="2" end="2"/>
                                            </p:txEl>
                                          </p:spTgt>
                                        </p:tgtEl>
                                      </p:cBhvr>
                                      <p:to x="100000" y="80000"/>
                                    </p:animScale>
                                    <p:animScale>
                                      <p:cBhvr>
                                        <p:cTn id="286" dur="166" decel="50000">
                                          <p:stCondLst>
                                            <p:cond delay="1338"/>
                                          </p:stCondLst>
                                        </p:cTn>
                                        <p:tgtEl>
                                          <p:spTgt spid="14">
                                            <p:txEl>
                                              <p:pRg st="2" end="2"/>
                                            </p:txEl>
                                          </p:spTgt>
                                        </p:tgtEl>
                                      </p:cBhvr>
                                      <p:to x="100000" y="100000"/>
                                    </p:animScale>
                                    <p:animScale>
                                      <p:cBhvr>
                                        <p:cTn id="287" dur="26">
                                          <p:stCondLst>
                                            <p:cond delay="1642"/>
                                          </p:stCondLst>
                                        </p:cTn>
                                        <p:tgtEl>
                                          <p:spTgt spid="14">
                                            <p:txEl>
                                              <p:pRg st="2" end="2"/>
                                            </p:txEl>
                                          </p:spTgt>
                                        </p:tgtEl>
                                      </p:cBhvr>
                                      <p:to x="100000" y="90000"/>
                                    </p:animScale>
                                    <p:animScale>
                                      <p:cBhvr>
                                        <p:cTn id="288" dur="166" decel="50000">
                                          <p:stCondLst>
                                            <p:cond delay="1668"/>
                                          </p:stCondLst>
                                        </p:cTn>
                                        <p:tgtEl>
                                          <p:spTgt spid="14">
                                            <p:txEl>
                                              <p:pRg st="2" end="2"/>
                                            </p:txEl>
                                          </p:spTgt>
                                        </p:tgtEl>
                                      </p:cBhvr>
                                      <p:to x="100000" y="100000"/>
                                    </p:animScale>
                                    <p:animScale>
                                      <p:cBhvr>
                                        <p:cTn id="289" dur="26">
                                          <p:stCondLst>
                                            <p:cond delay="1808"/>
                                          </p:stCondLst>
                                        </p:cTn>
                                        <p:tgtEl>
                                          <p:spTgt spid="14">
                                            <p:txEl>
                                              <p:pRg st="2" end="2"/>
                                            </p:txEl>
                                          </p:spTgt>
                                        </p:tgtEl>
                                      </p:cBhvr>
                                      <p:to x="100000" y="95000"/>
                                    </p:animScale>
                                    <p:animScale>
                                      <p:cBhvr>
                                        <p:cTn id="290" dur="166" decel="50000">
                                          <p:stCondLst>
                                            <p:cond delay="1834"/>
                                          </p:stCondLst>
                                        </p:cTn>
                                        <p:tgtEl>
                                          <p:spTgt spid="14">
                                            <p:txEl>
                                              <p:pRg st="2" end="2"/>
                                            </p:txEl>
                                          </p:spTgt>
                                        </p:tgtEl>
                                      </p:cBhvr>
                                      <p:to x="100000" y="100000"/>
                                    </p:animScale>
                                  </p:childTnLst>
                                </p:cTn>
                              </p:par>
                            </p:childTnLst>
                          </p:cTn>
                        </p:par>
                      </p:childTnLst>
                    </p:cTn>
                  </p:par>
                  <p:par>
                    <p:cTn id="291" fill="hold">
                      <p:stCondLst>
                        <p:cond delay="indefinite"/>
                      </p:stCondLst>
                      <p:childTnLst>
                        <p:par>
                          <p:cTn id="292" fill="hold">
                            <p:stCondLst>
                              <p:cond delay="0"/>
                            </p:stCondLst>
                            <p:childTnLst>
                              <p:par>
                                <p:cTn id="293" presetID="26" presetClass="entr" presetSubtype="0" fill="hold" grpId="0" nodeType="clickEffect">
                                  <p:stCondLst>
                                    <p:cond delay="0"/>
                                  </p:stCondLst>
                                  <p:childTnLst>
                                    <p:set>
                                      <p:cBhvr>
                                        <p:cTn id="294" dur="1" fill="hold">
                                          <p:stCondLst>
                                            <p:cond delay="0"/>
                                          </p:stCondLst>
                                        </p:cTn>
                                        <p:tgtEl>
                                          <p:spTgt spid="14">
                                            <p:txEl>
                                              <p:pRg st="3" end="3"/>
                                            </p:txEl>
                                          </p:spTgt>
                                        </p:tgtEl>
                                        <p:attrNameLst>
                                          <p:attrName>style.visibility</p:attrName>
                                        </p:attrNameLst>
                                      </p:cBhvr>
                                      <p:to>
                                        <p:strVal val="visible"/>
                                      </p:to>
                                    </p:set>
                                    <p:animEffect transition="in" filter="wipe(down)">
                                      <p:cBhvr>
                                        <p:cTn id="295" dur="580">
                                          <p:stCondLst>
                                            <p:cond delay="0"/>
                                          </p:stCondLst>
                                        </p:cTn>
                                        <p:tgtEl>
                                          <p:spTgt spid="14">
                                            <p:txEl>
                                              <p:pRg st="3" end="3"/>
                                            </p:txEl>
                                          </p:spTgt>
                                        </p:tgtEl>
                                      </p:cBhvr>
                                    </p:animEffect>
                                    <p:anim calcmode="lin" valueType="num">
                                      <p:cBhvr>
                                        <p:cTn id="296" dur="1822" tmFilter="0,0; 0.14,0.36; 0.43,0.73; 0.71,0.91; 1.0,1.0">
                                          <p:stCondLst>
                                            <p:cond delay="0"/>
                                          </p:stCondLst>
                                        </p:cTn>
                                        <p:tgtEl>
                                          <p:spTgt spid="14">
                                            <p:txEl>
                                              <p:pRg st="3" end="3"/>
                                            </p:txEl>
                                          </p:spTgt>
                                        </p:tgtEl>
                                        <p:attrNameLst>
                                          <p:attrName>ppt_x</p:attrName>
                                        </p:attrNameLst>
                                      </p:cBhvr>
                                      <p:tavLst>
                                        <p:tav tm="0">
                                          <p:val>
                                            <p:strVal val="#ppt_x-0.25"/>
                                          </p:val>
                                        </p:tav>
                                        <p:tav tm="100000">
                                          <p:val>
                                            <p:strVal val="#ppt_x"/>
                                          </p:val>
                                        </p:tav>
                                      </p:tavLst>
                                    </p:anim>
                                    <p:anim calcmode="lin" valueType="num">
                                      <p:cBhvr>
                                        <p:cTn id="297" dur="664" tmFilter="0.0,0.0; 0.25,0.07; 0.50,0.2; 0.75,0.467; 1.0,1.0">
                                          <p:stCondLst>
                                            <p:cond delay="0"/>
                                          </p:stCondLst>
                                        </p:cTn>
                                        <p:tgtEl>
                                          <p:spTgt spid="14">
                                            <p:txEl>
                                              <p:pRg st="3" end="3"/>
                                            </p:txEl>
                                          </p:spTgt>
                                        </p:tgtEl>
                                        <p:attrNameLst>
                                          <p:attrName>ppt_y</p:attrName>
                                        </p:attrNameLst>
                                      </p:cBhvr>
                                      <p:tavLst>
                                        <p:tav tm="0" fmla="#ppt_y-sin(pi*$)/3">
                                          <p:val>
                                            <p:fltVal val="0.5"/>
                                          </p:val>
                                        </p:tav>
                                        <p:tav tm="100000">
                                          <p:val>
                                            <p:fltVal val="1"/>
                                          </p:val>
                                        </p:tav>
                                      </p:tavLst>
                                    </p:anim>
                                    <p:anim calcmode="lin" valueType="num">
                                      <p:cBhvr>
                                        <p:cTn id="298" dur="664" tmFilter="0, 0; 0.125,0.2665; 0.25,0.4; 0.375,0.465; 0.5,0.5;  0.625,0.535; 0.75,0.6; 0.875,0.7335; 1,1">
                                          <p:stCondLst>
                                            <p:cond delay="664"/>
                                          </p:stCondLst>
                                        </p:cTn>
                                        <p:tgtEl>
                                          <p:spTgt spid="14">
                                            <p:txEl>
                                              <p:pRg st="3" end="3"/>
                                            </p:txEl>
                                          </p:spTgt>
                                        </p:tgtEl>
                                        <p:attrNameLst>
                                          <p:attrName>ppt_y</p:attrName>
                                        </p:attrNameLst>
                                      </p:cBhvr>
                                      <p:tavLst>
                                        <p:tav tm="0" fmla="#ppt_y-sin(pi*$)/9">
                                          <p:val>
                                            <p:fltVal val="0"/>
                                          </p:val>
                                        </p:tav>
                                        <p:tav tm="100000">
                                          <p:val>
                                            <p:fltVal val="1"/>
                                          </p:val>
                                        </p:tav>
                                      </p:tavLst>
                                    </p:anim>
                                    <p:anim calcmode="lin" valueType="num">
                                      <p:cBhvr>
                                        <p:cTn id="299" dur="332" tmFilter="0, 0; 0.125,0.2665; 0.25,0.4; 0.375,0.465; 0.5,0.5;  0.625,0.535; 0.75,0.6; 0.875,0.7335; 1,1">
                                          <p:stCondLst>
                                            <p:cond delay="1324"/>
                                          </p:stCondLst>
                                        </p:cTn>
                                        <p:tgtEl>
                                          <p:spTgt spid="14">
                                            <p:txEl>
                                              <p:pRg st="3" end="3"/>
                                            </p:txEl>
                                          </p:spTgt>
                                        </p:tgtEl>
                                        <p:attrNameLst>
                                          <p:attrName>ppt_y</p:attrName>
                                        </p:attrNameLst>
                                      </p:cBhvr>
                                      <p:tavLst>
                                        <p:tav tm="0" fmla="#ppt_y-sin(pi*$)/27">
                                          <p:val>
                                            <p:fltVal val="0"/>
                                          </p:val>
                                        </p:tav>
                                        <p:tav tm="100000">
                                          <p:val>
                                            <p:fltVal val="1"/>
                                          </p:val>
                                        </p:tav>
                                      </p:tavLst>
                                    </p:anim>
                                    <p:anim calcmode="lin" valueType="num">
                                      <p:cBhvr>
                                        <p:cTn id="300" dur="164" tmFilter="0, 0; 0.125,0.2665; 0.25,0.4; 0.375,0.465; 0.5,0.5;  0.625,0.535; 0.75,0.6; 0.875,0.7335; 1,1">
                                          <p:stCondLst>
                                            <p:cond delay="1656"/>
                                          </p:stCondLst>
                                        </p:cTn>
                                        <p:tgtEl>
                                          <p:spTgt spid="14">
                                            <p:txEl>
                                              <p:pRg st="3" end="3"/>
                                            </p:txEl>
                                          </p:spTgt>
                                        </p:tgtEl>
                                        <p:attrNameLst>
                                          <p:attrName>ppt_y</p:attrName>
                                        </p:attrNameLst>
                                      </p:cBhvr>
                                      <p:tavLst>
                                        <p:tav tm="0" fmla="#ppt_y-sin(pi*$)/81">
                                          <p:val>
                                            <p:fltVal val="0"/>
                                          </p:val>
                                        </p:tav>
                                        <p:tav tm="100000">
                                          <p:val>
                                            <p:fltVal val="1"/>
                                          </p:val>
                                        </p:tav>
                                      </p:tavLst>
                                    </p:anim>
                                    <p:animScale>
                                      <p:cBhvr>
                                        <p:cTn id="301" dur="26">
                                          <p:stCondLst>
                                            <p:cond delay="650"/>
                                          </p:stCondLst>
                                        </p:cTn>
                                        <p:tgtEl>
                                          <p:spTgt spid="14">
                                            <p:txEl>
                                              <p:pRg st="3" end="3"/>
                                            </p:txEl>
                                          </p:spTgt>
                                        </p:tgtEl>
                                      </p:cBhvr>
                                      <p:to x="100000" y="60000"/>
                                    </p:animScale>
                                    <p:animScale>
                                      <p:cBhvr>
                                        <p:cTn id="302" dur="166" decel="50000">
                                          <p:stCondLst>
                                            <p:cond delay="676"/>
                                          </p:stCondLst>
                                        </p:cTn>
                                        <p:tgtEl>
                                          <p:spTgt spid="14">
                                            <p:txEl>
                                              <p:pRg st="3" end="3"/>
                                            </p:txEl>
                                          </p:spTgt>
                                        </p:tgtEl>
                                      </p:cBhvr>
                                      <p:to x="100000" y="100000"/>
                                    </p:animScale>
                                    <p:animScale>
                                      <p:cBhvr>
                                        <p:cTn id="303" dur="26">
                                          <p:stCondLst>
                                            <p:cond delay="1312"/>
                                          </p:stCondLst>
                                        </p:cTn>
                                        <p:tgtEl>
                                          <p:spTgt spid="14">
                                            <p:txEl>
                                              <p:pRg st="3" end="3"/>
                                            </p:txEl>
                                          </p:spTgt>
                                        </p:tgtEl>
                                      </p:cBhvr>
                                      <p:to x="100000" y="80000"/>
                                    </p:animScale>
                                    <p:animScale>
                                      <p:cBhvr>
                                        <p:cTn id="304" dur="166" decel="50000">
                                          <p:stCondLst>
                                            <p:cond delay="1338"/>
                                          </p:stCondLst>
                                        </p:cTn>
                                        <p:tgtEl>
                                          <p:spTgt spid="14">
                                            <p:txEl>
                                              <p:pRg st="3" end="3"/>
                                            </p:txEl>
                                          </p:spTgt>
                                        </p:tgtEl>
                                      </p:cBhvr>
                                      <p:to x="100000" y="100000"/>
                                    </p:animScale>
                                    <p:animScale>
                                      <p:cBhvr>
                                        <p:cTn id="305" dur="26">
                                          <p:stCondLst>
                                            <p:cond delay="1642"/>
                                          </p:stCondLst>
                                        </p:cTn>
                                        <p:tgtEl>
                                          <p:spTgt spid="14">
                                            <p:txEl>
                                              <p:pRg st="3" end="3"/>
                                            </p:txEl>
                                          </p:spTgt>
                                        </p:tgtEl>
                                      </p:cBhvr>
                                      <p:to x="100000" y="90000"/>
                                    </p:animScale>
                                    <p:animScale>
                                      <p:cBhvr>
                                        <p:cTn id="306" dur="166" decel="50000">
                                          <p:stCondLst>
                                            <p:cond delay="1668"/>
                                          </p:stCondLst>
                                        </p:cTn>
                                        <p:tgtEl>
                                          <p:spTgt spid="14">
                                            <p:txEl>
                                              <p:pRg st="3" end="3"/>
                                            </p:txEl>
                                          </p:spTgt>
                                        </p:tgtEl>
                                      </p:cBhvr>
                                      <p:to x="100000" y="100000"/>
                                    </p:animScale>
                                    <p:animScale>
                                      <p:cBhvr>
                                        <p:cTn id="307" dur="26">
                                          <p:stCondLst>
                                            <p:cond delay="1808"/>
                                          </p:stCondLst>
                                        </p:cTn>
                                        <p:tgtEl>
                                          <p:spTgt spid="14">
                                            <p:txEl>
                                              <p:pRg st="3" end="3"/>
                                            </p:txEl>
                                          </p:spTgt>
                                        </p:tgtEl>
                                      </p:cBhvr>
                                      <p:to x="100000" y="95000"/>
                                    </p:animScale>
                                    <p:animScale>
                                      <p:cBhvr>
                                        <p:cTn id="308" dur="166" decel="50000">
                                          <p:stCondLst>
                                            <p:cond delay="1834"/>
                                          </p:stCondLst>
                                        </p:cTn>
                                        <p:tgtEl>
                                          <p:spTgt spid="14">
                                            <p:txEl>
                                              <p:pRg st="3" end="3"/>
                                            </p:txEl>
                                          </p:spTgt>
                                        </p:tgtEl>
                                      </p:cBhvr>
                                      <p:to x="100000" y="100000"/>
                                    </p:animScale>
                                  </p:childTnLst>
                                </p:cTn>
                              </p:par>
                            </p:childTnLst>
                          </p:cTn>
                        </p:par>
                      </p:childTnLst>
                    </p:cTn>
                  </p:par>
                  <p:par>
                    <p:cTn id="309" fill="hold">
                      <p:stCondLst>
                        <p:cond delay="indefinite"/>
                      </p:stCondLst>
                      <p:childTnLst>
                        <p:par>
                          <p:cTn id="310" fill="hold">
                            <p:stCondLst>
                              <p:cond delay="0"/>
                            </p:stCondLst>
                            <p:childTnLst>
                              <p:par>
                                <p:cTn id="311" presetID="26" presetClass="entr" presetSubtype="0" fill="hold" grpId="0" nodeType="clickEffect">
                                  <p:stCondLst>
                                    <p:cond delay="0"/>
                                  </p:stCondLst>
                                  <p:childTnLst>
                                    <p:set>
                                      <p:cBhvr>
                                        <p:cTn id="312" dur="1" fill="hold">
                                          <p:stCondLst>
                                            <p:cond delay="0"/>
                                          </p:stCondLst>
                                        </p:cTn>
                                        <p:tgtEl>
                                          <p:spTgt spid="14">
                                            <p:txEl>
                                              <p:pRg st="4" end="4"/>
                                            </p:txEl>
                                          </p:spTgt>
                                        </p:tgtEl>
                                        <p:attrNameLst>
                                          <p:attrName>style.visibility</p:attrName>
                                        </p:attrNameLst>
                                      </p:cBhvr>
                                      <p:to>
                                        <p:strVal val="visible"/>
                                      </p:to>
                                    </p:set>
                                    <p:animEffect transition="in" filter="wipe(down)">
                                      <p:cBhvr>
                                        <p:cTn id="313" dur="580">
                                          <p:stCondLst>
                                            <p:cond delay="0"/>
                                          </p:stCondLst>
                                        </p:cTn>
                                        <p:tgtEl>
                                          <p:spTgt spid="14">
                                            <p:txEl>
                                              <p:pRg st="4" end="4"/>
                                            </p:txEl>
                                          </p:spTgt>
                                        </p:tgtEl>
                                      </p:cBhvr>
                                    </p:animEffect>
                                    <p:anim calcmode="lin" valueType="num">
                                      <p:cBhvr>
                                        <p:cTn id="314" dur="1822" tmFilter="0,0; 0.14,0.36; 0.43,0.73; 0.71,0.91; 1.0,1.0">
                                          <p:stCondLst>
                                            <p:cond delay="0"/>
                                          </p:stCondLst>
                                        </p:cTn>
                                        <p:tgtEl>
                                          <p:spTgt spid="14">
                                            <p:txEl>
                                              <p:pRg st="4" end="4"/>
                                            </p:txEl>
                                          </p:spTgt>
                                        </p:tgtEl>
                                        <p:attrNameLst>
                                          <p:attrName>ppt_x</p:attrName>
                                        </p:attrNameLst>
                                      </p:cBhvr>
                                      <p:tavLst>
                                        <p:tav tm="0">
                                          <p:val>
                                            <p:strVal val="#ppt_x-0.25"/>
                                          </p:val>
                                        </p:tav>
                                        <p:tav tm="100000">
                                          <p:val>
                                            <p:strVal val="#ppt_x"/>
                                          </p:val>
                                        </p:tav>
                                      </p:tavLst>
                                    </p:anim>
                                    <p:anim calcmode="lin" valueType="num">
                                      <p:cBhvr>
                                        <p:cTn id="315" dur="664" tmFilter="0.0,0.0; 0.25,0.07; 0.50,0.2; 0.75,0.467; 1.0,1.0">
                                          <p:stCondLst>
                                            <p:cond delay="0"/>
                                          </p:stCondLst>
                                        </p:cTn>
                                        <p:tgtEl>
                                          <p:spTgt spid="14">
                                            <p:txEl>
                                              <p:pRg st="4" end="4"/>
                                            </p:txEl>
                                          </p:spTgt>
                                        </p:tgtEl>
                                        <p:attrNameLst>
                                          <p:attrName>ppt_y</p:attrName>
                                        </p:attrNameLst>
                                      </p:cBhvr>
                                      <p:tavLst>
                                        <p:tav tm="0" fmla="#ppt_y-sin(pi*$)/3">
                                          <p:val>
                                            <p:fltVal val="0.5"/>
                                          </p:val>
                                        </p:tav>
                                        <p:tav tm="100000">
                                          <p:val>
                                            <p:fltVal val="1"/>
                                          </p:val>
                                        </p:tav>
                                      </p:tavLst>
                                    </p:anim>
                                    <p:anim calcmode="lin" valueType="num">
                                      <p:cBhvr>
                                        <p:cTn id="316" dur="664" tmFilter="0, 0; 0.125,0.2665; 0.25,0.4; 0.375,0.465; 0.5,0.5;  0.625,0.535; 0.75,0.6; 0.875,0.7335; 1,1">
                                          <p:stCondLst>
                                            <p:cond delay="664"/>
                                          </p:stCondLst>
                                        </p:cTn>
                                        <p:tgtEl>
                                          <p:spTgt spid="14">
                                            <p:txEl>
                                              <p:pRg st="4" end="4"/>
                                            </p:txEl>
                                          </p:spTgt>
                                        </p:tgtEl>
                                        <p:attrNameLst>
                                          <p:attrName>ppt_y</p:attrName>
                                        </p:attrNameLst>
                                      </p:cBhvr>
                                      <p:tavLst>
                                        <p:tav tm="0" fmla="#ppt_y-sin(pi*$)/9">
                                          <p:val>
                                            <p:fltVal val="0"/>
                                          </p:val>
                                        </p:tav>
                                        <p:tav tm="100000">
                                          <p:val>
                                            <p:fltVal val="1"/>
                                          </p:val>
                                        </p:tav>
                                      </p:tavLst>
                                    </p:anim>
                                    <p:anim calcmode="lin" valueType="num">
                                      <p:cBhvr>
                                        <p:cTn id="317" dur="332" tmFilter="0, 0; 0.125,0.2665; 0.25,0.4; 0.375,0.465; 0.5,0.5;  0.625,0.535; 0.75,0.6; 0.875,0.7335; 1,1">
                                          <p:stCondLst>
                                            <p:cond delay="1324"/>
                                          </p:stCondLst>
                                        </p:cTn>
                                        <p:tgtEl>
                                          <p:spTgt spid="14">
                                            <p:txEl>
                                              <p:pRg st="4" end="4"/>
                                            </p:txEl>
                                          </p:spTgt>
                                        </p:tgtEl>
                                        <p:attrNameLst>
                                          <p:attrName>ppt_y</p:attrName>
                                        </p:attrNameLst>
                                      </p:cBhvr>
                                      <p:tavLst>
                                        <p:tav tm="0" fmla="#ppt_y-sin(pi*$)/27">
                                          <p:val>
                                            <p:fltVal val="0"/>
                                          </p:val>
                                        </p:tav>
                                        <p:tav tm="100000">
                                          <p:val>
                                            <p:fltVal val="1"/>
                                          </p:val>
                                        </p:tav>
                                      </p:tavLst>
                                    </p:anim>
                                    <p:anim calcmode="lin" valueType="num">
                                      <p:cBhvr>
                                        <p:cTn id="318" dur="164" tmFilter="0, 0; 0.125,0.2665; 0.25,0.4; 0.375,0.465; 0.5,0.5;  0.625,0.535; 0.75,0.6; 0.875,0.7335; 1,1">
                                          <p:stCondLst>
                                            <p:cond delay="1656"/>
                                          </p:stCondLst>
                                        </p:cTn>
                                        <p:tgtEl>
                                          <p:spTgt spid="14">
                                            <p:txEl>
                                              <p:pRg st="4" end="4"/>
                                            </p:txEl>
                                          </p:spTgt>
                                        </p:tgtEl>
                                        <p:attrNameLst>
                                          <p:attrName>ppt_y</p:attrName>
                                        </p:attrNameLst>
                                      </p:cBhvr>
                                      <p:tavLst>
                                        <p:tav tm="0" fmla="#ppt_y-sin(pi*$)/81">
                                          <p:val>
                                            <p:fltVal val="0"/>
                                          </p:val>
                                        </p:tav>
                                        <p:tav tm="100000">
                                          <p:val>
                                            <p:fltVal val="1"/>
                                          </p:val>
                                        </p:tav>
                                      </p:tavLst>
                                    </p:anim>
                                    <p:animScale>
                                      <p:cBhvr>
                                        <p:cTn id="319" dur="26">
                                          <p:stCondLst>
                                            <p:cond delay="650"/>
                                          </p:stCondLst>
                                        </p:cTn>
                                        <p:tgtEl>
                                          <p:spTgt spid="14">
                                            <p:txEl>
                                              <p:pRg st="4" end="4"/>
                                            </p:txEl>
                                          </p:spTgt>
                                        </p:tgtEl>
                                      </p:cBhvr>
                                      <p:to x="100000" y="60000"/>
                                    </p:animScale>
                                    <p:animScale>
                                      <p:cBhvr>
                                        <p:cTn id="320" dur="166" decel="50000">
                                          <p:stCondLst>
                                            <p:cond delay="676"/>
                                          </p:stCondLst>
                                        </p:cTn>
                                        <p:tgtEl>
                                          <p:spTgt spid="14">
                                            <p:txEl>
                                              <p:pRg st="4" end="4"/>
                                            </p:txEl>
                                          </p:spTgt>
                                        </p:tgtEl>
                                      </p:cBhvr>
                                      <p:to x="100000" y="100000"/>
                                    </p:animScale>
                                    <p:animScale>
                                      <p:cBhvr>
                                        <p:cTn id="321" dur="26">
                                          <p:stCondLst>
                                            <p:cond delay="1312"/>
                                          </p:stCondLst>
                                        </p:cTn>
                                        <p:tgtEl>
                                          <p:spTgt spid="14">
                                            <p:txEl>
                                              <p:pRg st="4" end="4"/>
                                            </p:txEl>
                                          </p:spTgt>
                                        </p:tgtEl>
                                      </p:cBhvr>
                                      <p:to x="100000" y="80000"/>
                                    </p:animScale>
                                    <p:animScale>
                                      <p:cBhvr>
                                        <p:cTn id="322" dur="166" decel="50000">
                                          <p:stCondLst>
                                            <p:cond delay="1338"/>
                                          </p:stCondLst>
                                        </p:cTn>
                                        <p:tgtEl>
                                          <p:spTgt spid="14">
                                            <p:txEl>
                                              <p:pRg st="4" end="4"/>
                                            </p:txEl>
                                          </p:spTgt>
                                        </p:tgtEl>
                                      </p:cBhvr>
                                      <p:to x="100000" y="100000"/>
                                    </p:animScale>
                                    <p:animScale>
                                      <p:cBhvr>
                                        <p:cTn id="323" dur="26">
                                          <p:stCondLst>
                                            <p:cond delay="1642"/>
                                          </p:stCondLst>
                                        </p:cTn>
                                        <p:tgtEl>
                                          <p:spTgt spid="14">
                                            <p:txEl>
                                              <p:pRg st="4" end="4"/>
                                            </p:txEl>
                                          </p:spTgt>
                                        </p:tgtEl>
                                      </p:cBhvr>
                                      <p:to x="100000" y="90000"/>
                                    </p:animScale>
                                    <p:animScale>
                                      <p:cBhvr>
                                        <p:cTn id="324" dur="166" decel="50000">
                                          <p:stCondLst>
                                            <p:cond delay="1668"/>
                                          </p:stCondLst>
                                        </p:cTn>
                                        <p:tgtEl>
                                          <p:spTgt spid="14">
                                            <p:txEl>
                                              <p:pRg st="4" end="4"/>
                                            </p:txEl>
                                          </p:spTgt>
                                        </p:tgtEl>
                                      </p:cBhvr>
                                      <p:to x="100000" y="100000"/>
                                    </p:animScale>
                                    <p:animScale>
                                      <p:cBhvr>
                                        <p:cTn id="325" dur="26">
                                          <p:stCondLst>
                                            <p:cond delay="1808"/>
                                          </p:stCondLst>
                                        </p:cTn>
                                        <p:tgtEl>
                                          <p:spTgt spid="14">
                                            <p:txEl>
                                              <p:pRg st="4" end="4"/>
                                            </p:txEl>
                                          </p:spTgt>
                                        </p:tgtEl>
                                      </p:cBhvr>
                                      <p:to x="100000" y="95000"/>
                                    </p:animScale>
                                    <p:animScale>
                                      <p:cBhvr>
                                        <p:cTn id="326" dur="166" decel="50000">
                                          <p:stCondLst>
                                            <p:cond delay="1834"/>
                                          </p:stCondLst>
                                        </p:cTn>
                                        <p:tgtEl>
                                          <p:spTgt spid="14">
                                            <p:txEl>
                                              <p:pRg st="4" end="4"/>
                                            </p:txEl>
                                          </p:spTgt>
                                        </p:tgtEl>
                                      </p:cBhvr>
                                      <p:to x="100000" y="100000"/>
                                    </p:animScale>
                                  </p:childTnLst>
                                </p:cTn>
                              </p:par>
                            </p:childTnLst>
                          </p:cTn>
                        </p:par>
                      </p:childTnLst>
                    </p:cTn>
                  </p:par>
                  <p:par>
                    <p:cTn id="327" fill="hold">
                      <p:stCondLst>
                        <p:cond delay="indefinite"/>
                      </p:stCondLst>
                      <p:childTnLst>
                        <p:par>
                          <p:cTn id="328" fill="hold">
                            <p:stCondLst>
                              <p:cond delay="0"/>
                            </p:stCondLst>
                            <p:childTnLst>
                              <p:par>
                                <p:cTn id="329" presetID="26" presetClass="entr" presetSubtype="0" fill="hold" grpId="0" nodeType="clickEffect">
                                  <p:stCondLst>
                                    <p:cond delay="0"/>
                                  </p:stCondLst>
                                  <p:childTnLst>
                                    <p:set>
                                      <p:cBhvr>
                                        <p:cTn id="330" dur="1" fill="hold">
                                          <p:stCondLst>
                                            <p:cond delay="0"/>
                                          </p:stCondLst>
                                        </p:cTn>
                                        <p:tgtEl>
                                          <p:spTgt spid="14">
                                            <p:txEl>
                                              <p:pRg st="5" end="5"/>
                                            </p:txEl>
                                          </p:spTgt>
                                        </p:tgtEl>
                                        <p:attrNameLst>
                                          <p:attrName>style.visibility</p:attrName>
                                        </p:attrNameLst>
                                      </p:cBhvr>
                                      <p:to>
                                        <p:strVal val="visible"/>
                                      </p:to>
                                    </p:set>
                                    <p:animEffect transition="in" filter="wipe(down)">
                                      <p:cBhvr>
                                        <p:cTn id="331" dur="580">
                                          <p:stCondLst>
                                            <p:cond delay="0"/>
                                          </p:stCondLst>
                                        </p:cTn>
                                        <p:tgtEl>
                                          <p:spTgt spid="14">
                                            <p:txEl>
                                              <p:pRg st="5" end="5"/>
                                            </p:txEl>
                                          </p:spTgt>
                                        </p:tgtEl>
                                      </p:cBhvr>
                                    </p:animEffect>
                                    <p:anim calcmode="lin" valueType="num">
                                      <p:cBhvr>
                                        <p:cTn id="332" dur="1822" tmFilter="0,0; 0.14,0.36; 0.43,0.73; 0.71,0.91; 1.0,1.0">
                                          <p:stCondLst>
                                            <p:cond delay="0"/>
                                          </p:stCondLst>
                                        </p:cTn>
                                        <p:tgtEl>
                                          <p:spTgt spid="14">
                                            <p:txEl>
                                              <p:pRg st="5" end="5"/>
                                            </p:txEl>
                                          </p:spTgt>
                                        </p:tgtEl>
                                        <p:attrNameLst>
                                          <p:attrName>ppt_x</p:attrName>
                                        </p:attrNameLst>
                                      </p:cBhvr>
                                      <p:tavLst>
                                        <p:tav tm="0">
                                          <p:val>
                                            <p:strVal val="#ppt_x-0.25"/>
                                          </p:val>
                                        </p:tav>
                                        <p:tav tm="100000">
                                          <p:val>
                                            <p:strVal val="#ppt_x"/>
                                          </p:val>
                                        </p:tav>
                                      </p:tavLst>
                                    </p:anim>
                                    <p:anim calcmode="lin" valueType="num">
                                      <p:cBhvr>
                                        <p:cTn id="333" dur="664" tmFilter="0.0,0.0; 0.25,0.07; 0.50,0.2; 0.75,0.467; 1.0,1.0">
                                          <p:stCondLst>
                                            <p:cond delay="0"/>
                                          </p:stCondLst>
                                        </p:cTn>
                                        <p:tgtEl>
                                          <p:spTgt spid="14">
                                            <p:txEl>
                                              <p:pRg st="5" end="5"/>
                                            </p:txEl>
                                          </p:spTgt>
                                        </p:tgtEl>
                                        <p:attrNameLst>
                                          <p:attrName>ppt_y</p:attrName>
                                        </p:attrNameLst>
                                      </p:cBhvr>
                                      <p:tavLst>
                                        <p:tav tm="0" fmla="#ppt_y-sin(pi*$)/3">
                                          <p:val>
                                            <p:fltVal val="0.5"/>
                                          </p:val>
                                        </p:tav>
                                        <p:tav tm="100000">
                                          <p:val>
                                            <p:fltVal val="1"/>
                                          </p:val>
                                        </p:tav>
                                      </p:tavLst>
                                    </p:anim>
                                    <p:anim calcmode="lin" valueType="num">
                                      <p:cBhvr>
                                        <p:cTn id="334" dur="664" tmFilter="0, 0; 0.125,0.2665; 0.25,0.4; 0.375,0.465; 0.5,0.5;  0.625,0.535; 0.75,0.6; 0.875,0.7335; 1,1">
                                          <p:stCondLst>
                                            <p:cond delay="664"/>
                                          </p:stCondLst>
                                        </p:cTn>
                                        <p:tgtEl>
                                          <p:spTgt spid="14">
                                            <p:txEl>
                                              <p:pRg st="5" end="5"/>
                                            </p:txEl>
                                          </p:spTgt>
                                        </p:tgtEl>
                                        <p:attrNameLst>
                                          <p:attrName>ppt_y</p:attrName>
                                        </p:attrNameLst>
                                      </p:cBhvr>
                                      <p:tavLst>
                                        <p:tav tm="0" fmla="#ppt_y-sin(pi*$)/9">
                                          <p:val>
                                            <p:fltVal val="0"/>
                                          </p:val>
                                        </p:tav>
                                        <p:tav tm="100000">
                                          <p:val>
                                            <p:fltVal val="1"/>
                                          </p:val>
                                        </p:tav>
                                      </p:tavLst>
                                    </p:anim>
                                    <p:anim calcmode="lin" valueType="num">
                                      <p:cBhvr>
                                        <p:cTn id="335" dur="332" tmFilter="0, 0; 0.125,0.2665; 0.25,0.4; 0.375,0.465; 0.5,0.5;  0.625,0.535; 0.75,0.6; 0.875,0.7335; 1,1">
                                          <p:stCondLst>
                                            <p:cond delay="1324"/>
                                          </p:stCondLst>
                                        </p:cTn>
                                        <p:tgtEl>
                                          <p:spTgt spid="14">
                                            <p:txEl>
                                              <p:pRg st="5" end="5"/>
                                            </p:txEl>
                                          </p:spTgt>
                                        </p:tgtEl>
                                        <p:attrNameLst>
                                          <p:attrName>ppt_y</p:attrName>
                                        </p:attrNameLst>
                                      </p:cBhvr>
                                      <p:tavLst>
                                        <p:tav tm="0" fmla="#ppt_y-sin(pi*$)/27">
                                          <p:val>
                                            <p:fltVal val="0"/>
                                          </p:val>
                                        </p:tav>
                                        <p:tav tm="100000">
                                          <p:val>
                                            <p:fltVal val="1"/>
                                          </p:val>
                                        </p:tav>
                                      </p:tavLst>
                                    </p:anim>
                                    <p:anim calcmode="lin" valueType="num">
                                      <p:cBhvr>
                                        <p:cTn id="336" dur="164" tmFilter="0, 0; 0.125,0.2665; 0.25,0.4; 0.375,0.465; 0.5,0.5;  0.625,0.535; 0.75,0.6; 0.875,0.7335; 1,1">
                                          <p:stCondLst>
                                            <p:cond delay="1656"/>
                                          </p:stCondLst>
                                        </p:cTn>
                                        <p:tgtEl>
                                          <p:spTgt spid="14">
                                            <p:txEl>
                                              <p:pRg st="5" end="5"/>
                                            </p:txEl>
                                          </p:spTgt>
                                        </p:tgtEl>
                                        <p:attrNameLst>
                                          <p:attrName>ppt_y</p:attrName>
                                        </p:attrNameLst>
                                      </p:cBhvr>
                                      <p:tavLst>
                                        <p:tav tm="0" fmla="#ppt_y-sin(pi*$)/81">
                                          <p:val>
                                            <p:fltVal val="0"/>
                                          </p:val>
                                        </p:tav>
                                        <p:tav tm="100000">
                                          <p:val>
                                            <p:fltVal val="1"/>
                                          </p:val>
                                        </p:tav>
                                      </p:tavLst>
                                    </p:anim>
                                    <p:animScale>
                                      <p:cBhvr>
                                        <p:cTn id="337" dur="26">
                                          <p:stCondLst>
                                            <p:cond delay="650"/>
                                          </p:stCondLst>
                                        </p:cTn>
                                        <p:tgtEl>
                                          <p:spTgt spid="14">
                                            <p:txEl>
                                              <p:pRg st="5" end="5"/>
                                            </p:txEl>
                                          </p:spTgt>
                                        </p:tgtEl>
                                      </p:cBhvr>
                                      <p:to x="100000" y="60000"/>
                                    </p:animScale>
                                    <p:animScale>
                                      <p:cBhvr>
                                        <p:cTn id="338" dur="166" decel="50000">
                                          <p:stCondLst>
                                            <p:cond delay="676"/>
                                          </p:stCondLst>
                                        </p:cTn>
                                        <p:tgtEl>
                                          <p:spTgt spid="14">
                                            <p:txEl>
                                              <p:pRg st="5" end="5"/>
                                            </p:txEl>
                                          </p:spTgt>
                                        </p:tgtEl>
                                      </p:cBhvr>
                                      <p:to x="100000" y="100000"/>
                                    </p:animScale>
                                    <p:animScale>
                                      <p:cBhvr>
                                        <p:cTn id="339" dur="26">
                                          <p:stCondLst>
                                            <p:cond delay="1312"/>
                                          </p:stCondLst>
                                        </p:cTn>
                                        <p:tgtEl>
                                          <p:spTgt spid="14">
                                            <p:txEl>
                                              <p:pRg st="5" end="5"/>
                                            </p:txEl>
                                          </p:spTgt>
                                        </p:tgtEl>
                                      </p:cBhvr>
                                      <p:to x="100000" y="80000"/>
                                    </p:animScale>
                                    <p:animScale>
                                      <p:cBhvr>
                                        <p:cTn id="340" dur="166" decel="50000">
                                          <p:stCondLst>
                                            <p:cond delay="1338"/>
                                          </p:stCondLst>
                                        </p:cTn>
                                        <p:tgtEl>
                                          <p:spTgt spid="14">
                                            <p:txEl>
                                              <p:pRg st="5" end="5"/>
                                            </p:txEl>
                                          </p:spTgt>
                                        </p:tgtEl>
                                      </p:cBhvr>
                                      <p:to x="100000" y="100000"/>
                                    </p:animScale>
                                    <p:animScale>
                                      <p:cBhvr>
                                        <p:cTn id="341" dur="26">
                                          <p:stCondLst>
                                            <p:cond delay="1642"/>
                                          </p:stCondLst>
                                        </p:cTn>
                                        <p:tgtEl>
                                          <p:spTgt spid="14">
                                            <p:txEl>
                                              <p:pRg st="5" end="5"/>
                                            </p:txEl>
                                          </p:spTgt>
                                        </p:tgtEl>
                                      </p:cBhvr>
                                      <p:to x="100000" y="90000"/>
                                    </p:animScale>
                                    <p:animScale>
                                      <p:cBhvr>
                                        <p:cTn id="342" dur="166" decel="50000">
                                          <p:stCondLst>
                                            <p:cond delay="1668"/>
                                          </p:stCondLst>
                                        </p:cTn>
                                        <p:tgtEl>
                                          <p:spTgt spid="14">
                                            <p:txEl>
                                              <p:pRg st="5" end="5"/>
                                            </p:txEl>
                                          </p:spTgt>
                                        </p:tgtEl>
                                      </p:cBhvr>
                                      <p:to x="100000" y="100000"/>
                                    </p:animScale>
                                    <p:animScale>
                                      <p:cBhvr>
                                        <p:cTn id="343" dur="26">
                                          <p:stCondLst>
                                            <p:cond delay="1808"/>
                                          </p:stCondLst>
                                        </p:cTn>
                                        <p:tgtEl>
                                          <p:spTgt spid="14">
                                            <p:txEl>
                                              <p:pRg st="5" end="5"/>
                                            </p:txEl>
                                          </p:spTgt>
                                        </p:tgtEl>
                                      </p:cBhvr>
                                      <p:to x="100000" y="95000"/>
                                    </p:animScale>
                                    <p:animScale>
                                      <p:cBhvr>
                                        <p:cTn id="344" dur="166" decel="50000">
                                          <p:stCondLst>
                                            <p:cond delay="1834"/>
                                          </p:stCondLst>
                                        </p:cTn>
                                        <p:tgtEl>
                                          <p:spTgt spid="14">
                                            <p:txEl>
                                              <p:pRg st="5" end="5"/>
                                            </p:txEl>
                                          </p:spTgt>
                                        </p:tgtEl>
                                      </p:cBhvr>
                                      <p:to x="100000" y="100000"/>
                                    </p:animScale>
                                  </p:childTnLst>
                                </p:cTn>
                              </p:par>
                            </p:childTnLst>
                          </p:cTn>
                        </p:par>
                      </p:childTnLst>
                    </p:cTn>
                  </p:par>
                  <p:par>
                    <p:cTn id="345" fill="hold">
                      <p:stCondLst>
                        <p:cond delay="indefinite"/>
                      </p:stCondLst>
                      <p:childTnLst>
                        <p:par>
                          <p:cTn id="346" fill="hold">
                            <p:stCondLst>
                              <p:cond delay="0"/>
                            </p:stCondLst>
                            <p:childTnLst>
                              <p:par>
                                <p:cTn id="347" presetID="26" presetClass="entr" presetSubtype="0" fill="hold" grpId="0" nodeType="clickEffect">
                                  <p:stCondLst>
                                    <p:cond delay="0"/>
                                  </p:stCondLst>
                                  <p:childTnLst>
                                    <p:set>
                                      <p:cBhvr>
                                        <p:cTn id="348" dur="1" fill="hold">
                                          <p:stCondLst>
                                            <p:cond delay="0"/>
                                          </p:stCondLst>
                                        </p:cTn>
                                        <p:tgtEl>
                                          <p:spTgt spid="14">
                                            <p:txEl>
                                              <p:pRg st="6" end="6"/>
                                            </p:txEl>
                                          </p:spTgt>
                                        </p:tgtEl>
                                        <p:attrNameLst>
                                          <p:attrName>style.visibility</p:attrName>
                                        </p:attrNameLst>
                                      </p:cBhvr>
                                      <p:to>
                                        <p:strVal val="visible"/>
                                      </p:to>
                                    </p:set>
                                    <p:animEffect transition="in" filter="wipe(down)">
                                      <p:cBhvr>
                                        <p:cTn id="349" dur="580">
                                          <p:stCondLst>
                                            <p:cond delay="0"/>
                                          </p:stCondLst>
                                        </p:cTn>
                                        <p:tgtEl>
                                          <p:spTgt spid="14">
                                            <p:txEl>
                                              <p:pRg st="6" end="6"/>
                                            </p:txEl>
                                          </p:spTgt>
                                        </p:tgtEl>
                                      </p:cBhvr>
                                    </p:animEffect>
                                    <p:anim calcmode="lin" valueType="num">
                                      <p:cBhvr>
                                        <p:cTn id="350" dur="1822" tmFilter="0,0; 0.14,0.36; 0.43,0.73; 0.71,0.91; 1.0,1.0">
                                          <p:stCondLst>
                                            <p:cond delay="0"/>
                                          </p:stCondLst>
                                        </p:cTn>
                                        <p:tgtEl>
                                          <p:spTgt spid="14">
                                            <p:txEl>
                                              <p:pRg st="6" end="6"/>
                                            </p:txEl>
                                          </p:spTgt>
                                        </p:tgtEl>
                                        <p:attrNameLst>
                                          <p:attrName>ppt_x</p:attrName>
                                        </p:attrNameLst>
                                      </p:cBhvr>
                                      <p:tavLst>
                                        <p:tav tm="0">
                                          <p:val>
                                            <p:strVal val="#ppt_x-0.25"/>
                                          </p:val>
                                        </p:tav>
                                        <p:tav tm="100000">
                                          <p:val>
                                            <p:strVal val="#ppt_x"/>
                                          </p:val>
                                        </p:tav>
                                      </p:tavLst>
                                    </p:anim>
                                    <p:anim calcmode="lin" valueType="num">
                                      <p:cBhvr>
                                        <p:cTn id="351" dur="664" tmFilter="0.0,0.0; 0.25,0.07; 0.50,0.2; 0.75,0.467; 1.0,1.0">
                                          <p:stCondLst>
                                            <p:cond delay="0"/>
                                          </p:stCondLst>
                                        </p:cTn>
                                        <p:tgtEl>
                                          <p:spTgt spid="14">
                                            <p:txEl>
                                              <p:pRg st="6" end="6"/>
                                            </p:txEl>
                                          </p:spTgt>
                                        </p:tgtEl>
                                        <p:attrNameLst>
                                          <p:attrName>ppt_y</p:attrName>
                                        </p:attrNameLst>
                                      </p:cBhvr>
                                      <p:tavLst>
                                        <p:tav tm="0" fmla="#ppt_y-sin(pi*$)/3">
                                          <p:val>
                                            <p:fltVal val="0.5"/>
                                          </p:val>
                                        </p:tav>
                                        <p:tav tm="100000">
                                          <p:val>
                                            <p:fltVal val="1"/>
                                          </p:val>
                                        </p:tav>
                                      </p:tavLst>
                                    </p:anim>
                                    <p:anim calcmode="lin" valueType="num">
                                      <p:cBhvr>
                                        <p:cTn id="352" dur="664" tmFilter="0, 0; 0.125,0.2665; 0.25,0.4; 0.375,0.465; 0.5,0.5;  0.625,0.535; 0.75,0.6; 0.875,0.7335; 1,1">
                                          <p:stCondLst>
                                            <p:cond delay="664"/>
                                          </p:stCondLst>
                                        </p:cTn>
                                        <p:tgtEl>
                                          <p:spTgt spid="14">
                                            <p:txEl>
                                              <p:pRg st="6" end="6"/>
                                            </p:txEl>
                                          </p:spTgt>
                                        </p:tgtEl>
                                        <p:attrNameLst>
                                          <p:attrName>ppt_y</p:attrName>
                                        </p:attrNameLst>
                                      </p:cBhvr>
                                      <p:tavLst>
                                        <p:tav tm="0" fmla="#ppt_y-sin(pi*$)/9">
                                          <p:val>
                                            <p:fltVal val="0"/>
                                          </p:val>
                                        </p:tav>
                                        <p:tav tm="100000">
                                          <p:val>
                                            <p:fltVal val="1"/>
                                          </p:val>
                                        </p:tav>
                                      </p:tavLst>
                                    </p:anim>
                                    <p:anim calcmode="lin" valueType="num">
                                      <p:cBhvr>
                                        <p:cTn id="353" dur="332" tmFilter="0, 0; 0.125,0.2665; 0.25,0.4; 0.375,0.465; 0.5,0.5;  0.625,0.535; 0.75,0.6; 0.875,0.7335; 1,1">
                                          <p:stCondLst>
                                            <p:cond delay="1324"/>
                                          </p:stCondLst>
                                        </p:cTn>
                                        <p:tgtEl>
                                          <p:spTgt spid="14">
                                            <p:txEl>
                                              <p:pRg st="6" end="6"/>
                                            </p:txEl>
                                          </p:spTgt>
                                        </p:tgtEl>
                                        <p:attrNameLst>
                                          <p:attrName>ppt_y</p:attrName>
                                        </p:attrNameLst>
                                      </p:cBhvr>
                                      <p:tavLst>
                                        <p:tav tm="0" fmla="#ppt_y-sin(pi*$)/27">
                                          <p:val>
                                            <p:fltVal val="0"/>
                                          </p:val>
                                        </p:tav>
                                        <p:tav tm="100000">
                                          <p:val>
                                            <p:fltVal val="1"/>
                                          </p:val>
                                        </p:tav>
                                      </p:tavLst>
                                    </p:anim>
                                    <p:anim calcmode="lin" valueType="num">
                                      <p:cBhvr>
                                        <p:cTn id="354" dur="164" tmFilter="0, 0; 0.125,0.2665; 0.25,0.4; 0.375,0.465; 0.5,0.5;  0.625,0.535; 0.75,0.6; 0.875,0.7335; 1,1">
                                          <p:stCondLst>
                                            <p:cond delay="1656"/>
                                          </p:stCondLst>
                                        </p:cTn>
                                        <p:tgtEl>
                                          <p:spTgt spid="14">
                                            <p:txEl>
                                              <p:pRg st="6" end="6"/>
                                            </p:txEl>
                                          </p:spTgt>
                                        </p:tgtEl>
                                        <p:attrNameLst>
                                          <p:attrName>ppt_y</p:attrName>
                                        </p:attrNameLst>
                                      </p:cBhvr>
                                      <p:tavLst>
                                        <p:tav tm="0" fmla="#ppt_y-sin(pi*$)/81">
                                          <p:val>
                                            <p:fltVal val="0"/>
                                          </p:val>
                                        </p:tav>
                                        <p:tav tm="100000">
                                          <p:val>
                                            <p:fltVal val="1"/>
                                          </p:val>
                                        </p:tav>
                                      </p:tavLst>
                                    </p:anim>
                                    <p:animScale>
                                      <p:cBhvr>
                                        <p:cTn id="355" dur="26">
                                          <p:stCondLst>
                                            <p:cond delay="650"/>
                                          </p:stCondLst>
                                        </p:cTn>
                                        <p:tgtEl>
                                          <p:spTgt spid="14">
                                            <p:txEl>
                                              <p:pRg st="6" end="6"/>
                                            </p:txEl>
                                          </p:spTgt>
                                        </p:tgtEl>
                                      </p:cBhvr>
                                      <p:to x="100000" y="60000"/>
                                    </p:animScale>
                                    <p:animScale>
                                      <p:cBhvr>
                                        <p:cTn id="356" dur="166" decel="50000">
                                          <p:stCondLst>
                                            <p:cond delay="676"/>
                                          </p:stCondLst>
                                        </p:cTn>
                                        <p:tgtEl>
                                          <p:spTgt spid="14">
                                            <p:txEl>
                                              <p:pRg st="6" end="6"/>
                                            </p:txEl>
                                          </p:spTgt>
                                        </p:tgtEl>
                                      </p:cBhvr>
                                      <p:to x="100000" y="100000"/>
                                    </p:animScale>
                                    <p:animScale>
                                      <p:cBhvr>
                                        <p:cTn id="357" dur="26">
                                          <p:stCondLst>
                                            <p:cond delay="1312"/>
                                          </p:stCondLst>
                                        </p:cTn>
                                        <p:tgtEl>
                                          <p:spTgt spid="14">
                                            <p:txEl>
                                              <p:pRg st="6" end="6"/>
                                            </p:txEl>
                                          </p:spTgt>
                                        </p:tgtEl>
                                      </p:cBhvr>
                                      <p:to x="100000" y="80000"/>
                                    </p:animScale>
                                    <p:animScale>
                                      <p:cBhvr>
                                        <p:cTn id="358" dur="166" decel="50000">
                                          <p:stCondLst>
                                            <p:cond delay="1338"/>
                                          </p:stCondLst>
                                        </p:cTn>
                                        <p:tgtEl>
                                          <p:spTgt spid="14">
                                            <p:txEl>
                                              <p:pRg st="6" end="6"/>
                                            </p:txEl>
                                          </p:spTgt>
                                        </p:tgtEl>
                                      </p:cBhvr>
                                      <p:to x="100000" y="100000"/>
                                    </p:animScale>
                                    <p:animScale>
                                      <p:cBhvr>
                                        <p:cTn id="359" dur="26">
                                          <p:stCondLst>
                                            <p:cond delay="1642"/>
                                          </p:stCondLst>
                                        </p:cTn>
                                        <p:tgtEl>
                                          <p:spTgt spid="14">
                                            <p:txEl>
                                              <p:pRg st="6" end="6"/>
                                            </p:txEl>
                                          </p:spTgt>
                                        </p:tgtEl>
                                      </p:cBhvr>
                                      <p:to x="100000" y="90000"/>
                                    </p:animScale>
                                    <p:animScale>
                                      <p:cBhvr>
                                        <p:cTn id="360" dur="166" decel="50000">
                                          <p:stCondLst>
                                            <p:cond delay="1668"/>
                                          </p:stCondLst>
                                        </p:cTn>
                                        <p:tgtEl>
                                          <p:spTgt spid="14">
                                            <p:txEl>
                                              <p:pRg st="6" end="6"/>
                                            </p:txEl>
                                          </p:spTgt>
                                        </p:tgtEl>
                                      </p:cBhvr>
                                      <p:to x="100000" y="100000"/>
                                    </p:animScale>
                                    <p:animScale>
                                      <p:cBhvr>
                                        <p:cTn id="361" dur="26">
                                          <p:stCondLst>
                                            <p:cond delay="1808"/>
                                          </p:stCondLst>
                                        </p:cTn>
                                        <p:tgtEl>
                                          <p:spTgt spid="14">
                                            <p:txEl>
                                              <p:pRg st="6" end="6"/>
                                            </p:txEl>
                                          </p:spTgt>
                                        </p:tgtEl>
                                      </p:cBhvr>
                                      <p:to x="100000" y="95000"/>
                                    </p:animScale>
                                    <p:animScale>
                                      <p:cBhvr>
                                        <p:cTn id="362" dur="166" decel="50000">
                                          <p:stCondLst>
                                            <p:cond delay="1834"/>
                                          </p:stCondLst>
                                        </p:cTn>
                                        <p:tgtEl>
                                          <p:spTgt spid="14">
                                            <p:txEl>
                                              <p:pRg st="6" end="6"/>
                                            </p:txEl>
                                          </p:spTgt>
                                        </p:tgtEl>
                                      </p:cBhvr>
                                      <p:to x="100000" y="100000"/>
                                    </p:animScale>
                                  </p:childTnLst>
                                </p:cTn>
                              </p:par>
                            </p:childTnLst>
                          </p:cTn>
                        </p:par>
                      </p:childTnLst>
                    </p:cTn>
                  </p:par>
                  <p:par>
                    <p:cTn id="363" fill="hold">
                      <p:stCondLst>
                        <p:cond delay="indefinite"/>
                      </p:stCondLst>
                      <p:childTnLst>
                        <p:par>
                          <p:cTn id="364" fill="hold">
                            <p:stCondLst>
                              <p:cond delay="0"/>
                            </p:stCondLst>
                            <p:childTnLst>
                              <p:par>
                                <p:cTn id="365" presetID="26" presetClass="entr" presetSubtype="0" fill="hold" grpId="0" nodeType="clickEffect">
                                  <p:stCondLst>
                                    <p:cond delay="0"/>
                                  </p:stCondLst>
                                  <p:childTnLst>
                                    <p:set>
                                      <p:cBhvr>
                                        <p:cTn id="366" dur="1" fill="hold">
                                          <p:stCondLst>
                                            <p:cond delay="0"/>
                                          </p:stCondLst>
                                        </p:cTn>
                                        <p:tgtEl>
                                          <p:spTgt spid="14">
                                            <p:txEl>
                                              <p:pRg st="7" end="7"/>
                                            </p:txEl>
                                          </p:spTgt>
                                        </p:tgtEl>
                                        <p:attrNameLst>
                                          <p:attrName>style.visibility</p:attrName>
                                        </p:attrNameLst>
                                      </p:cBhvr>
                                      <p:to>
                                        <p:strVal val="visible"/>
                                      </p:to>
                                    </p:set>
                                    <p:animEffect transition="in" filter="wipe(down)">
                                      <p:cBhvr>
                                        <p:cTn id="367" dur="580">
                                          <p:stCondLst>
                                            <p:cond delay="0"/>
                                          </p:stCondLst>
                                        </p:cTn>
                                        <p:tgtEl>
                                          <p:spTgt spid="14">
                                            <p:txEl>
                                              <p:pRg st="7" end="7"/>
                                            </p:txEl>
                                          </p:spTgt>
                                        </p:tgtEl>
                                      </p:cBhvr>
                                    </p:animEffect>
                                    <p:anim calcmode="lin" valueType="num">
                                      <p:cBhvr>
                                        <p:cTn id="368" dur="1822" tmFilter="0,0; 0.14,0.36; 0.43,0.73; 0.71,0.91; 1.0,1.0">
                                          <p:stCondLst>
                                            <p:cond delay="0"/>
                                          </p:stCondLst>
                                        </p:cTn>
                                        <p:tgtEl>
                                          <p:spTgt spid="14">
                                            <p:txEl>
                                              <p:pRg st="7" end="7"/>
                                            </p:txEl>
                                          </p:spTgt>
                                        </p:tgtEl>
                                        <p:attrNameLst>
                                          <p:attrName>ppt_x</p:attrName>
                                        </p:attrNameLst>
                                      </p:cBhvr>
                                      <p:tavLst>
                                        <p:tav tm="0">
                                          <p:val>
                                            <p:strVal val="#ppt_x-0.25"/>
                                          </p:val>
                                        </p:tav>
                                        <p:tav tm="100000">
                                          <p:val>
                                            <p:strVal val="#ppt_x"/>
                                          </p:val>
                                        </p:tav>
                                      </p:tavLst>
                                    </p:anim>
                                    <p:anim calcmode="lin" valueType="num">
                                      <p:cBhvr>
                                        <p:cTn id="369" dur="664" tmFilter="0.0,0.0; 0.25,0.07; 0.50,0.2; 0.75,0.467; 1.0,1.0">
                                          <p:stCondLst>
                                            <p:cond delay="0"/>
                                          </p:stCondLst>
                                        </p:cTn>
                                        <p:tgtEl>
                                          <p:spTgt spid="14">
                                            <p:txEl>
                                              <p:pRg st="7" end="7"/>
                                            </p:txEl>
                                          </p:spTgt>
                                        </p:tgtEl>
                                        <p:attrNameLst>
                                          <p:attrName>ppt_y</p:attrName>
                                        </p:attrNameLst>
                                      </p:cBhvr>
                                      <p:tavLst>
                                        <p:tav tm="0" fmla="#ppt_y-sin(pi*$)/3">
                                          <p:val>
                                            <p:fltVal val="0.5"/>
                                          </p:val>
                                        </p:tav>
                                        <p:tav tm="100000">
                                          <p:val>
                                            <p:fltVal val="1"/>
                                          </p:val>
                                        </p:tav>
                                      </p:tavLst>
                                    </p:anim>
                                    <p:anim calcmode="lin" valueType="num">
                                      <p:cBhvr>
                                        <p:cTn id="370" dur="664" tmFilter="0, 0; 0.125,0.2665; 0.25,0.4; 0.375,0.465; 0.5,0.5;  0.625,0.535; 0.75,0.6; 0.875,0.7335; 1,1">
                                          <p:stCondLst>
                                            <p:cond delay="664"/>
                                          </p:stCondLst>
                                        </p:cTn>
                                        <p:tgtEl>
                                          <p:spTgt spid="14">
                                            <p:txEl>
                                              <p:pRg st="7" end="7"/>
                                            </p:txEl>
                                          </p:spTgt>
                                        </p:tgtEl>
                                        <p:attrNameLst>
                                          <p:attrName>ppt_y</p:attrName>
                                        </p:attrNameLst>
                                      </p:cBhvr>
                                      <p:tavLst>
                                        <p:tav tm="0" fmla="#ppt_y-sin(pi*$)/9">
                                          <p:val>
                                            <p:fltVal val="0"/>
                                          </p:val>
                                        </p:tav>
                                        <p:tav tm="100000">
                                          <p:val>
                                            <p:fltVal val="1"/>
                                          </p:val>
                                        </p:tav>
                                      </p:tavLst>
                                    </p:anim>
                                    <p:anim calcmode="lin" valueType="num">
                                      <p:cBhvr>
                                        <p:cTn id="371" dur="332" tmFilter="0, 0; 0.125,0.2665; 0.25,0.4; 0.375,0.465; 0.5,0.5;  0.625,0.535; 0.75,0.6; 0.875,0.7335; 1,1">
                                          <p:stCondLst>
                                            <p:cond delay="1324"/>
                                          </p:stCondLst>
                                        </p:cTn>
                                        <p:tgtEl>
                                          <p:spTgt spid="14">
                                            <p:txEl>
                                              <p:pRg st="7" end="7"/>
                                            </p:txEl>
                                          </p:spTgt>
                                        </p:tgtEl>
                                        <p:attrNameLst>
                                          <p:attrName>ppt_y</p:attrName>
                                        </p:attrNameLst>
                                      </p:cBhvr>
                                      <p:tavLst>
                                        <p:tav tm="0" fmla="#ppt_y-sin(pi*$)/27">
                                          <p:val>
                                            <p:fltVal val="0"/>
                                          </p:val>
                                        </p:tav>
                                        <p:tav tm="100000">
                                          <p:val>
                                            <p:fltVal val="1"/>
                                          </p:val>
                                        </p:tav>
                                      </p:tavLst>
                                    </p:anim>
                                    <p:anim calcmode="lin" valueType="num">
                                      <p:cBhvr>
                                        <p:cTn id="372" dur="164" tmFilter="0, 0; 0.125,0.2665; 0.25,0.4; 0.375,0.465; 0.5,0.5;  0.625,0.535; 0.75,0.6; 0.875,0.7335; 1,1">
                                          <p:stCondLst>
                                            <p:cond delay="1656"/>
                                          </p:stCondLst>
                                        </p:cTn>
                                        <p:tgtEl>
                                          <p:spTgt spid="14">
                                            <p:txEl>
                                              <p:pRg st="7" end="7"/>
                                            </p:txEl>
                                          </p:spTgt>
                                        </p:tgtEl>
                                        <p:attrNameLst>
                                          <p:attrName>ppt_y</p:attrName>
                                        </p:attrNameLst>
                                      </p:cBhvr>
                                      <p:tavLst>
                                        <p:tav tm="0" fmla="#ppt_y-sin(pi*$)/81">
                                          <p:val>
                                            <p:fltVal val="0"/>
                                          </p:val>
                                        </p:tav>
                                        <p:tav tm="100000">
                                          <p:val>
                                            <p:fltVal val="1"/>
                                          </p:val>
                                        </p:tav>
                                      </p:tavLst>
                                    </p:anim>
                                    <p:animScale>
                                      <p:cBhvr>
                                        <p:cTn id="373" dur="26">
                                          <p:stCondLst>
                                            <p:cond delay="650"/>
                                          </p:stCondLst>
                                        </p:cTn>
                                        <p:tgtEl>
                                          <p:spTgt spid="14">
                                            <p:txEl>
                                              <p:pRg st="7" end="7"/>
                                            </p:txEl>
                                          </p:spTgt>
                                        </p:tgtEl>
                                      </p:cBhvr>
                                      <p:to x="100000" y="60000"/>
                                    </p:animScale>
                                    <p:animScale>
                                      <p:cBhvr>
                                        <p:cTn id="374" dur="166" decel="50000">
                                          <p:stCondLst>
                                            <p:cond delay="676"/>
                                          </p:stCondLst>
                                        </p:cTn>
                                        <p:tgtEl>
                                          <p:spTgt spid="14">
                                            <p:txEl>
                                              <p:pRg st="7" end="7"/>
                                            </p:txEl>
                                          </p:spTgt>
                                        </p:tgtEl>
                                      </p:cBhvr>
                                      <p:to x="100000" y="100000"/>
                                    </p:animScale>
                                    <p:animScale>
                                      <p:cBhvr>
                                        <p:cTn id="375" dur="26">
                                          <p:stCondLst>
                                            <p:cond delay="1312"/>
                                          </p:stCondLst>
                                        </p:cTn>
                                        <p:tgtEl>
                                          <p:spTgt spid="14">
                                            <p:txEl>
                                              <p:pRg st="7" end="7"/>
                                            </p:txEl>
                                          </p:spTgt>
                                        </p:tgtEl>
                                      </p:cBhvr>
                                      <p:to x="100000" y="80000"/>
                                    </p:animScale>
                                    <p:animScale>
                                      <p:cBhvr>
                                        <p:cTn id="376" dur="166" decel="50000">
                                          <p:stCondLst>
                                            <p:cond delay="1338"/>
                                          </p:stCondLst>
                                        </p:cTn>
                                        <p:tgtEl>
                                          <p:spTgt spid="14">
                                            <p:txEl>
                                              <p:pRg st="7" end="7"/>
                                            </p:txEl>
                                          </p:spTgt>
                                        </p:tgtEl>
                                      </p:cBhvr>
                                      <p:to x="100000" y="100000"/>
                                    </p:animScale>
                                    <p:animScale>
                                      <p:cBhvr>
                                        <p:cTn id="377" dur="26">
                                          <p:stCondLst>
                                            <p:cond delay="1642"/>
                                          </p:stCondLst>
                                        </p:cTn>
                                        <p:tgtEl>
                                          <p:spTgt spid="14">
                                            <p:txEl>
                                              <p:pRg st="7" end="7"/>
                                            </p:txEl>
                                          </p:spTgt>
                                        </p:tgtEl>
                                      </p:cBhvr>
                                      <p:to x="100000" y="90000"/>
                                    </p:animScale>
                                    <p:animScale>
                                      <p:cBhvr>
                                        <p:cTn id="378" dur="166" decel="50000">
                                          <p:stCondLst>
                                            <p:cond delay="1668"/>
                                          </p:stCondLst>
                                        </p:cTn>
                                        <p:tgtEl>
                                          <p:spTgt spid="14">
                                            <p:txEl>
                                              <p:pRg st="7" end="7"/>
                                            </p:txEl>
                                          </p:spTgt>
                                        </p:tgtEl>
                                      </p:cBhvr>
                                      <p:to x="100000" y="100000"/>
                                    </p:animScale>
                                    <p:animScale>
                                      <p:cBhvr>
                                        <p:cTn id="379" dur="26">
                                          <p:stCondLst>
                                            <p:cond delay="1808"/>
                                          </p:stCondLst>
                                        </p:cTn>
                                        <p:tgtEl>
                                          <p:spTgt spid="14">
                                            <p:txEl>
                                              <p:pRg st="7" end="7"/>
                                            </p:txEl>
                                          </p:spTgt>
                                        </p:tgtEl>
                                      </p:cBhvr>
                                      <p:to x="100000" y="95000"/>
                                    </p:animScale>
                                    <p:animScale>
                                      <p:cBhvr>
                                        <p:cTn id="380" dur="166" decel="50000">
                                          <p:stCondLst>
                                            <p:cond delay="1834"/>
                                          </p:stCondLst>
                                        </p:cTn>
                                        <p:tgtEl>
                                          <p:spTgt spid="14">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build="p"/>
      <p:bldP spid="9" grpId="0" build="p"/>
      <p:bldP spid="12" grpId="0" build="p"/>
      <p:bldP spid="13" grpId="0" build="p"/>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E2D3-DF19-4952-B138-1CAA6B5D3398}"/>
              </a:ext>
            </a:extLst>
          </p:cNvPr>
          <p:cNvSpPr>
            <a:spLocks noGrp="1"/>
          </p:cNvSpPr>
          <p:nvPr>
            <p:ph type="title"/>
          </p:nvPr>
        </p:nvSpPr>
        <p:spPr/>
        <p:txBody>
          <a:bodyPr/>
          <a:lstStyle/>
          <a:p>
            <a:endParaRPr lang="fr-CI"/>
          </a:p>
        </p:txBody>
      </p:sp>
      <p:sp>
        <p:nvSpPr>
          <p:cNvPr id="3" name="Text Placeholder 2">
            <a:extLst>
              <a:ext uri="{FF2B5EF4-FFF2-40B4-BE49-F238E27FC236}">
                <a16:creationId xmlns:a16="http://schemas.microsoft.com/office/drawing/2014/main" id="{870E806A-DD1F-4DEF-86CF-CC37C018D2AB}"/>
              </a:ext>
            </a:extLst>
          </p:cNvPr>
          <p:cNvSpPr>
            <a:spLocks noGrp="1"/>
          </p:cNvSpPr>
          <p:nvPr>
            <p:ph type="body" sz="half" idx="2"/>
          </p:nvPr>
        </p:nvSpPr>
        <p:spPr/>
        <p:txBody>
          <a:bodyPr/>
          <a:lstStyle/>
          <a:p>
            <a:r>
              <a:rPr lang="fr-FR" b="1" dirty="0"/>
              <a:t>4-Fonctionnalités avancées</a:t>
            </a:r>
            <a:r>
              <a:rPr lang="fr-FR" dirty="0"/>
              <a:t> : </a:t>
            </a:r>
          </a:p>
          <a:p>
            <a:pPr>
              <a:buFont typeface="Arial" panose="020B0604020202020204" pitchFamily="34" charset="0"/>
              <a:buChar char="•"/>
            </a:pPr>
            <a:r>
              <a:rPr lang="fr-FR" dirty="0"/>
              <a:t>Portails de téléportation entre les extrémités du labyrinthe</a:t>
            </a:r>
          </a:p>
          <a:p>
            <a:pPr>
              <a:buFont typeface="Arial" panose="020B0604020202020204" pitchFamily="34" charset="0"/>
              <a:buChar char="•"/>
            </a:pPr>
            <a:r>
              <a:rPr lang="fr-FR" dirty="0"/>
              <a:t>Système de niveaux multiples avec progression</a:t>
            </a:r>
          </a:p>
          <a:p>
            <a:pPr>
              <a:buFont typeface="Arial" panose="020B0604020202020204" pitchFamily="34" charset="0"/>
              <a:buChar char="•"/>
            </a:pPr>
            <a:r>
              <a:rPr lang="fr-FR" dirty="0"/>
              <a:t>Minuterie limitant le temps disponible pour chaque niveau</a:t>
            </a:r>
          </a:p>
          <a:p>
            <a:endParaRPr lang="fr-CI" dirty="0"/>
          </a:p>
        </p:txBody>
      </p:sp>
    </p:spTree>
    <p:extLst>
      <p:ext uri="{BB962C8B-B14F-4D97-AF65-F5344CB8AC3E}">
        <p14:creationId xmlns:p14="http://schemas.microsoft.com/office/powerpoint/2010/main" val="80716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71</TotalTime>
  <Words>833</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Bahnschrift Light</vt:lpstr>
      <vt:lpstr>Century Gothic</vt:lpstr>
      <vt:lpstr>Wingdings 3</vt:lpstr>
      <vt:lpstr>Ion Boardroom</vt:lpstr>
      <vt:lpstr>PowerPoint Presentation</vt:lpstr>
      <vt:lpstr>Analyse du Code Pac-Man</vt:lpstr>
      <vt:lpstr>Organisation des fichiers</vt:lpstr>
      <vt:lpstr>Analyse détaillée des composants</vt:lpstr>
      <vt:lpstr>PowerPoint Presentation</vt:lpstr>
      <vt:lpstr>PowerPoint Presentation</vt:lpstr>
      <vt:lpstr>PowerPoint Presentation</vt:lpstr>
      <vt:lpstr>Mécaniques de jeu notables</vt:lpstr>
      <vt:lpstr>PowerPoint Presentation</vt:lpstr>
      <vt:lpstr>Conclusion Ce code présente une implémentation fonctionnelle et bien structurée du jeu Pac-Man. Il suit les principes de programmation modulaire en séparant clairement la logique du jeu et l'affichage graphique. L'utilisation de la bibliothèque Allegro simplifie considérablement la gestion des graphismes et des entrées utilisateur, permettant aux développeurs de se concentrer sur la logique de jeu. La conception permets facilement d'étendre le jeu avec de nouveaux niveaux ou fonctionnalités, comme l'ajout de nouveaux types de fantômes ou de bonus supplémentaires.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mickael Elohim djedje</dc:creator>
  <cp:lastModifiedBy>mickael Elohim djedje</cp:lastModifiedBy>
  <cp:revision>8</cp:revision>
  <dcterms:created xsi:type="dcterms:W3CDTF">2025-03-21T09:42:23Z</dcterms:created>
  <dcterms:modified xsi:type="dcterms:W3CDTF">2025-03-21T10:53:25Z</dcterms:modified>
</cp:coreProperties>
</file>