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7A56A-36FF-86D3-07A4-3AE8EA97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AB46EB-0679-FF93-6610-667512245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D612C-F845-807D-1D29-208D24C2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C5AB4F-BAE0-ECD0-8BF7-11C761B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06A44-2A5B-7806-2C33-86BFC6DD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85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483EC-F410-97B7-6563-6409B8C5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2CAE6-8C9C-C281-16DF-C315A7E5D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AA476-941D-D719-23A5-457762B3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827C1-5C82-5A1C-7F53-49A6F91D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84D03-2C94-3419-103D-57AE7041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50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FD80D9-DF2C-F80E-9795-7324442C7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DE0E18-EE60-4847-E358-E23503FD6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F6822-D8B5-03F6-D22A-A56E51E0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B497E6-3E6B-391E-5C6C-A8284934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AEE548-15A5-C1EA-91B0-34FB5D25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4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AE8A3-79E1-69EF-C404-5964374E3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BD92CA-C416-3561-CF2C-2E2214D53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C2597-5B0B-A484-A263-DB9D9DEA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C87BB-674A-949C-C916-6B0DE3A6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56834-195A-34CC-4413-384CFFA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94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CF74-8762-0235-26B2-3995F7CB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05E9CB-257C-8E85-7122-5CC70BE4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C4387-BCC9-7BFC-49B5-4B734136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B327B-3BE2-AC9C-5BDC-653FC1C3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D7BD8A-8A70-A8F6-77D8-56CE5C9E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73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5EF3-DD28-CE10-FE85-DC33BB1E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8A4E6-3AD0-F8B8-060D-54664B90E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62B153-29CD-D7E8-7E1C-FB4D40C5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1EF2E9-6DFB-E5ED-B571-CF0E401F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226B40-B8B9-F034-177B-DDBC591D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D500A-EB63-5779-D503-C1585CA8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6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D4F7-5ACD-CBCF-7829-69B6D5A1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18512-4FDF-AD9B-D78B-307828E8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950C1F-C936-3B4D-8267-C10A5D7BF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630306-319F-859D-51A3-FD79D111E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228F7A-408A-4B06-08D5-522281EDC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9126DF3-9763-889B-8473-70E4986E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B2804C-A4CF-A1B7-FCA5-C37CBDCD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FD91CF-6BB7-9A31-3313-177BBA41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40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F7A3E-F279-E382-9485-617A32D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F73609-B710-5529-EFD9-BD60E60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881AE6-1513-ABB7-B37C-21AE0101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D6E86A-CC85-C126-2B3D-1472B34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5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01FD12-8C51-AD5D-532D-D7E0910C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B31846-B97E-CD61-EE0D-C8862CC3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553CE8-EF68-ADC4-970A-14FA87C6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5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EBC77-BFC2-914E-9385-F62759A8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91B71-0C95-0C46-2190-D7630516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80AB0-3911-C20B-6C4F-55C1B38DE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E10183-C686-A175-A053-EAE257E9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A415EA-230A-1FEB-9003-B0DA647A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0B4413-1AF8-A9EA-4099-03D187F1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15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A66AE-B341-E01A-EC0B-C5C88672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C57775-E918-3BBC-1924-1538713A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BFBBC-43B3-8653-E840-ABCE0243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BA5942-9F4E-B529-B29D-22453641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174C4D-5484-9644-50BE-B5C5A652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12D9F5-FFC5-292F-00F4-EF0EBB3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1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2B0A72-D477-3BEB-2F57-68A17215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5EEAC-E051-8645-965A-B1EF705D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7A507-7424-C07D-4221-B1E64CB02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6BCA5-15DC-4CC4-BE58-C768148ED432}" type="datetimeFigureOut">
              <a:rPr lang="es-ES" smtClean="0"/>
              <a:t>29/10/2025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97851-E3CC-31ED-E6B3-37E0209F0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22B97-8F29-C525-92BB-79B809F9D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CEEB0-4B64-4861-94F9-2CACCD173B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899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BB60A3-E835-C1B3-3B9B-FA1C3B3A5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s-E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Pac 2 Visualització de 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4DFBF-2392-DB3C-277F-71AE23317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628" y="5158522"/>
            <a:ext cx="5689601" cy="1087477"/>
          </a:xfrm>
        </p:spPr>
        <p:txBody>
          <a:bodyPr anchor="ctr">
            <a:normAutofit/>
          </a:bodyPr>
          <a:lstStyle/>
          <a:p>
            <a:pPr algn="l"/>
            <a:r>
              <a:rPr lang="es-E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Nom: Eloi Arjona</a:t>
            </a:r>
          </a:p>
          <a:p>
            <a:pPr algn="l"/>
            <a:r>
              <a:rPr lang="es-E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Máster de ciència de dades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B3185-E58C-297D-FE61-01E1D4C6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/>
              <a:t>Pie Chart: </a:t>
            </a:r>
            <a:r>
              <a:rPr lang="ca-ES" noProof="0" dirty="0"/>
              <a:t>Característiques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D7E6C-0B29-3B5A-C5E0-920DBBD0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ca-ES" sz="3600" noProof="0" dirty="0"/>
          </a:p>
          <a:p>
            <a:r>
              <a:rPr lang="ca-ES" sz="3600" noProof="0" dirty="0"/>
              <a:t>Origen</a:t>
            </a:r>
          </a:p>
          <a:p>
            <a:r>
              <a:rPr lang="ca-ES" sz="3600" noProof="0" dirty="0"/>
              <a:t>Funcionament</a:t>
            </a:r>
          </a:p>
          <a:p>
            <a:r>
              <a:rPr lang="ca-ES" sz="3600" noProof="0" dirty="0"/>
              <a:t>Aplicacions tècniques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615A9D-9972-0EC9-067F-045B7280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940438"/>
            <a:ext cx="4810125" cy="40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966D6-DAC1-4A5E-51B4-CB6CC04ED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51D9D-1336-DAFD-B19B-73E00DAC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/>
              <a:t>Pie Chart: 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4BEFC-B2EE-1B3E-BF9A-FCBB48B7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ca-ES" sz="3600" noProof="0" dirty="0"/>
              <a:t>Tipus</a:t>
            </a:r>
          </a:p>
          <a:p>
            <a:r>
              <a:rPr lang="ca-ES" sz="3600" noProof="0" dirty="0"/>
              <a:t>Estructura</a:t>
            </a:r>
          </a:p>
          <a:p>
            <a:r>
              <a:rPr lang="ca-ES" sz="3600" noProof="0" dirty="0"/>
              <a:t>Limitacions</a:t>
            </a:r>
          </a:p>
          <a:p>
            <a:pPr lvl="1"/>
            <a:r>
              <a:rPr lang="ca-ES" sz="3600" noProof="0" dirty="0"/>
              <a:t>Grandària màxima</a:t>
            </a:r>
          </a:p>
          <a:p>
            <a:pPr lvl="1"/>
            <a:r>
              <a:rPr lang="ca-ES" sz="3600" noProof="0" dirty="0"/>
              <a:t>Grandària mínima</a:t>
            </a:r>
          </a:p>
          <a:p>
            <a:pPr marL="457200" lvl="1" indent="0">
              <a:buNone/>
            </a:pPr>
            <a:endParaRPr lang="es-ES" sz="1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68C4CA-FE20-147D-2162-BD4D8CB5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5" y="1940438"/>
            <a:ext cx="4810125" cy="40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6F7B1-316A-24AF-E3E0-2C042CA4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E4504B-F31F-4B76-EC7F-81F402D7D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FFDFF5-3A59-BA0B-C65B-74114C189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B2850-0215-B986-E434-5DC3901F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 err="1"/>
              <a:t>Venn</a:t>
            </a:r>
            <a:r>
              <a:rPr lang="es-ES" dirty="0"/>
              <a:t> </a:t>
            </a:r>
            <a:r>
              <a:rPr lang="es-ES" dirty="0" err="1"/>
              <a:t>Diagrams</a:t>
            </a:r>
            <a:r>
              <a:rPr lang="es-ES" dirty="0"/>
              <a:t>: </a:t>
            </a:r>
            <a:r>
              <a:rPr lang="ca-ES" noProof="0" dirty="0"/>
              <a:t>Característiques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24221-C32F-82D4-989E-227521D1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ca-ES" sz="3600" noProof="0" dirty="0"/>
          </a:p>
          <a:p>
            <a:r>
              <a:rPr lang="ca-ES" sz="3600" noProof="0" dirty="0"/>
              <a:t>Origen</a:t>
            </a:r>
          </a:p>
          <a:p>
            <a:r>
              <a:rPr lang="ca-ES" sz="3600" noProof="0" dirty="0"/>
              <a:t>Funcionament</a:t>
            </a:r>
          </a:p>
          <a:p>
            <a:r>
              <a:rPr lang="ca-ES" sz="3600" noProof="0" dirty="0"/>
              <a:t>Aplicacions tècniques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4F5990C-D7C1-6A0C-5487-0CD4401E2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619512-DF32-7702-D5E9-A12E4362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53" y="1759462"/>
            <a:ext cx="5087516" cy="42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2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2B407-4E35-FE09-AC24-B775ADA19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90F2C4-F0BC-63B4-E416-F9DE9391D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5F54C-89E2-E1C6-4424-0D8FEE3B5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E05F66-3DD8-8611-6583-A5C3A411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 err="1"/>
              <a:t>Venn</a:t>
            </a:r>
            <a:r>
              <a:rPr lang="es-ES" dirty="0"/>
              <a:t> </a:t>
            </a:r>
            <a:r>
              <a:rPr lang="es-ES" dirty="0" err="1"/>
              <a:t>Diagrams</a:t>
            </a:r>
            <a:r>
              <a:rPr lang="es-ES" dirty="0"/>
              <a:t>: 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A8949-A3CB-7F7F-3F2C-7A97744D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ca-ES" sz="3600" noProof="0" dirty="0"/>
              <a:t>Tipus</a:t>
            </a:r>
          </a:p>
          <a:p>
            <a:r>
              <a:rPr lang="ca-ES" sz="3600" noProof="0" dirty="0"/>
              <a:t>Estructura</a:t>
            </a:r>
          </a:p>
          <a:p>
            <a:r>
              <a:rPr lang="ca-ES" sz="3600" noProof="0" dirty="0"/>
              <a:t>Limitacions</a:t>
            </a:r>
          </a:p>
          <a:p>
            <a:pPr lvl="1"/>
            <a:r>
              <a:rPr lang="ca-ES" sz="3600" noProof="0" dirty="0"/>
              <a:t>Grandària màxima</a:t>
            </a:r>
          </a:p>
          <a:p>
            <a:pPr lvl="1"/>
            <a:r>
              <a:rPr lang="ca-ES" sz="3600" noProof="0" dirty="0"/>
              <a:t>Grandària mínima</a:t>
            </a:r>
          </a:p>
          <a:p>
            <a:pPr marL="457200" lvl="1" indent="0">
              <a:buNone/>
            </a:pPr>
            <a:endParaRPr lang="es-ES" sz="1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4AE324-96FC-99F7-CCB8-360236B08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0B9FA1-7152-FD39-B681-7B518F5E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053" y="1759462"/>
            <a:ext cx="5087516" cy="42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9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39FEA-A614-2197-2813-0E3FFFFF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5BA6F4-66C0-5906-689F-7DCC6890B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0E1D42-6BD9-7215-C3A4-9C5F0DA47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E8A3AA-B7AB-CC16-CA8B-29A37FE5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/>
              <a:t>Rain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: </a:t>
            </a:r>
            <a:r>
              <a:rPr lang="ca-ES" noProof="0" dirty="0"/>
              <a:t>Característiques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9A3F3A-CB43-C21C-EE92-996937A9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endParaRPr lang="ca-ES" sz="3600" noProof="0" dirty="0"/>
          </a:p>
          <a:p>
            <a:r>
              <a:rPr lang="ca-ES" sz="3600" noProof="0" dirty="0"/>
              <a:t>Origen</a:t>
            </a:r>
          </a:p>
          <a:p>
            <a:r>
              <a:rPr lang="ca-ES" sz="3600" noProof="0" dirty="0"/>
              <a:t>Funcionament</a:t>
            </a:r>
          </a:p>
          <a:p>
            <a:r>
              <a:rPr lang="ca-ES" sz="3600" noProof="0" dirty="0"/>
              <a:t>Aplicacions tècniques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CD35DA-83A1-98CE-1D7E-395239765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00710D-5557-BFB8-641D-B9541A5FD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02" y="2550035"/>
            <a:ext cx="5922334" cy="27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8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6C4B3-FE0A-435A-F577-4C62E1B56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79F11-37E7-0822-25D6-FF6FB3C5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421188-8B20-BE43-6ED8-2633C1F8E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D39622-93F4-2B7C-CA86-BBCD50A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 dirty="0"/>
              <a:t>Rain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: 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2DCC1-6620-A48B-FD47-E077FD6C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ca-ES" sz="3600" noProof="0" dirty="0"/>
              <a:t>Tipus</a:t>
            </a:r>
          </a:p>
          <a:p>
            <a:r>
              <a:rPr lang="ca-ES" sz="3600" noProof="0" dirty="0"/>
              <a:t>Estructura</a:t>
            </a:r>
          </a:p>
          <a:p>
            <a:r>
              <a:rPr lang="ca-ES" sz="3600" noProof="0" dirty="0"/>
              <a:t>Limitacions</a:t>
            </a:r>
          </a:p>
          <a:p>
            <a:pPr lvl="1"/>
            <a:r>
              <a:rPr lang="ca-ES" sz="3600" noProof="0" dirty="0"/>
              <a:t>Grandària màxima</a:t>
            </a:r>
          </a:p>
          <a:p>
            <a:pPr lvl="1"/>
            <a:r>
              <a:rPr lang="ca-ES" sz="3600" noProof="0" dirty="0"/>
              <a:t>Grandària mínima</a:t>
            </a:r>
          </a:p>
          <a:p>
            <a:pPr marL="457200" lvl="1" indent="0">
              <a:buNone/>
            </a:pPr>
            <a:endParaRPr lang="es-ES" sz="1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9BBB80-C0B5-3B60-490B-9C92FAF0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8E0851-7C10-81E6-3A8A-E5692A68E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402" y="2550035"/>
            <a:ext cx="5922334" cy="27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73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Pac 2 Visualització de dades</vt:lpstr>
      <vt:lpstr>Pie Chart: Característiques</vt:lpstr>
      <vt:lpstr>Pie Chart: Dades</vt:lpstr>
      <vt:lpstr>Venn Diagrams: Característiques</vt:lpstr>
      <vt:lpstr>Venn Diagrams: Dades</vt:lpstr>
      <vt:lpstr>Rain cloud Plots: Característiques</vt:lpstr>
      <vt:lpstr>Rain cloud Plots : Dades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Arjona</dc:creator>
  <cp:lastModifiedBy>Eloi Arjona</cp:lastModifiedBy>
  <cp:revision>1</cp:revision>
  <dcterms:created xsi:type="dcterms:W3CDTF">2025-10-29T10:26:16Z</dcterms:created>
  <dcterms:modified xsi:type="dcterms:W3CDTF">2025-10-29T14:40:34Z</dcterms:modified>
</cp:coreProperties>
</file>