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49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48DC-1194-4CC9-8AB5-B8BFD447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FFB5-0364-4794-B1AA-AD83BC28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1DF1-6A98-4212-B039-1C66E1FD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C182-D87A-4B02-B55C-BF6DAAA1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518F-13E8-41B0-B0C1-3014C004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779-EF87-4471-A033-76E279FF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051A-1B46-43F2-B90B-381D315C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BBA5-8568-4A39-8B26-971D389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C0D7-4323-446D-BE42-98634A8F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FA6B-B601-403D-91CC-835E231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9D3BD-E527-4CE6-98D3-85E16138A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B295-B68F-4E5C-AE0B-A4BADB40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5CF4-E4DE-4F9E-989A-38C15465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4943-A30B-4EB3-BD8A-E230298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060F-F5A9-4DEF-93A3-4BADD48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A63F-A7C5-4DDC-89A0-19CF4C90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BF5A-54C3-4965-AD69-CAA7285C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8CEC-9AF8-4B14-8230-9C22523A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4B93-2CC5-49EF-94DD-BBB08A13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042A-5A51-48B5-95CC-4E022671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E2F-A9A4-4954-A702-0EF0B7EE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B0A13-0C8E-4270-A6AB-909A58DF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09FB-868F-4B43-BB47-5E921136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32C0-75CE-4405-9205-95DD05FC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7E91-1876-4024-9AF6-056DB8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D085-4B6F-4E49-AC5C-019B6471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D450-94E5-4206-A80A-64D539884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0BAA-6EEF-45F3-8E96-AC9D4FBD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A89A5-4AE4-4DD8-9047-E99A68C2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FA85-F6E1-479A-98C0-2F90A0B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3C76-F907-4942-92DF-D785CCA1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280-ACCA-43EF-A33D-DDF6DBBA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E013-7AE4-4AD0-B4C5-175AA022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ECB3-60DD-41B5-AD37-B8495A35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CC734-CBAC-453C-98B5-13004AF8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3718C-63E7-4AFA-8B92-CFA484F0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AFF3D-B16A-4304-89CE-EC39EC7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32A7C-B899-424F-AD24-08B788F1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0B72C-CBD2-485E-808F-0F64A86D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5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078C-7233-43B0-93C1-26D0CE7C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DE2AF-A397-45CA-9D96-31782AFB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B0DD-2406-491E-B243-3E17575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1F63-A57C-4122-8CAA-8C8C8E4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D7BDF-AF22-47E8-AEEB-4A225CB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6B72C-CA18-4D2C-8692-36764907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75819-6E28-474E-9E04-EC829CC6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3B09-5FA7-49A7-BFFE-DAD7689E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348F-A868-4BB5-B3EC-493302C9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930FE-B2E9-4A46-A56F-D5FABDA4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D06D-F443-4953-9384-7202AE4F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0199-BCED-4826-BBA7-4FFE209E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4BB8-0125-4E4C-A6E9-14E3FEE3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D5D-6338-4042-9A2A-0B25C89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B74B0-0256-4353-BC7C-1BBE71932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BCEB-A63E-40FF-B878-76526D036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40A1-D4CF-4A77-B07C-7DD3F499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EC5B-DDFA-4BD3-98DB-5614336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8A72-7328-4C29-81F2-1769B12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B99E-1EC1-43C0-8FB5-BE0FA43D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3A7A-711A-432B-8ABC-E2C0B98C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0C06-D0FA-4685-AF4E-2D48703C4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3764-E971-40BF-B6BD-AEF748D79081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DCB6-D162-459B-B134-1CBF3E432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4D83-9CAC-4882-94CC-B6AD11A9B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7A99-44D9-4130-960B-98A0B956D36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MSIPCMContentMarking" descr="{&quot;HashCode&quot;:-1220536117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5C9D9883-324B-44DB-A42F-F186D3B61C18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422827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F2DBC9-6803-4D5C-BDD9-A8EB24DDF42D}"/>
              </a:ext>
            </a:extLst>
          </p:cNvPr>
          <p:cNvGrpSpPr/>
          <p:nvPr/>
        </p:nvGrpSpPr>
        <p:grpSpPr>
          <a:xfrm>
            <a:off x="-10687294" y="2347401"/>
            <a:ext cx="23940000" cy="2168709"/>
            <a:chOff x="-10687294" y="2347401"/>
            <a:chExt cx="23940000" cy="21687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AC3CC0-E622-431A-9EB1-CBAC0C1F7507}"/>
                </a:ext>
              </a:extLst>
            </p:cNvPr>
            <p:cNvSpPr/>
            <p:nvPr/>
          </p:nvSpPr>
          <p:spPr>
            <a:xfrm>
              <a:off x="-10687294" y="2347401"/>
              <a:ext cx="23940000" cy="2168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16B163-4C07-4290-989F-52BB44BF5237}"/>
                </a:ext>
              </a:extLst>
            </p:cNvPr>
            <p:cNvGrpSpPr/>
            <p:nvPr/>
          </p:nvGrpSpPr>
          <p:grpSpPr>
            <a:xfrm>
              <a:off x="-10498361" y="2529000"/>
              <a:ext cx="23562135" cy="1800000"/>
              <a:chOff x="-10883843" y="2529000"/>
              <a:chExt cx="23562135" cy="180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F5B6E3E-5DB1-4C6E-9EC4-93CD80412E3E}"/>
                  </a:ext>
                </a:extLst>
              </p:cNvPr>
              <p:cNvGrpSpPr/>
              <p:nvPr/>
            </p:nvGrpSpPr>
            <p:grpSpPr>
              <a:xfrm>
                <a:off x="8903723" y="2529000"/>
                <a:ext cx="1800000" cy="1800000"/>
                <a:chOff x="398352" y="841973"/>
                <a:chExt cx="1800000" cy="180000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A3684EC-10E4-4BB7-923A-F9C03795ACBA}"/>
                    </a:ext>
                  </a:extLst>
                </p:cNvPr>
                <p:cNvSpPr/>
                <p:nvPr/>
              </p:nvSpPr>
              <p:spPr>
                <a:xfrm>
                  <a:off x="398352" y="841973"/>
                  <a:ext cx="1800000" cy="180000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623338D-55E9-40BF-9EC2-81F5E560DE4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01195" y="1111973"/>
                  <a:ext cx="794314" cy="1260000"/>
                  <a:chOff x="3385808" y="2465156"/>
                  <a:chExt cx="485775" cy="770572"/>
                </a:xfrm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312EC973-3266-40C5-ADF8-21574DB2ED02}"/>
                      </a:ext>
                    </a:extLst>
                  </p:cNvPr>
                  <p:cNvSpPr/>
                  <p:nvPr/>
                </p:nvSpPr>
                <p:spPr>
                  <a:xfrm>
                    <a:off x="3409620" y="2489436"/>
                    <a:ext cx="438150" cy="342900"/>
                  </a:xfrm>
                  <a:custGeom>
                    <a:avLst/>
                    <a:gdLst>
                      <a:gd name="connsiteX0" fmla="*/ 120968 w 438150"/>
                      <a:gd name="connsiteY0" fmla="*/ 0 h 342900"/>
                      <a:gd name="connsiteX1" fmla="*/ 0 w 438150"/>
                      <a:gd name="connsiteY1" fmla="*/ 27623 h 342900"/>
                      <a:gd name="connsiteX2" fmla="*/ 0 w 438150"/>
                      <a:gd name="connsiteY2" fmla="*/ 342900 h 342900"/>
                      <a:gd name="connsiteX3" fmla="*/ 120968 w 438150"/>
                      <a:gd name="connsiteY3" fmla="*/ 315278 h 342900"/>
                      <a:gd name="connsiteX4" fmla="*/ 438150 w 438150"/>
                      <a:gd name="connsiteY4" fmla="*/ 317183 h 342900"/>
                      <a:gd name="connsiteX5" fmla="*/ 438150 w 438150"/>
                      <a:gd name="connsiteY5" fmla="*/ 1905 h 342900"/>
                      <a:gd name="connsiteX6" fmla="*/ 120968 w 438150"/>
                      <a:gd name="connsiteY6" fmla="*/ 0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8150" h="342900">
                        <a:moveTo>
                          <a:pt x="120968" y="0"/>
                        </a:moveTo>
                        <a:cubicBezTo>
                          <a:pt x="37148" y="0"/>
                          <a:pt x="0" y="27623"/>
                          <a:pt x="0" y="27623"/>
                        </a:cubicBezTo>
                        <a:lnTo>
                          <a:pt x="0" y="342900"/>
                        </a:lnTo>
                        <a:cubicBezTo>
                          <a:pt x="0" y="342900"/>
                          <a:pt x="36195" y="315278"/>
                          <a:pt x="120968" y="315278"/>
                        </a:cubicBezTo>
                        <a:cubicBezTo>
                          <a:pt x="221933" y="315278"/>
                          <a:pt x="320993" y="370523"/>
                          <a:pt x="438150" y="317183"/>
                        </a:cubicBezTo>
                        <a:lnTo>
                          <a:pt x="438150" y="1905"/>
                        </a:lnTo>
                        <a:cubicBezTo>
                          <a:pt x="290513" y="45720"/>
                          <a:pt x="221933" y="0"/>
                          <a:pt x="12096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" name="Graphic 7" descr="Flag outline">
                    <a:extLst>
                      <a:ext uri="{FF2B5EF4-FFF2-40B4-BE49-F238E27FC236}">
                        <a16:creationId xmlns:a16="http://schemas.microsoft.com/office/drawing/2014/main" id="{DB35CE95-33DF-4FDF-8A68-A0F894B130C0}"/>
                      </a:ext>
                    </a:extLst>
                  </p:cNvPr>
                  <p:cNvSpPr/>
                  <p:nvPr/>
                </p:nvSpPr>
                <p:spPr>
                  <a:xfrm>
                    <a:off x="3385808" y="2465156"/>
                    <a:ext cx="485775" cy="770572"/>
                  </a:xfrm>
                  <a:custGeom>
                    <a:avLst/>
                    <a:gdLst>
                      <a:gd name="connsiteX0" fmla="*/ 473688 w 485775"/>
                      <a:gd name="connsiteY0" fmla="*/ 10830 h 770572"/>
                      <a:gd name="connsiteX1" fmla="*/ 240001 w 485775"/>
                      <a:gd name="connsiteY1" fmla="*/ 18869 h 770572"/>
                      <a:gd name="connsiteX2" fmla="*/ 138379 w 485775"/>
                      <a:gd name="connsiteY2" fmla="*/ 8573 h 770572"/>
                      <a:gd name="connsiteX3" fmla="*/ 19050 w 485775"/>
                      <a:gd name="connsiteY3" fmla="*/ 29947 h 770572"/>
                      <a:gd name="connsiteX4" fmla="*/ 19050 w 485775"/>
                      <a:gd name="connsiteY4" fmla="*/ 9525 h 770572"/>
                      <a:gd name="connsiteX5" fmla="*/ 9525 w 485775"/>
                      <a:gd name="connsiteY5" fmla="*/ 0 h 770572"/>
                      <a:gd name="connsiteX6" fmla="*/ 0 w 485775"/>
                      <a:gd name="connsiteY6" fmla="*/ 9525 h 770572"/>
                      <a:gd name="connsiteX7" fmla="*/ 0 w 485775"/>
                      <a:gd name="connsiteY7" fmla="*/ 770573 h 770572"/>
                      <a:gd name="connsiteX8" fmla="*/ 19050 w 485775"/>
                      <a:gd name="connsiteY8" fmla="*/ 770573 h 770572"/>
                      <a:gd name="connsiteX9" fmla="*/ 19050 w 485775"/>
                      <a:gd name="connsiteY9" fmla="*/ 366389 h 770572"/>
                      <a:gd name="connsiteX10" fmla="*/ 138379 w 485775"/>
                      <a:gd name="connsiteY10" fmla="*/ 342900 h 770572"/>
                      <a:gd name="connsiteX11" fmla="*/ 243973 w 485775"/>
                      <a:gd name="connsiteY11" fmla="*/ 355035 h 770572"/>
                      <a:gd name="connsiteX12" fmla="*/ 479993 w 485775"/>
                      <a:gd name="connsiteY12" fmla="*/ 344034 h 770572"/>
                      <a:gd name="connsiteX13" fmla="*/ 485775 w 485775"/>
                      <a:gd name="connsiteY13" fmla="*/ 341567 h 770572"/>
                      <a:gd name="connsiteX14" fmla="*/ 485775 w 485775"/>
                      <a:gd name="connsiteY14" fmla="*/ 7458 h 770572"/>
                      <a:gd name="connsiteX15" fmla="*/ 466725 w 485775"/>
                      <a:gd name="connsiteY15" fmla="*/ 328917 h 770572"/>
                      <a:gd name="connsiteX16" fmla="*/ 247193 w 485775"/>
                      <a:gd name="connsiteY16" fmla="*/ 336252 h 770572"/>
                      <a:gd name="connsiteX17" fmla="*/ 138379 w 485775"/>
                      <a:gd name="connsiteY17" fmla="*/ 323869 h 770572"/>
                      <a:gd name="connsiteX18" fmla="*/ 19050 w 485775"/>
                      <a:gd name="connsiteY18" fmla="*/ 345119 h 770572"/>
                      <a:gd name="connsiteX19" fmla="*/ 19050 w 485775"/>
                      <a:gd name="connsiteY19" fmla="*/ 51159 h 770572"/>
                      <a:gd name="connsiteX20" fmla="*/ 138379 w 485775"/>
                      <a:gd name="connsiteY20" fmla="*/ 27623 h 770572"/>
                      <a:gd name="connsiteX21" fmla="*/ 237020 w 485775"/>
                      <a:gd name="connsiteY21" fmla="*/ 37690 h 770572"/>
                      <a:gd name="connsiteX22" fmla="*/ 466725 w 485775"/>
                      <a:gd name="connsiteY22" fmla="*/ 32414 h 770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85775" h="770572">
                        <a:moveTo>
                          <a:pt x="473688" y="10830"/>
                        </a:moveTo>
                        <a:cubicBezTo>
                          <a:pt x="370675" y="39529"/>
                          <a:pt x="304238" y="29023"/>
                          <a:pt x="240001" y="18869"/>
                        </a:cubicBezTo>
                        <a:cubicBezTo>
                          <a:pt x="206459" y="12713"/>
                          <a:pt x="172475" y="9270"/>
                          <a:pt x="138379" y="8573"/>
                        </a:cubicBezTo>
                        <a:cubicBezTo>
                          <a:pt x="77153" y="8573"/>
                          <a:pt x="38433" y="21241"/>
                          <a:pt x="19050" y="29947"/>
                        </a:cubicBezTo>
                        <a:lnTo>
                          <a:pt x="19050" y="9525"/>
                        </a:lnTo>
                        <a:cubicBezTo>
                          <a:pt x="19050" y="4265"/>
                          <a:pt x="14786" y="0"/>
                          <a:pt x="9525" y="0"/>
                        </a:cubicBezTo>
                        <a:cubicBezTo>
                          <a:pt x="4264" y="0"/>
                          <a:pt x="0" y="4265"/>
                          <a:pt x="0" y="9525"/>
                        </a:cubicBezTo>
                        <a:lnTo>
                          <a:pt x="0" y="770573"/>
                        </a:lnTo>
                        <a:lnTo>
                          <a:pt x="19050" y="770573"/>
                        </a:lnTo>
                        <a:lnTo>
                          <a:pt x="19050" y="366389"/>
                        </a:lnTo>
                        <a:cubicBezTo>
                          <a:pt x="30737" y="360045"/>
                          <a:pt x="68580" y="342900"/>
                          <a:pt x="138379" y="342900"/>
                        </a:cubicBezTo>
                        <a:cubicBezTo>
                          <a:pt x="173858" y="343942"/>
                          <a:pt x="209183" y="348002"/>
                          <a:pt x="243973" y="355035"/>
                        </a:cubicBezTo>
                        <a:cubicBezTo>
                          <a:pt x="317745" y="367694"/>
                          <a:pt x="394040" y="380752"/>
                          <a:pt x="479993" y="344034"/>
                        </a:cubicBezTo>
                        <a:lnTo>
                          <a:pt x="485775" y="341567"/>
                        </a:lnTo>
                        <a:lnTo>
                          <a:pt x="485775" y="7458"/>
                        </a:lnTo>
                        <a:close/>
                        <a:moveTo>
                          <a:pt x="466725" y="328917"/>
                        </a:moveTo>
                        <a:cubicBezTo>
                          <a:pt x="388210" y="360445"/>
                          <a:pt x="316554" y="348148"/>
                          <a:pt x="247193" y="336252"/>
                        </a:cubicBezTo>
                        <a:cubicBezTo>
                          <a:pt x="211335" y="329069"/>
                          <a:pt x="174934" y="324926"/>
                          <a:pt x="138379" y="323869"/>
                        </a:cubicBezTo>
                        <a:cubicBezTo>
                          <a:pt x="76838" y="323869"/>
                          <a:pt x="38367" y="336413"/>
                          <a:pt x="19050" y="345119"/>
                        </a:cubicBezTo>
                        <a:lnTo>
                          <a:pt x="19050" y="51159"/>
                        </a:lnTo>
                        <a:cubicBezTo>
                          <a:pt x="31004" y="44768"/>
                          <a:pt x="69342" y="27623"/>
                          <a:pt x="138379" y="27623"/>
                        </a:cubicBezTo>
                        <a:cubicBezTo>
                          <a:pt x="171479" y="28295"/>
                          <a:pt x="204467" y="31662"/>
                          <a:pt x="237020" y="37690"/>
                        </a:cubicBezTo>
                        <a:cubicBezTo>
                          <a:pt x="300761" y="47758"/>
                          <a:pt x="366560" y="58169"/>
                          <a:pt x="466725" y="3241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EAA646D-24DF-48E6-BEDE-59F40F74046D}"/>
                  </a:ext>
                </a:extLst>
              </p:cNvPr>
              <p:cNvGrpSpPr/>
              <p:nvPr/>
            </p:nvGrpSpPr>
            <p:grpSpPr>
              <a:xfrm>
                <a:off x="6932407" y="2529000"/>
                <a:ext cx="1800000" cy="1800000"/>
                <a:chOff x="6832214" y="856487"/>
                <a:chExt cx="1800000" cy="1800000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9F80FF6D-95C8-4E41-BDB7-47E060DC0242}"/>
                    </a:ext>
                  </a:extLst>
                </p:cNvPr>
                <p:cNvSpPr/>
                <p:nvPr/>
              </p:nvSpPr>
              <p:spPr>
                <a:xfrm>
                  <a:off x="6832214" y="856487"/>
                  <a:ext cx="1800000" cy="1800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9" name="Picture 18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779E9428-D86E-4E6E-A068-942779BF0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0587" y="1098675"/>
                  <a:ext cx="1260000" cy="1260000"/>
                </a:xfrm>
                <a:prstGeom prst="rect">
                  <a:avLst/>
                </a:prstGeom>
              </p:spPr>
            </p:pic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C51B69A-080A-4734-8867-943C116376E5}"/>
                  </a:ext>
                </a:extLst>
              </p:cNvPr>
              <p:cNvSpPr/>
              <p:nvPr/>
            </p:nvSpPr>
            <p:spPr>
              <a:xfrm>
                <a:off x="10878292" y="2529000"/>
                <a:ext cx="1800000" cy="18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3BE63D5-8FD3-412C-B010-72540B3FDF82}"/>
                  </a:ext>
                </a:extLst>
              </p:cNvPr>
              <p:cNvSpPr/>
              <p:nvPr/>
            </p:nvSpPr>
            <p:spPr>
              <a:xfrm>
                <a:off x="4957838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F739468-D588-40CC-911B-863E0E3A8E33}"/>
                  </a:ext>
                </a:extLst>
              </p:cNvPr>
              <p:cNvSpPr/>
              <p:nvPr/>
            </p:nvSpPr>
            <p:spPr>
              <a:xfrm>
                <a:off x="2977397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D370E52-C352-4C0E-9045-3E465D5F52CB}"/>
                  </a:ext>
                </a:extLst>
              </p:cNvPr>
              <p:cNvSpPr/>
              <p:nvPr/>
            </p:nvSpPr>
            <p:spPr>
              <a:xfrm>
                <a:off x="996956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chemeClr val="accent6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E1D6D96-ED19-4D5E-9D5E-BA757DA1147E}"/>
                  </a:ext>
                </a:extLst>
              </p:cNvPr>
              <p:cNvSpPr/>
              <p:nvPr/>
            </p:nvSpPr>
            <p:spPr>
              <a:xfrm>
                <a:off x="-981638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5545CBE-2AEF-4BA1-99E5-70549DB912C1}"/>
                  </a:ext>
                </a:extLst>
              </p:cNvPr>
              <p:cNvSpPr/>
              <p:nvPr/>
            </p:nvSpPr>
            <p:spPr>
              <a:xfrm>
                <a:off x="-2962079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002060"/>
                    </a:solidFill>
                  </a:rPr>
                  <a:t>4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C4E3C79-FC40-443C-9948-B1A537CCB359}"/>
                  </a:ext>
                </a:extLst>
              </p:cNvPr>
              <p:cNvSpPr/>
              <p:nvPr/>
            </p:nvSpPr>
            <p:spPr>
              <a:xfrm>
                <a:off x="-4942520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0956E30-E798-4D8B-83AA-A3DFCEA0FC1B}"/>
                  </a:ext>
                </a:extLst>
              </p:cNvPr>
              <p:cNvSpPr/>
              <p:nvPr/>
            </p:nvSpPr>
            <p:spPr>
              <a:xfrm>
                <a:off x="-6922961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92D050"/>
                    </a:solidFill>
                  </a:rPr>
                  <a:t>2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0E0981B-531B-4A76-BFDC-C6B8269658FA}"/>
                  </a:ext>
                </a:extLst>
              </p:cNvPr>
              <p:cNvSpPr/>
              <p:nvPr/>
            </p:nvSpPr>
            <p:spPr>
              <a:xfrm>
                <a:off x="-8903402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7200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9A08479-0A8F-4161-8BF2-4668071EB7D0}"/>
                  </a:ext>
                </a:extLst>
              </p:cNvPr>
              <p:cNvSpPr/>
              <p:nvPr/>
            </p:nvSpPr>
            <p:spPr>
              <a:xfrm>
                <a:off x="-10883843" y="2529000"/>
                <a:ext cx="1800000" cy="180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7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2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Eloi Filho</dc:creator>
  <cp:lastModifiedBy>Eloi Filho</cp:lastModifiedBy>
  <cp:revision>4</cp:revision>
  <dcterms:created xsi:type="dcterms:W3CDTF">2022-08-18T01:03:40Z</dcterms:created>
  <dcterms:modified xsi:type="dcterms:W3CDTF">2022-08-18T02:05:08Z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2022-08-18T02:05:08Z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528244cd-a789-4334-9b11-c19fc9540598</vt:lpwstr>
  </property>
  <property fmtid="{D5CDD505-2E9C-101B-9397-08002B2CF9AE}" pid="8" name="MSIP_Label_477eab6e-04c6-4822-9252-98ab9f25736b_ContentBits">
    <vt:lpwstr>2</vt:lpwstr>
  </property>
</Properties>
</file>