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D5AEB-7B14-49AD-A13E-A97FD2449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Filtrado de imágenes .</a:t>
            </a:r>
            <a:r>
              <a:rPr lang="es-MX" dirty="0" err="1"/>
              <a:t>bmp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00A04-2063-4FD9-AB79-9A2857AAD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0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91CE-4AB1-427E-BB5F-F2AD3BC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s-MX" dirty="0"/>
              <a:t>Leer archivos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97F7-CCF3-43F9-8E2F-058540B3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s-MX" dirty="0"/>
              <a:t>Función </a:t>
            </a:r>
            <a:r>
              <a:rPr lang="es-MX" dirty="0" err="1"/>
              <a:t>Read</a:t>
            </a:r>
            <a:r>
              <a:rPr lang="es-MX" dirty="0"/>
              <a:t> file</a:t>
            </a:r>
          </a:p>
          <a:p>
            <a:r>
              <a:rPr lang="es-MX" dirty="0"/>
              <a:t>Se encarga de abrir el archivo y poner sus datos en variables distribuidas en tres estructuras</a:t>
            </a:r>
          </a:p>
          <a:p>
            <a:r>
              <a:rPr lang="es-MX" dirty="0"/>
              <a:t>Extrae la cabecera del archivo y posteriormente la información de cada pixel</a:t>
            </a:r>
          </a:p>
        </p:txBody>
      </p:sp>
      <p:pic>
        <p:nvPicPr>
          <p:cNvPr id="1026" name="Picture 2" descr="Resultado de imagen para archivo con una lupa animado">
            <a:extLst>
              <a:ext uri="{FF2B5EF4-FFF2-40B4-BE49-F238E27FC236}">
                <a16:creationId xmlns:a16="http://schemas.microsoft.com/office/drawing/2014/main" id="{9A4A6429-5CC5-4ADB-9362-AA14FDBC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684" y="645106"/>
            <a:ext cx="490664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ECEC-D1D5-45B8-86D1-2C652BA1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Filtros por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9D56D-F7EE-470B-9E34-F20994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2" y="2243417"/>
            <a:ext cx="4125912" cy="3124201"/>
          </a:xfrm>
        </p:spPr>
        <p:txBody>
          <a:bodyPr/>
          <a:lstStyle/>
          <a:p>
            <a:r>
              <a:rPr lang="es-MX" dirty="0"/>
              <a:t>Se toma un pixel central y se multiplica ese pixel y los de su alrededor por su posición correspondiente en la matriz</a:t>
            </a:r>
          </a:p>
          <a:p>
            <a:r>
              <a:rPr lang="es-MX" dirty="0"/>
              <a:t>Posteriormente se suman estos valores y se dividen entre la suma de los elementos de la matriz de transformación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D9F32D5-0916-4CC9-9CFA-F0BB0B116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14672"/>
              </p:ext>
            </p:extLst>
          </p:nvPr>
        </p:nvGraphicFramePr>
        <p:xfrm>
          <a:off x="4619321" y="1976864"/>
          <a:ext cx="2693895" cy="1783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965">
                  <a:extLst>
                    <a:ext uri="{9D8B030D-6E8A-4147-A177-3AD203B41FA5}">
                      <a16:colId xmlns:a16="http://schemas.microsoft.com/office/drawing/2014/main" val="695862738"/>
                    </a:ext>
                  </a:extLst>
                </a:gridCol>
                <a:gridCol w="897965">
                  <a:extLst>
                    <a:ext uri="{9D8B030D-6E8A-4147-A177-3AD203B41FA5}">
                      <a16:colId xmlns:a16="http://schemas.microsoft.com/office/drawing/2014/main" val="2855615596"/>
                    </a:ext>
                  </a:extLst>
                </a:gridCol>
                <a:gridCol w="897965">
                  <a:extLst>
                    <a:ext uri="{9D8B030D-6E8A-4147-A177-3AD203B41FA5}">
                      <a16:colId xmlns:a16="http://schemas.microsoft.com/office/drawing/2014/main" val="2371277584"/>
                    </a:ext>
                  </a:extLst>
                </a:gridCol>
              </a:tblGrid>
              <a:tr h="596961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254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8727801"/>
                  </a:ext>
                </a:extLst>
              </a:tr>
              <a:tr h="59336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5918871"/>
                  </a:ext>
                </a:extLst>
              </a:tr>
              <a:tr h="59336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50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21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774020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0C90A2-C6D3-49D5-9E6B-65735456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06197"/>
              </p:ext>
            </p:extLst>
          </p:nvPr>
        </p:nvGraphicFramePr>
        <p:xfrm>
          <a:off x="8049709" y="1976864"/>
          <a:ext cx="2595282" cy="17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094">
                  <a:extLst>
                    <a:ext uri="{9D8B030D-6E8A-4147-A177-3AD203B41FA5}">
                      <a16:colId xmlns:a16="http://schemas.microsoft.com/office/drawing/2014/main" val="1082676839"/>
                    </a:ext>
                  </a:extLst>
                </a:gridCol>
                <a:gridCol w="865094">
                  <a:extLst>
                    <a:ext uri="{9D8B030D-6E8A-4147-A177-3AD203B41FA5}">
                      <a16:colId xmlns:a16="http://schemas.microsoft.com/office/drawing/2014/main" val="1599263742"/>
                    </a:ext>
                  </a:extLst>
                </a:gridCol>
                <a:gridCol w="865094">
                  <a:extLst>
                    <a:ext uri="{9D8B030D-6E8A-4147-A177-3AD203B41FA5}">
                      <a16:colId xmlns:a16="http://schemas.microsoft.com/office/drawing/2014/main" val="3301954497"/>
                    </a:ext>
                  </a:extLst>
                </a:gridCol>
              </a:tblGrid>
              <a:tr h="59456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771725"/>
                  </a:ext>
                </a:extLst>
              </a:tr>
              <a:tr h="59456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6810247"/>
                  </a:ext>
                </a:extLst>
              </a:tr>
              <a:tr h="59456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7770034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98783D0-B548-47B8-AC62-C5050A0A15C8}"/>
              </a:ext>
            </a:extLst>
          </p:cNvPr>
          <p:cNvCxnSpPr/>
          <p:nvPr/>
        </p:nvCxnSpPr>
        <p:spPr>
          <a:xfrm>
            <a:off x="5608545" y="2506755"/>
            <a:ext cx="2653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9E00E5B-716E-49B8-A9AA-4B94BE23777D}"/>
              </a:ext>
            </a:extLst>
          </p:cNvPr>
          <p:cNvCxnSpPr/>
          <p:nvPr/>
        </p:nvCxnSpPr>
        <p:spPr>
          <a:xfrm>
            <a:off x="6431054" y="3095064"/>
            <a:ext cx="2653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FEF7A9F-4310-489A-9A18-FC4A636300F7}"/>
              </a:ext>
            </a:extLst>
          </p:cNvPr>
          <p:cNvCxnSpPr/>
          <p:nvPr/>
        </p:nvCxnSpPr>
        <p:spPr>
          <a:xfrm>
            <a:off x="7354944" y="3712917"/>
            <a:ext cx="2653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0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4DE3-21AB-4269-BA51-BC77761B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de espejo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C6730-E373-4FAD-AA7C-A1072F9E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25" y="2281517"/>
            <a:ext cx="3197505" cy="3124201"/>
          </a:xfrm>
        </p:spPr>
        <p:txBody>
          <a:bodyPr/>
          <a:lstStyle/>
          <a:p>
            <a:r>
              <a:rPr lang="es-MX" dirty="0"/>
              <a:t>Para este caso simplemente se jugó con el índice del arreglo tridimensional y se reposicionó la información en otro arreglo con un orden diferente</a:t>
            </a:r>
          </a:p>
        </p:txBody>
      </p:sp>
      <p:pic>
        <p:nvPicPr>
          <p:cNvPr id="4098" name="Picture 2" descr="Resultado de imagen para archivo animado">
            <a:extLst>
              <a:ext uri="{FF2B5EF4-FFF2-40B4-BE49-F238E27FC236}">
                <a16:creationId xmlns:a16="http://schemas.microsoft.com/office/drawing/2014/main" id="{6108E5A8-CCE3-4C94-8E8F-B5E448BB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94" y="921195"/>
            <a:ext cx="3535456" cy="2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archivo animado">
            <a:extLst>
              <a:ext uri="{FF2B5EF4-FFF2-40B4-BE49-F238E27FC236}">
                <a16:creationId xmlns:a16="http://schemas.microsoft.com/office/drawing/2014/main" id="{FE318219-7EDF-434A-BDC4-CBCE9F49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192" y="3843617"/>
            <a:ext cx="3535457" cy="27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2F47-FCA0-4882-8CA0-DCB5155A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s-MX" dirty="0"/>
              <a:t>Salida de imagen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C53E1-D665-4AA9-BCB4-051C9571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s-MX" dirty="0"/>
              <a:t>Se crea un archivo binario sobre el cual se introduce la cabecera de la imagen que se leyó y el arreglo tridimensional con los datos modificados por los filtros.</a:t>
            </a:r>
          </a:p>
          <a:p>
            <a:r>
              <a:rPr lang="es-MX" dirty="0"/>
              <a:t>Para el arreglo tridimensional con los datos de los pixeles se utilizan tres ciclos </a:t>
            </a:r>
            <a:r>
              <a:rPr lang="es-MX" i="1" dirty="0"/>
              <a:t>“</a:t>
            </a:r>
            <a:r>
              <a:rPr lang="es-MX" i="1" dirty="0" err="1"/>
              <a:t>for</a:t>
            </a:r>
            <a:r>
              <a:rPr lang="es-MX" i="1" dirty="0"/>
              <a:t>”</a:t>
            </a:r>
            <a:r>
              <a:rPr lang="es-MX" dirty="0"/>
              <a:t> anidados para recorrerlo y escribirlo en el archivo.</a:t>
            </a:r>
          </a:p>
        </p:txBody>
      </p:sp>
      <p:pic>
        <p:nvPicPr>
          <p:cNvPr id="3074" name="Picture 2" descr="Resultado de imagen para escribir en un archivo animado">
            <a:extLst>
              <a:ext uri="{FF2B5EF4-FFF2-40B4-BE49-F238E27FC236}">
                <a16:creationId xmlns:a16="http://schemas.microsoft.com/office/drawing/2014/main" id="{688B58B5-3687-49A8-83A2-7A4981F3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0839" y="1226845"/>
            <a:ext cx="3976788" cy="408426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9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Malla</vt:lpstr>
      <vt:lpstr>Filtrado de imágenes .bmp</vt:lpstr>
      <vt:lpstr>Leer archivos </vt:lpstr>
      <vt:lpstr>Filtros por matrices</vt:lpstr>
      <vt:lpstr>Rotación de espejo </vt:lpstr>
      <vt:lpstr>Salida de imagen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de imágenes .bmp</dc:title>
  <dc:creator>HERNANDEZ NAVARRO, DANIEL</dc:creator>
  <cp:lastModifiedBy>HERNANDEZ NAVARRO, DANIEL</cp:lastModifiedBy>
  <cp:revision>2</cp:revision>
  <dcterms:created xsi:type="dcterms:W3CDTF">2019-05-14T04:50:07Z</dcterms:created>
  <dcterms:modified xsi:type="dcterms:W3CDTF">2019-05-14T04:55:24Z</dcterms:modified>
</cp:coreProperties>
</file>