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4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2020-04-06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CBF42-708B-4E44-B726-068829AEE5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5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1634016"/>
            <a:ext cx="7543800" cy="10884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Corrosion humide des métaux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C02A0F-B62D-4E79-BAF4-8C8E402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1C31423-DAB8-4243-9518-84AF504A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58689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83D904-4171-4827-BB95-1CF19AF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06126F7-EC17-4A3B-89F6-3304F4D2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144379"/>
            <a:ext cx="7734315" cy="694497"/>
          </a:xfrm>
        </p:spPr>
        <p:txBody>
          <a:bodyPr/>
          <a:lstStyle/>
          <a:p>
            <a:r>
              <a:rPr lang="fr-FR" dirty="0"/>
              <a:t>Corrosion humide d’une épave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E8FEE5-63F8-413B-98BF-AE78B5BA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033" y="808027"/>
            <a:ext cx="5733144" cy="37968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120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3471E0-5741-4667-B12D-1E54BE2D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DC992A2-4359-4818-A108-CE7180FB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25"/>
            <a:ext cx="9144000" cy="694497"/>
          </a:xfrm>
        </p:spPr>
        <p:txBody>
          <a:bodyPr/>
          <a:lstStyle/>
          <a:p>
            <a:pPr algn="ctr"/>
            <a:r>
              <a:rPr lang="fr-FR" sz="4000" dirty="0"/>
              <a:t>Etude thermodynamique du fer dans l’eau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87C1B8-BB30-4902-89D8-285E0B97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20691"/>
            <a:ext cx="8010525" cy="3724275"/>
          </a:xfrm>
          <a:prstGeom prst="rect">
            <a:avLst/>
          </a:prstGeom>
        </p:spPr>
      </p:pic>
      <p:sp>
        <p:nvSpPr>
          <p:cNvPr id="5" name="ZoneTexte 13">
            <a:extLst>
              <a:ext uri="{FF2B5EF4-FFF2-40B4-BE49-F238E27FC236}">
                <a16:creationId xmlns:a16="http://schemas.microsoft.com/office/drawing/2014/main" id="{848018C8-C2BF-4916-8105-D78A96CF65B6}"/>
              </a:ext>
            </a:extLst>
          </p:cNvPr>
          <p:cNvSpPr txBox="1"/>
          <p:nvPr/>
        </p:nvSpPr>
        <p:spPr>
          <a:xfrm>
            <a:off x="0" y="4846335"/>
            <a:ext cx="5061962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http://leroy.pe.free.fr/psi_new/tp/tp_corrosion.pdf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B0DD03C1-3784-41CA-BB6A-4E2DFE073CD6}"/>
              </a:ext>
            </a:extLst>
          </p:cNvPr>
          <p:cNvSpPr txBox="1"/>
          <p:nvPr/>
        </p:nvSpPr>
        <p:spPr>
          <a:xfrm>
            <a:off x="5224157" y="4808239"/>
            <a:ext cx="2829863" cy="31202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Tout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en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-un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Chimie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PSI/PSI*,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Dunot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(2017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128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BB13D7-1B62-4ED2-9E44-86B7AEA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42D620-0E74-4212-BAD9-89404A77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79"/>
            <a:ext cx="9144000" cy="694497"/>
          </a:xfrm>
        </p:spPr>
        <p:txBody>
          <a:bodyPr/>
          <a:lstStyle/>
          <a:p>
            <a:pPr algn="ctr"/>
            <a:r>
              <a:rPr lang="fr-FR" sz="4000" dirty="0"/>
              <a:t>Courbe intensité potentielle du fer dans l’eau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E49B2D-CAFD-4331-A50E-5CF79FE4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67259" y="1018064"/>
            <a:ext cx="6009482" cy="3108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32D4E16E-6226-483F-A2BE-4D8C29C6CF65}"/>
              </a:ext>
            </a:extLst>
          </p:cNvPr>
          <p:cNvSpPr txBox="1"/>
          <p:nvPr/>
        </p:nvSpPr>
        <p:spPr>
          <a:xfrm>
            <a:off x="206426" y="4819664"/>
            <a:ext cx="3496318" cy="3005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Tout </a:t>
            </a:r>
            <a:r>
              <a:rPr lang="en-US" sz="15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en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-un </a:t>
            </a:r>
            <a:r>
              <a:rPr lang="en-US" sz="15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Chimie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PSI/PSI*,</a:t>
            </a:r>
            <a:r>
              <a:rPr lang="en-US" sz="15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Dunot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7523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793EF1-6ECC-455A-93BA-C4FC15F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26EA00-051A-47E9-B61C-2D4F6D60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différentielle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8A83CB-7637-4A1A-82EB-45725666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115219"/>
            <a:ext cx="6496050" cy="2914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58EAD27-5B83-4F8B-B747-76A0A3EC07F7}"/>
              </a:ext>
            </a:extLst>
          </p:cNvPr>
          <p:cNvSpPr txBox="1"/>
          <p:nvPr/>
        </p:nvSpPr>
        <p:spPr>
          <a:xfrm>
            <a:off x="255360" y="4809961"/>
            <a:ext cx="5061962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http://leroy.pe.free.fr/psi_new/tp/tp_corrosion.pdf</a:t>
            </a:r>
          </a:p>
        </p:txBody>
      </p:sp>
    </p:spTree>
    <p:extLst>
      <p:ext uri="{BB962C8B-B14F-4D97-AF65-F5344CB8AC3E}">
        <p14:creationId xmlns:p14="http://schemas.microsoft.com/office/powerpoint/2010/main" val="9929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691522-B9FA-487E-8AFB-480A1EDA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7ACAF45-9EC1-4322-9F0B-B23ED01B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galvanique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CD6044B7-62B4-4D9E-88DC-3ABBAE96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9" y="1758151"/>
            <a:ext cx="3026802" cy="22278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37B520-9CB0-411A-896A-336E9416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16234" y="1370625"/>
            <a:ext cx="5059277" cy="27979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FCFB56DB-F25E-4874-BA08-A04763DB21B2}"/>
              </a:ext>
            </a:extLst>
          </p:cNvPr>
          <p:cNvSpPr txBox="1"/>
          <p:nvPr/>
        </p:nvSpPr>
        <p:spPr>
          <a:xfrm>
            <a:off x="3508549" y="984863"/>
            <a:ext cx="5635451" cy="3857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Courbe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intensité-potentiel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de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l’eau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et du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fer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et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cuivre</a:t>
            </a:r>
            <a:endParaRPr lang="en-US" sz="2000" b="0" i="0" u="sng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ZoneTexte 2">
            <a:extLst>
              <a:ext uri="{FF2B5EF4-FFF2-40B4-BE49-F238E27FC236}">
                <a16:creationId xmlns:a16="http://schemas.microsoft.com/office/drawing/2014/main" id="{A5D5F6A8-91E0-448F-9E06-3F7703C95506}"/>
              </a:ext>
            </a:extLst>
          </p:cNvPr>
          <p:cNvSpPr txBox="1"/>
          <p:nvPr/>
        </p:nvSpPr>
        <p:spPr>
          <a:xfrm>
            <a:off x="4962779" y="4822923"/>
            <a:ext cx="3256069" cy="2973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Tout 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en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-un 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Chimie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PSI/PSI*,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Dunot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(2017)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942A2C7C-B742-4246-9C1C-4A643F4C2AAE}"/>
              </a:ext>
            </a:extLst>
          </p:cNvPr>
          <p:cNvSpPr txBox="1"/>
          <p:nvPr/>
        </p:nvSpPr>
        <p:spPr>
          <a:xfrm>
            <a:off x="-66060" y="4517619"/>
            <a:ext cx="10057677" cy="6026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http://www.apper-solaire.org/Pages/Fiches/Ballons/Preconisations d installation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ballon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ECS face a la corrosion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galvanique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/index.pdf</a:t>
            </a:r>
          </a:p>
        </p:txBody>
      </p:sp>
    </p:spTree>
    <p:extLst>
      <p:ext uri="{BB962C8B-B14F-4D97-AF65-F5344CB8AC3E}">
        <p14:creationId xmlns:p14="http://schemas.microsoft.com/office/powerpoint/2010/main" val="8029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F9E38A-E4A0-4541-85E0-44C255B3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61CACA-E5ED-45DB-81C5-C7021FA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Aération différentielle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515022-9216-44EF-AE8B-9A8EBA67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9228" y="838876"/>
            <a:ext cx="4515440" cy="36123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2546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F65DBD-6AF1-4D1A-B13C-4FD6DF15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DD3140-3791-4A7A-B731-776F0393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par isolement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F96F92-C3C4-41F4-8F0E-95889895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5048" y="1376776"/>
            <a:ext cx="2746735" cy="20220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4205F5-B26D-4BD3-9F6D-7F7ECBBFF3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6405" y="3398808"/>
            <a:ext cx="984019" cy="12641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549CF3-D957-4213-B38A-E3E5F30B9A66}"/>
              </a:ext>
            </a:extLst>
          </p:cNvPr>
          <p:cNvSpPr txBox="1"/>
          <p:nvPr/>
        </p:nvSpPr>
        <p:spPr>
          <a:xfrm>
            <a:off x="914400" y="921704"/>
            <a:ext cx="2926080" cy="3722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manchon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galvanique</a:t>
            </a:r>
            <a:endParaRPr lang="en-US" sz="2000" b="0" i="0" u="sng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Image 13">
            <a:extLst>
              <a:ext uri="{FF2B5EF4-FFF2-40B4-BE49-F238E27FC236}">
                <a16:creationId xmlns:a16="http://schemas.microsoft.com/office/drawing/2014/main" id="{A48E904A-1000-4228-8459-7A989213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40" y="1372394"/>
            <a:ext cx="4010028" cy="24003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99BC6C-B094-4205-86B4-0D29276CD2EA}"/>
              </a:ext>
            </a:extLst>
          </p:cNvPr>
          <p:cNvSpPr txBox="1"/>
          <p:nvPr/>
        </p:nvSpPr>
        <p:spPr>
          <a:xfrm>
            <a:off x="5303522" y="925348"/>
            <a:ext cx="2216158" cy="3722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Passivation du fer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26AB2B-F4BC-4384-9E3A-6FCF2A188386}"/>
              </a:ext>
            </a:extLst>
          </p:cNvPr>
          <p:cNvSpPr txBox="1"/>
          <p:nvPr/>
        </p:nvSpPr>
        <p:spPr>
          <a:xfrm>
            <a:off x="3840480" y="3643096"/>
            <a:ext cx="5901327" cy="25919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DURUPTHY et al.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Hprépa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Chimie 2ème année MP-MP*-PT-PT*. Hachette,2004</a:t>
            </a:r>
            <a:endParaRPr lang="en-US" sz="11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602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7B1A15-3821-4BB9-9974-97419679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E3E042-A773-4B43-9F7C-369C0055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Anode sacrificielle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E5C7F2-41E6-49BD-BD61-C82E6C59F8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11740" t="9050" b="16758"/>
          <a:stretch>
            <a:fillRect/>
          </a:stretch>
        </p:blipFill>
        <p:spPr>
          <a:xfrm>
            <a:off x="890655" y="1358726"/>
            <a:ext cx="2604503" cy="29199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548057-3BD8-4BFB-9A6C-8D576778AD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1221" y="1358726"/>
            <a:ext cx="4719761" cy="30457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A53D8FD6-F9A8-40B3-B931-F4F497C6AAD4}"/>
              </a:ext>
            </a:extLst>
          </p:cNvPr>
          <p:cNvSpPr txBox="1"/>
          <p:nvPr/>
        </p:nvSpPr>
        <p:spPr>
          <a:xfrm>
            <a:off x="3633846" y="1002396"/>
            <a:ext cx="5510154" cy="356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Courbe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itensité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potentiel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de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l’eau,du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fer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et du zinc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5C100A0-BC97-4C20-AF69-5F72B7C95B24}"/>
              </a:ext>
            </a:extLst>
          </p:cNvPr>
          <p:cNvCxnSpPr/>
          <p:nvPr/>
        </p:nvCxnSpPr>
        <p:spPr>
          <a:xfrm>
            <a:off x="425302" y="2806995"/>
            <a:ext cx="1052624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3BE7994-7750-494A-AB65-E0DD57E1FA52}"/>
              </a:ext>
            </a:extLst>
          </p:cNvPr>
          <p:cNvCxnSpPr/>
          <p:nvPr/>
        </p:nvCxnSpPr>
        <p:spPr>
          <a:xfrm>
            <a:off x="425302" y="3415257"/>
            <a:ext cx="1052624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1132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187</Words>
  <Application>Microsoft Office PowerPoint</Application>
  <PresentationFormat>Personnalisé</PresentationFormat>
  <Paragraphs>32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Liberation Serif</vt:lpstr>
      <vt:lpstr>Titre</vt:lpstr>
      <vt:lpstr>texte</vt:lpstr>
      <vt:lpstr>Merci</vt:lpstr>
      <vt:lpstr>Corrosion humide des métaux</vt:lpstr>
      <vt:lpstr>Corrosion humide d’une épave</vt:lpstr>
      <vt:lpstr>Etude thermodynamique du fer dans l’eau</vt:lpstr>
      <vt:lpstr>Courbe intensité potentielle du fer dans l’eau</vt:lpstr>
      <vt:lpstr>Corrosion différentielle </vt:lpstr>
      <vt:lpstr>Corrosion galvanique</vt:lpstr>
      <vt:lpstr>Aération différentielle</vt:lpstr>
      <vt:lpstr>Protection par isolement</vt:lpstr>
      <vt:lpstr>Anode sacrificielle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23</cp:revision>
  <cp:lastPrinted>2015-03-31T14:07:15Z</cp:lastPrinted>
  <dcterms:created xsi:type="dcterms:W3CDTF">2020-03-24T08:48:58Z</dcterms:created>
  <dcterms:modified xsi:type="dcterms:W3CDTF">2020-04-06T16:56:00Z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