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7"/>
  </p:notesMasterIdLst>
  <p:sldIdLst>
    <p:sldId id="257" r:id="rId4"/>
    <p:sldId id="259" r:id="rId5"/>
    <p:sldId id="258" r:id="rId6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Liaisons chimiques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2F299C-45A2-42CC-8ADB-1AC281A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727A64-ABE8-4925-B0CA-265708F7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80" y="26775"/>
            <a:ext cx="7543800" cy="69449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65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7</Words>
  <Application>Microsoft Office PowerPoint</Application>
  <PresentationFormat>Personnalisé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Titre</vt:lpstr>
      <vt:lpstr>texte</vt:lpstr>
      <vt:lpstr>Merci</vt:lpstr>
      <vt:lpstr>Liaisons chimiques</vt:lpstr>
      <vt:lpstr>Présentation PowerPoint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33</cp:revision>
  <cp:lastPrinted>2015-03-31T14:07:15Z</cp:lastPrinted>
  <dcterms:created xsi:type="dcterms:W3CDTF">2020-03-24T08:48:58Z</dcterms:created>
  <dcterms:modified xsi:type="dcterms:W3CDTF">2020-04-22T06:17:23Z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