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9"/>
  </p:notesMasterIdLst>
  <p:sldIdLst>
    <p:sldId id="257" r:id="rId4"/>
    <p:sldId id="259" r:id="rId5"/>
    <p:sldId id="260" r:id="rId6"/>
    <p:sldId id="261" r:id="rId7"/>
    <p:sldId id="258" r:id="rId8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Filtrage en </a:t>
            </a:r>
            <a:r>
              <a:rPr lang="fr-FR" dirty="0" err="1"/>
              <a:t>electronique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DCC969-FEB7-4766-8844-43022C2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908639-E251-489A-B0AA-CE67DEDA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9849517" cy="694497"/>
          </a:xfrm>
        </p:spPr>
        <p:txBody>
          <a:bodyPr/>
          <a:lstStyle/>
          <a:p>
            <a:r>
              <a:rPr lang="fr-FR" sz="4000" dirty="0"/>
              <a:t>Diagramme de Bode Passe-Haut ordre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6C56E-7342-4F4E-892C-C98FBB9E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77" t="-466" r="2377" b="52725"/>
          <a:stretch/>
        </p:blipFill>
        <p:spPr>
          <a:xfrm>
            <a:off x="1997768" y="838876"/>
            <a:ext cx="5919585" cy="38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1B0660-41CC-434E-A3DA-861DE5C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D4AC49E-7F3C-4050-9B2D-9E06340F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614"/>
            <a:ext cx="9144000" cy="694497"/>
          </a:xfrm>
        </p:spPr>
        <p:txBody>
          <a:bodyPr/>
          <a:lstStyle/>
          <a:p>
            <a:pPr algn="ctr"/>
            <a:r>
              <a:rPr lang="fr-FR" sz="4000" dirty="0"/>
              <a:t>Diagramme de Bode passe- haut et bas d’ordre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F987A3-EA2A-4C14-B8F6-7F4316D93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68" r="47100" b="14201"/>
          <a:stretch/>
        </p:blipFill>
        <p:spPr>
          <a:xfrm>
            <a:off x="262582" y="1287111"/>
            <a:ext cx="3717749" cy="31480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9D1C1C-021B-49A6-BD83-B8F175D38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9" t="50000" b="18866"/>
          <a:stretch/>
        </p:blipFill>
        <p:spPr>
          <a:xfrm>
            <a:off x="5163670" y="1233471"/>
            <a:ext cx="3811855" cy="35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768AEB-9F9A-4FF2-8195-B9A3332B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ADF052-AF24-4D35-AED1-97638A3C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4" y="144379"/>
            <a:ext cx="8835656" cy="694497"/>
          </a:xfrm>
        </p:spPr>
        <p:txBody>
          <a:bodyPr/>
          <a:lstStyle/>
          <a:p>
            <a:r>
              <a:rPr lang="fr-FR" dirty="0"/>
              <a:t>Décomposition en série de Fourier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95ABB-4306-42BB-9F58-6DBBAA46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641" y="838876"/>
            <a:ext cx="3262718" cy="38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Titre</vt:lpstr>
      <vt:lpstr>texte</vt:lpstr>
      <vt:lpstr>Merci</vt:lpstr>
      <vt:lpstr>Filtrage en electronique</vt:lpstr>
      <vt:lpstr>Diagramme de Bode Passe-Haut ordre 1</vt:lpstr>
      <vt:lpstr>Diagramme de Bode passe- haut et bas d’ordre 2 </vt:lpstr>
      <vt:lpstr>Décomposition en série de Fourier</vt:lpstr>
      <vt:lpstr>Présentation PowerPoint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22</cp:revision>
  <cp:lastPrinted>2015-03-31T14:07:15Z</cp:lastPrinted>
  <dcterms:created xsi:type="dcterms:W3CDTF">2020-03-24T08:48:58Z</dcterms:created>
  <dcterms:modified xsi:type="dcterms:W3CDTF">2020-04-11T10:49:23Z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