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6"/>
  </p:notesMasterIdLst>
  <p:sldIdLst>
    <p:sldId id="257" r:id="rId4"/>
    <p:sldId id="258" r:id="rId5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2020-04-30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0" y="1695451"/>
            <a:ext cx="8345079" cy="1088404"/>
          </a:xfrm>
        </p:spPr>
        <p:txBody>
          <a:bodyPr>
            <a:noAutofit/>
          </a:bodyPr>
          <a:lstStyle/>
          <a:p>
            <a:pPr algn="ctr"/>
            <a:r>
              <a:rPr lang="fr-FR" b="1" dirty="0"/>
              <a:t>Stéréochimie et molécules du vivant </a:t>
            </a:r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9</Words>
  <Application>Microsoft Office PowerPoint</Application>
  <PresentationFormat>Personnalisé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Titre</vt:lpstr>
      <vt:lpstr>texte</vt:lpstr>
      <vt:lpstr>Merci</vt:lpstr>
      <vt:lpstr>Stéréochimie et molécules du vivant 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37</cp:revision>
  <cp:lastPrinted>2015-03-31T14:07:15Z</cp:lastPrinted>
  <dcterms:created xsi:type="dcterms:W3CDTF">2020-03-24T08:48:58Z</dcterms:created>
  <dcterms:modified xsi:type="dcterms:W3CDTF">2020-04-30T06:34:16Z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