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1"/>
  </p:notesMasterIdLst>
  <p:sldIdLst>
    <p:sldId id="257" r:id="rId4"/>
    <p:sldId id="261" r:id="rId5"/>
    <p:sldId id="259" r:id="rId6"/>
    <p:sldId id="263" r:id="rId7"/>
    <p:sldId id="260" r:id="rId8"/>
    <p:sldId id="262" r:id="rId9"/>
    <p:sldId id="258" r:id="rId10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2020-05-07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Du corps pur au mélange binaire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25210A-46E0-487D-B547-ADAA246D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2456B1-741D-4D5A-8D90-B1AF7EE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phase de l’eau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5C5A57-7FC0-4FFE-89B0-A281877C2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" t="2088"/>
          <a:stretch/>
        </p:blipFill>
        <p:spPr>
          <a:xfrm>
            <a:off x="2094614" y="914400"/>
            <a:ext cx="4731598" cy="35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DA556E-802A-45C8-B54F-9BFC372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4604E5A-DC13-44C6-8952-64A81FA4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76447"/>
            <a:ext cx="7543800" cy="594945"/>
          </a:xfrm>
        </p:spPr>
        <p:txBody>
          <a:bodyPr/>
          <a:lstStyle/>
          <a:p>
            <a:pPr algn="ctr"/>
            <a:r>
              <a:rPr lang="fr-FR" sz="3200" dirty="0"/>
              <a:t>Construction d’un diagramme binaire phases miscibles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8C99E4-6BAD-4587-AA1D-0E848C10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4" y="1188731"/>
            <a:ext cx="8321191" cy="33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8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D28A2D-4964-4D72-B8EA-D3C93316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55DE2-21F3-43F8-BCDE-AC40C33E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144379"/>
            <a:ext cx="8748214" cy="694497"/>
          </a:xfrm>
        </p:spPr>
        <p:txBody>
          <a:bodyPr/>
          <a:lstStyle/>
          <a:p>
            <a:r>
              <a:rPr lang="fr-FR" dirty="0"/>
              <a:t>Théorème des moments chimiques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C7056-F586-4B46-A631-799A9A238F13}"/>
              </a:ext>
            </a:extLst>
          </p:cNvPr>
          <p:cNvSpPr/>
          <p:nvPr/>
        </p:nvSpPr>
        <p:spPr>
          <a:xfrm>
            <a:off x="204718" y="1043451"/>
            <a:ext cx="4579933" cy="1394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000" b="1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sz="2000" b="1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000" b="1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sz="2000" b="1" baseline="30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sz="2000" b="1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000" b="1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sz="2000" b="1" baseline="30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sz="2000" b="1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sz="2000" b="1" baseline="30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000" b="1" baseline="30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sz="2000" b="1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sz="2000" b="1" baseline="30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000" b="1" baseline="30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2000" b="1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fr-FR" sz="20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000" b="1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000" b="1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sz="2000" b="1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mtot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sz="2000" b="1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. (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000" b="1" baseline="30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fr-FR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000" b="1" baseline="30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FR" sz="20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0112DAF1-CDF7-4B35-AA56-25A6D1D0A649}"/>
              </a:ext>
            </a:extLst>
          </p:cNvPr>
          <p:cNvSpPr/>
          <p:nvPr/>
        </p:nvSpPr>
        <p:spPr>
          <a:xfrm>
            <a:off x="4578824" y="1107068"/>
            <a:ext cx="308344" cy="1151730"/>
          </a:xfrm>
          <a:prstGeom prst="rightBrace">
            <a:avLst/>
          </a:prstGeom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80006-74AE-4250-BAAE-BCA4EE3E428A}"/>
              </a:ext>
            </a:extLst>
          </p:cNvPr>
          <p:cNvSpPr/>
          <p:nvPr/>
        </p:nvSpPr>
        <p:spPr>
          <a:xfrm>
            <a:off x="4887168" y="1498267"/>
            <a:ext cx="385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b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 . (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b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b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b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96FD-7C34-4562-B700-5988545C0749}"/>
              </a:ext>
            </a:extLst>
          </p:cNvPr>
          <p:cNvSpPr/>
          <p:nvPr/>
        </p:nvSpPr>
        <p:spPr>
          <a:xfrm>
            <a:off x="2805224" y="2384768"/>
            <a:ext cx="385554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 . (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b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b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 . (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b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fr-FR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b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fr-FR" b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liq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) = 0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DC1F325-6C24-42E6-8906-E4676605DDCD}"/>
              </a:ext>
            </a:extLst>
          </p:cNvPr>
          <p:cNvCxnSpPr/>
          <p:nvPr/>
        </p:nvCxnSpPr>
        <p:spPr>
          <a:xfrm>
            <a:off x="1315072" y="2860158"/>
            <a:ext cx="651385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28D91F8B-D518-438B-B0C3-6B8C077091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7684" y="2955617"/>
            <a:ext cx="2771140" cy="176466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E6269FD-8D98-4900-88B1-B27325FF1C77}"/>
              </a:ext>
            </a:extLst>
          </p:cNvPr>
          <p:cNvSpPr txBox="1"/>
          <p:nvPr/>
        </p:nvSpPr>
        <p:spPr>
          <a:xfrm>
            <a:off x="83310" y="2860158"/>
            <a:ext cx="214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du mélange cuivre-Nikel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6B3CE8-5B0E-4EC5-8F4F-B189A3978468}"/>
              </a:ext>
            </a:extLst>
          </p:cNvPr>
          <p:cNvSpPr txBox="1"/>
          <p:nvPr/>
        </p:nvSpPr>
        <p:spPr>
          <a:xfrm>
            <a:off x="4578824" y="3391689"/>
            <a:ext cx="110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</a:t>
            </a:r>
            <a:r>
              <a:rPr lang="fr-FR" baseline="30000" dirty="0" err="1"/>
              <a:t>S</a:t>
            </a:r>
            <a:r>
              <a:rPr lang="fr-FR" baseline="-25000" dirty="0" err="1"/>
              <a:t>Ni</a:t>
            </a:r>
            <a:r>
              <a:rPr lang="fr-FR" dirty="0"/>
              <a:t> = 0,8 </a:t>
            </a:r>
          </a:p>
          <a:p>
            <a:r>
              <a:rPr lang="fr-FR" dirty="0" err="1"/>
              <a:t>w</a:t>
            </a:r>
            <a:r>
              <a:rPr lang="fr-FR" baseline="-25000" dirty="0" err="1"/>
              <a:t>Ni</a:t>
            </a:r>
            <a:r>
              <a:rPr lang="fr-FR" baseline="30000" dirty="0" err="1"/>
              <a:t>L</a:t>
            </a:r>
            <a:r>
              <a:rPr lang="fr-FR" dirty="0"/>
              <a:t> = 0,4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19932B-1E22-4C3C-B811-96062D22B1A4}"/>
              </a:ext>
            </a:extLst>
          </p:cNvPr>
          <p:cNvSpPr txBox="1"/>
          <p:nvPr/>
        </p:nvSpPr>
        <p:spPr>
          <a:xfrm>
            <a:off x="6660767" y="3483341"/>
            <a:ext cx="225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err="1"/>
              <a:t>m</a:t>
            </a:r>
            <a:r>
              <a:rPr lang="fr-FR" baseline="-25000" dirty="0" err="1"/>
              <a:t>tot</a:t>
            </a:r>
            <a:r>
              <a:rPr lang="fr-FR" dirty="0"/>
              <a:t> = 100g</a:t>
            </a:r>
          </a:p>
        </p:txBody>
      </p:sp>
    </p:spTree>
    <p:extLst>
      <p:ext uri="{BB962C8B-B14F-4D97-AF65-F5344CB8AC3E}">
        <p14:creationId xmlns:p14="http://schemas.microsoft.com/office/powerpoint/2010/main" val="320445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A678D9-1C02-429E-8D5B-7B2EE7B7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75E5A9-BD4D-470C-BE86-FAE0E96F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7" y="0"/>
            <a:ext cx="7543800" cy="855599"/>
          </a:xfrm>
        </p:spPr>
        <p:txBody>
          <a:bodyPr/>
          <a:lstStyle/>
          <a:p>
            <a:pPr algn="ctr"/>
            <a:r>
              <a:rPr lang="fr-FR" sz="3200" dirty="0"/>
              <a:t>Diagramme binaire phases solides non miscibles (Pb-Sn)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969BD4-C571-49A8-A812-664B901E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24" y="1025720"/>
            <a:ext cx="5195847" cy="36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91F1C49-92D0-453E-8AD7-1D0FB830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E1FFC24-D864-4D33-B1DD-293C0210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83" y="172091"/>
            <a:ext cx="7543800" cy="636857"/>
          </a:xfrm>
        </p:spPr>
        <p:txBody>
          <a:bodyPr/>
          <a:lstStyle/>
          <a:p>
            <a:pPr algn="ctr"/>
            <a:r>
              <a:rPr lang="fr-FR" sz="3200" dirty="0"/>
              <a:t>Diagramme binaire et composé défini (Mg-Si)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6D8A9-D0E1-4E7B-AE53-610386ECA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3"/>
          <a:stretch/>
        </p:blipFill>
        <p:spPr>
          <a:xfrm>
            <a:off x="1718370" y="808948"/>
            <a:ext cx="5458607" cy="37958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295176-66B3-40B7-BF03-2F992DE850F8}"/>
              </a:ext>
            </a:extLst>
          </p:cNvPr>
          <p:cNvSpPr txBox="1"/>
          <p:nvPr/>
        </p:nvSpPr>
        <p:spPr>
          <a:xfrm>
            <a:off x="7088509" y="4296994"/>
            <a:ext cx="67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fr-FR" sz="14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0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119</Words>
  <Application>Microsoft Office PowerPoint</Application>
  <PresentationFormat>Personnalisé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Titre</vt:lpstr>
      <vt:lpstr>texte</vt:lpstr>
      <vt:lpstr>Merci</vt:lpstr>
      <vt:lpstr>Du corps pur au mélange binaire</vt:lpstr>
      <vt:lpstr>Diagramme de phase de l’eau</vt:lpstr>
      <vt:lpstr>Construction d’un diagramme binaire phases miscibles </vt:lpstr>
      <vt:lpstr>Théorème des moments chimiques</vt:lpstr>
      <vt:lpstr>Diagramme binaire phases solides non miscibles (Pb-Sn)</vt:lpstr>
      <vt:lpstr>Diagramme binaire et composé défini (Mg-Si)</vt:lpstr>
      <vt:lpstr>Présentation PowerPoint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27</cp:revision>
  <cp:lastPrinted>2015-03-31T14:07:15Z</cp:lastPrinted>
  <dcterms:created xsi:type="dcterms:W3CDTF">2020-03-24T08:48:58Z</dcterms:created>
  <dcterms:modified xsi:type="dcterms:W3CDTF">2020-05-07T13:06:04Z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