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0"/>
  </p:notesMasterIdLst>
  <p:sldIdLst>
    <p:sldId id="257" r:id="rId4"/>
    <p:sldId id="259" r:id="rId5"/>
    <p:sldId id="260" r:id="rId6"/>
    <p:sldId id="261" r:id="rId7"/>
    <p:sldId id="262" r:id="rId8"/>
    <p:sldId id="258" r:id="rId9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9E7FD"/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CBF42-708B-4E44-B726-068829AEE5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3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0" y="1695451"/>
            <a:ext cx="8345079" cy="1088404"/>
          </a:xfrm>
        </p:spPr>
        <p:txBody>
          <a:bodyPr>
            <a:noAutofit/>
          </a:bodyPr>
          <a:lstStyle/>
          <a:p>
            <a:pPr algn="ctr"/>
            <a:r>
              <a:rPr lang="fr-FR" b="1" dirty="0"/>
              <a:t>Classification périodique </a:t>
            </a:r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D1DA65-D6AA-46C1-9068-AD6AFB20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A71FD3B-2FCA-4C97-8CFC-2107BE64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5107" y="24825"/>
            <a:ext cx="9734213" cy="694497"/>
          </a:xfrm>
        </p:spPr>
        <p:txBody>
          <a:bodyPr/>
          <a:lstStyle/>
          <a:p>
            <a:pPr algn="ctr"/>
            <a:r>
              <a:rPr lang="fr-FR" sz="3400" dirty="0"/>
              <a:t>Historique de la construction du tableau périodique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A1A5CF-1E7E-4AEB-9A40-A381FD0D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" y="950566"/>
            <a:ext cx="1628240" cy="19309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2C4792B-ED35-4A77-8715-8C2BADBC5652}"/>
              </a:ext>
            </a:extLst>
          </p:cNvPr>
          <p:cNvSpPr txBox="1"/>
          <p:nvPr/>
        </p:nvSpPr>
        <p:spPr>
          <a:xfrm>
            <a:off x="0" y="3021798"/>
            <a:ext cx="189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Guyton</a:t>
            </a:r>
            <a:r>
              <a:rPr lang="fr-FR" b="1" dirty="0"/>
              <a:t> – 1782 </a:t>
            </a:r>
          </a:p>
          <a:p>
            <a:pPr algn="ctr"/>
            <a:r>
              <a:rPr lang="fr-FR" dirty="0"/>
              <a:t>Volonté d’unifier les dénominations chimiques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5092FF-4BE2-4442-A344-0606D1A6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01" y="2227574"/>
            <a:ext cx="1844182" cy="177898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312686-A88B-412B-843D-B802F181089F}"/>
              </a:ext>
            </a:extLst>
          </p:cNvPr>
          <p:cNvSpPr txBox="1"/>
          <p:nvPr/>
        </p:nvSpPr>
        <p:spPr>
          <a:xfrm>
            <a:off x="1964060" y="1229879"/>
            <a:ext cx="179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Lavoisier -1789 </a:t>
            </a:r>
          </a:p>
          <a:p>
            <a:pPr algn="ctr"/>
            <a:r>
              <a:rPr lang="fr-FR" dirty="0"/>
              <a:t>Première classification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B66B3B-30DB-493B-AFD1-1A893EC97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172" y="1031079"/>
            <a:ext cx="1889925" cy="227760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8F35EC-413D-4497-B06B-54E923CCE626}"/>
              </a:ext>
            </a:extLst>
          </p:cNvPr>
          <p:cNvSpPr txBox="1"/>
          <p:nvPr/>
        </p:nvSpPr>
        <p:spPr>
          <a:xfrm>
            <a:off x="4375675" y="3267894"/>
            <a:ext cx="2464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Dalton – 1808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Théorie atomique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Notion de </a:t>
            </a:r>
            <a:r>
              <a:rPr lang="fr-FR" b="1" dirty="0"/>
              <a:t>masse atomique </a:t>
            </a:r>
            <a:r>
              <a:rPr lang="fr-FR" dirty="0"/>
              <a:t>(Travaux d’Avogadro)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F07E6D-0B1B-4CAA-9CB9-DE8BB4DD08B6}"/>
              </a:ext>
            </a:extLst>
          </p:cNvPr>
          <p:cNvSpPr txBox="1"/>
          <p:nvPr/>
        </p:nvSpPr>
        <p:spPr>
          <a:xfrm>
            <a:off x="6840083" y="838876"/>
            <a:ext cx="2303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Döbereiner – 1817</a:t>
            </a:r>
          </a:p>
          <a:p>
            <a:r>
              <a:rPr lang="fr-FR" dirty="0"/>
              <a:t>Triades, basées sur: </a:t>
            </a:r>
          </a:p>
          <a:p>
            <a:r>
              <a:rPr lang="fr-FR" dirty="0"/>
              <a:t>-relation entre masses atomiques</a:t>
            </a:r>
          </a:p>
          <a:p>
            <a:r>
              <a:rPr lang="fr-FR" dirty="0"/>
              <a:t>-Propriétés chimiques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41B1125-3CC1-48E9-82FF-3AEBD336F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26" y="2248542"/>
            <a:ext cx="2177293" cy="25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A6189C5-E059-4D3F-BF32-394F243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EF61A87-54FF-41F8-BD5D-10FA156E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Triades de Döbereiner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7636669-299A-4873-AF6B-A8CE655E10D7}"/>
              </a:ext>
            </a:extLst>
          </p:cNvPr>
          <p:cNvSpPr txBox="1">
            <a:spLocks/>
          </p:cNvSpPr>
          <p:nvPr/>
        </p:nvSpPr>
        <p:spPr>
          <a:xfrm>
            <a:off x="179762" y="838877"/>
            <a:ext cx="8716587" cy="344737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fr-FR" sz="2400" b="1" dirty="0"/>
              <a:t>Alcalino-terreux</a:t>
            </a:r>
            <a:r>
              <a:rPr lang="fr-FR" sz="2400" dirty="0"/>
              <a:t>:  Sr(88) = [Ca(40)+Ba(137)]/2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sz="2400" i="1" u="sng" dirty="0"/>
              <a:t>Propriétés: </a:t>
            </a:r>
            <a:r>
              <a:rPr lang="fr-FR" sz="2400" i="1" dirty="0"/>
              <a:t>Blancs argentés, brillants, chimiquement assez réactifs à température et pression ambiantes.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sz="2000" i="1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fr-FR" sz="2400" b="1" dirty="0"/>
              <a:t>Métaux Alcalins</a:t>
            </a:r>
            <a:r>
              <a:rPr lang="fr-FR" sz="2400" dirty="0"/>
              <a:t>: Na(23)=[Li(7)+K(39)]/2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sz="2400" i="1" u="sng" dirty="0"/>
              <a:t>Propriétés: </a:t>
            </a:r>
            <a:r>
              <a:rPr lang="fr-FR" sz="2400" i="1" dirty="0"/>
              <a:t>Brillants, mous, très réactifs à température et pression ambiantes.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sz="2000" i="1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fr-FR" sz="2400" b="1" dirty="0"/>
              <a:t>Halogènes: </a:t>
            </a:r>
            <a:r>
              <a:rPr lang="fr-FR" sz="2600" dirty="0"/>
              <a:t>Br(80)=[Cl(35,5)+I(127)]/2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8036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0B311E-D431-4392-B3FD-39705BF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98C679-9450-4CE4-B0E8-2ACE9570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4825"/>
            <a:ext cx="9105900" cy="694497"/>
          </a:xfrm>
        </p:spPr>
        <p:txBody>
          <a:bodyPr/>
          <a:lstStyle/>
          <a:p>
            <a:r>
              <a:rPr lang="fr-FR" dirty="0"/>
              <a:t>Propriété de la triade des halogènes</a:t>
            </a:r>
            <a:r>
              <a:rPr lang="fr-FR" u="sng" dirty="0"/>
              <a:t> </a:t>
            </a:r>
            <a:endParaRPr lang="fr-FR" dirty="0"/>
          </a:p>
        </p:txBody>
      </p:sp>
      <p:grpSp>
        <p:nvGrpSpPr>
          <p:cNvPr id="4" name="Groupe 32">
            <a:extLst>
              <a:ext uri="{FF2B5EF4-FFF2-40B4-BE49-F238E27FC236}">
                <a16:creationId xmlns:a16="http://schemas.microsoft.com/office/drawing/2014/main" id="{E07A8D25-AB6A-4C14-A4C8-A1B8C95AA796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1681162"/>
            <a:ext cx="857250" cy="2882901"/>
            <a:chOff x="215901" y="1709447"/>
            <a:chExt cx="571500" cy="2090602"/>
          </a:xfrm>
        </p:grpSpPr>
        <p:pic>
          <p:nvPicPr>
            <p:cNvPr id="5" name="Image 18">
              <a:extLst>
                <a:ext uri="{FF2B5EF4-FFF2-40B4-BE49-F238E27FC236}">
                  <a16:creationId xmlns:a16="http://schemas.microsoft.com/office/drawing/2014/main" id="{92D9E9C3-9675-4451-9EF3-32E037341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3" r="38635" b="3609"/>
            <a:stretch>
              <a:fillRect/>
            </a:stretch>
          </p:blipFill>
          <p:spPr bwMode="auto">
            <a:xfrm>
              <a:off x="215901" y="1709447"/>
              <a:ext cx="571500" cy="209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C67B53-6E4A-42A5-BB45-7990F0EC89F5}"/>
                </a:ext>
              </a:extLst>
            </p:cNvPr>
            <p:cNvSpPr/>
            <p:nvPr/>
          </p:nvSpPr>
          <p:spPr>
            <a:xfrm>
              <a:off x="358776" y="3215887"/>
              <a:ext cx="315913" cy="400024"/>
            </a:xfrm>
            <a:prstGeom prst="rect">
              <a:avLst/>
            </a:prstGeom>
            <a:solidFill>
              <a:srgbClr val="B9E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DF6D1C6-3458-4659-936F-A329E7ACA6AE}"/>
                </a:ext>
              </a:extLst>
            </p:cNvPr>
            <p:cNvSpPr/>
            <p:nvPr/>
          </p:nvSpPr>
          <p:spPr>
            <a:xfrm>
              <a:off x="358776" y="3495269"/>
              <a:ext cx="315913" cy="253983"/>
            </a:xfrm>
            <a:prstGeom prst="ellipse">
              <a:avLst/>
            </a:prstGeom>
            <a:solidFill>
              <a:srgbClr val="B9E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7F15974D-612A-4161-B80B-A54451F7852C}"/>
              </a:ext>
            </a:extLst>
          </p:cNvPr>
          <p:cNvSpPr txBox="1"/>
          <p:nvPr/>
        </p:nvSpPr>
        <p:spPr>
          <a:xfrm>
            <a:off x="795335" y="1953199"/>
            <a:ext cx="71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KCl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8032E40-1FD4-4A63-BBCA-6D6E775D8AC8}"/>
              </a:ext>
            </a:extLst>
          </p:cNvPr>
          <p:cNvSpPr txBox="1"/>
          <p:nvPr/>
        </p:nvSpPr>
        <p:spPr>
          <a:xfrm>
            <a:off x="1769666" y="1953199"/>
            <a:ext cx="71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KI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EAC314-2B08-42B6-A31E-4A69F54FDCF7}"/>
              </a:ext>
            </a:extLst>
          </p:cNvPr>
          <p:cNvSpPr txBox="1"/>
          <p:nvPr/>
        </p:nvSpPr>
        <p:spPr>
          <a:xfrm>
            <a:off x="2625730" y="1953199"/>
            <a:ext cx="71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KBr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8C19AA-0546-415A-AB43-55E20A6622A3}"/>
              </a:ext>
            </a:extLst>
          </p:cNvPr>
          <p:cNvSpPr/>
          <p:nvPr/>
        </p:nvSpPr>
        <p:spPr>
          <a:xfrm>
            <a:off x="833442" y="837549"/>
            <a:ext cx="2282997" cy="40011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sz="2000" dirty="0"/>
              <a:t>AgNO</a:t>
            </a:r>
            <a:r>
              <a:rPr lang="fr-FR" sz="2000" baseline="-25000" dirty="0"/>
              <a:t>3</a:t>
            </a:r>
            <a:r>
              <a:rPr lang="fr-FR" sz="2000" dirty="0"/>
              <a:t> = Ag</a:t>
            </a:r>
            <a:r>
              <a:rPr lang="fr-FR" sz="2000" baseline="30000" dirty="0"/>
              <a:t>+ </a:t>
            </a:r>
            <a:r>
              <a:rPr lang="fr-FR" sz="2000" dirty="0"/>
              <a:t>+ NO</a:t>
            </a:r>
            <a:r>
              <a:rPr lang="fr-FR" sz="2000" baseline="-25000" dirty="0"/>
              <a:t>3</a:t>
            </a:r>
            <a:r>
              <a:rPr lang="fr-FR" sz="2000" baseline="30000" dirty="0"/>
              <a:t>-</a:t>
            </a:r>
            <a:r>
              <a:rPr lang="fr-FR" sz="2000" dirty="0"/>
              <a:t> </a:t>
            </a:r>
            <a:endParaRPr lang="fr-FR" dirty="0"/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0190611-D888-4141-B3E2-1E9EE8CE1D26}"/>
              </a:ext>
            </a:extLst>
          </p:cNvPr>
          <p:cNvSpPr/>
          <p:nvPr/>
        </p:nvSpPr>
        <p:spPr>
          <a:xfrm>
            <a:off x="912870" y="1244600"/>
            <a:ext cx="344430" cy="495300"/>
          </a:xfrm>
          <a:custGeom>
            <a:avLst/>
            <a:gdLst>
              <a:gd name="connsiteX0" fmla="*/ 344430 w 344430"/>
              <a:gd name="connsiteY0" fmla="*/ 0 h 495300"/>
              <a:gd name="connsiteX1" fmla="*/ 280930 w 344430"/>
              <a:gd name="connsiteY1" fmla="*/ 25400 h 495300"/>
              <a:gd name="connsiteX2" fmla="*/ 204730 w 344430"/>
              <a:gd name="connsiteY2" fmla="*/ 50800 h 495300"/>
              <a:gd name="connsiteX3" fmla="*/ 128530 w 344430"/>
              <a:gd name="connsiteY3" fmla="*/ 101600 h 495300"/>
              <a:gd name="connsiteX4" fmla="*/ 90430 w 344430"/>
              <a:gd name="connsiteY4" fmla="*/ 127000 h 495300"/>
              <a:gd name="connsiteX5" fmla="*/ 52330 w 344430"/>
              <a:gd name="connsiteY5" fmla="*/ 203200 h 495300"/>
              <a:gd name="connsiteX6" fmla="*/ 39630 w 344430"/>
              <a:gd name="connsiteY6" fmla="*/ 241300 h 495300"/>
              <a:gd name="connsiteX7" fmla="*/ 14230 w 344430"/>
              <a:gd name="connsiteY7" fmla="*/ 381000 h 495300"/>
              <a:gd name="connsiteX8" fmla="*/ 1530 w 344430"/>
              <a:gd name="connsiteY8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430" h="495300">
                <a:moveTo>
                  <a:pt x="344430" y="0"/>
                </a:moveTo>
                <a:cubicBezTo>
                  <a:pt x="323263" y="8467"/>
                  <a:pt x="302355" y="17609"/>
                  <a:pt x="280930" y="25400"/>
                </a:cubicBezTo>
                <a:cubicBezTo>
                  <a:pt x="255768" y="34550"/>
                  <a:pt x="227007" y="35948"/>
                  <a:pt x="204730" y="50800"/>
                </a:cubicBezTo>
                <a:lnTo>
                  <a:pt x="128530" y="101600"/>
                </a:lnTo>
                <a:lnTo>
                  <a:pt x="90430" y="127000"/>
                </a:lnTo>
                <a:cubicBezTo>
                  <a:pt x="58508" y="222765"/>
                  <a:pt x="101569" y="104723"/>
                  <a:pt x="52330" y="203200"/>
                </a:cubicBezTo>
                <a:cubicBezTo>
                  <a:pt x="46343" y="215174"/>
                  <a:pt x="43308" y="228428"/>
                  <a:pt x="39630" y="241300"/>
                </a:cubicBezTo>
                <a:cubicBezTo>
                  <a:pt x="14530" y="329149"/>
                  <a:pt x="38213" y="261087"/>
                  <a:pt x="14230" y="381000"/>
                </a:cubicBezTo>
                <a:cubicBezTo>
                  <a:pt x="-6502" y="484661"/>
                  <a:pt x="1530" y="327040"/>
                  <a:pt x="1530" y="4953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8F71C00-7ECD-4FD5-8B84-828CFE3116F6}"/>
              </a:ext>
            </a:extLst>
          </p:cNvPr>
          <p:cNvSpPr/>
          <p:nvPr/>
        </p:nvSpPr>
        <p:spPr>
          <a:xfrm>
            <a:off x="2559389" y="1237659"/>
            <a:ext cx="428624" cy="975168"/>
          </a:xfrm>
          <a:prstGeom prst="arc">
            <a:avLst>
              <a:gd name="adj1" fmla="val 16120789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B472DAA-E176-4886-8EB7-A9D2F67F8022}"/>
              </a:ext>
            </a:extLst>
          </p:cNvPr>
          <p:cNvCxnSpPr>
            <a:stCxn id="52" idx="2"/>
          </p:cNvCxnSpPr>
          <p:nvPr/>
        </p:nvCxnSpPr>
        <p:spPr>
          <a:xfrm flipH="1">
            <a:off x="1974940" y="1237659"/>
            <a:ext cx="1" cy="50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Flèche : droite 58">
            <a:extLst>
              <a:ext uri="{FF2B5EF4-FFF2-40B4-BE49-F238E27FC236}">
                <a16:creationId xmlns:a16="http://schemas.microsoft.com/office/drawing/2014/main" id="{0E4B9F34-B6CF-4A3B-80F2-D00582500468}"/>
              </a:ext>
            </a:extLst>
          </p:cNvPr>
          <p:cNvSpPr/>
          <p:nvPr/>
        </p:nvSpPr>
        <p:spPr>
          <a:xfrm>
            <a:off x="3695700" y="2987894"/>
            <a:ext cx="1614682" cy="3134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0" name="Groupe 32">
            <a:extLst>
              <a:ext uri="{FF2B5EF4-FFF2-40B4-BE49-F238E27FC236}">
                <a16:creationId xmlns:a16="http://schemas.microsoft.com/office/drawing/2014/main" id="{B1C4E61B-058E-43D8-B849-DBC7A364573E}"/>
              </a:ext>
            </a:extLst>
          </p:cNvPr>
          <p:cNvGrpSpPr>
            <a:grpSpLocks/>
          </p:cNvGrpSpPr>
          <p:nvPr/>
        </p:nvGrpSpPr>
        <p:grpSpPr bwMode="auto">
          <a:xfrm>
            <a:off x="1508919" y="1681161"/>
            <a:ext cx="857250" cy="2882901"/>
            <a:chOff x="215901" y="1709447"/>
            <a:chExt cx="571500" cy="2090602"/>
          </a:xfrm>
        </p:grpSpPr>
        <p:pic>
          <p:nvPicPr>
            <p:cNvPr id="61" name="Image 18">
              <a:extLst>
                <a:ext uri="{FF2B5EF4-FFF2-40B4-BE49-F238E27FC236}">
                  <a16:creationId xmlns:a16="http://schemas.microsoft.com/office/drawing/2014/main" id="{AAC6B47C-F9AF-49EE-9E6B-DEA0E92BB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3" r="38635" b="3609"/>
            <a:stretch>
              <a:fillRect/>
            </a:stretch>
          </p:blipFill>
          <p:spPr bwMode="auto">
            <a:xfrm>
              <a:off x="215901" y="1709447"/>
              <a:ext cx="571500" cy="209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9147ED-798F-43C6-89E0-B8FBC100FEA8}"/>
                </a:ext>
              </a:extLst>
            </p:cNvPr>
            <p:cNvSpPr/>
            <p:nvPr/>
          </p:nvSpPr>
          <p:spPr>
            <a:xfrm>
              <a:off x="358776" y="3215887"/>
              <a:ext cx="315913" cy="400024"/>
            </a:xfrm>
            <a:prstGeom prst="rect">
              <a:avLst/>
            </a:prstGeom>
            <a:solidFill>
              <a:srgbClr val="B9E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1E114D4-4350-4C40-AD61-8F6765CABF52}"/>
                </a:ext>
              </a:extLst>
            </p:cNvPr>
            <p:cNvSpPr/>
            <p:nvPr/>
          </p:nvSpPr>
          <p:spPr>
            <a:xfrm>
              <a:off x="358776" y="3495269"/>
              <a:ext cx="315913" cy="253983"/>
            </a:xfrm>
            <a:prstGeom prst="ellipse">
              <a:avLst/>
            </a:prstGeom>
            <a:solidFill>
              <a:srgbClr val="B9E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e 32">
            <a:extLst>
              <a:ext uri="{FF2B5EF4-FFF2-40B4-BE49-F238E27FC236}">
                <a16:creationId xmlns:a16="http://schemas.microsoft.com/office/drawing/2014/main" id="{A7E3A250-26AB-4820-9148-051E7A74A848}"/>
              </a:ext>
            </a:extLst>
          </p:cNvPr>
          <p:cNvGrpSpPr>
            <a:grpSpLocks/>
          </p:cNvGrpSpPr>
          <p:nvPr/>
        </p:nvGrpSpPr>
        <p:grpSpPr bwMode="auto">
          <a:xfrm>
            <a:off x="2465385" y="1714988"/>
            <a:ext cx="857250" cy="2882901"/>
            <a:chOff x="215901" y="1709447"/>
            <a:chExt cx="571500" cy="2090602"/>
          </a:xfrm>
        </p:grpSpPr>
        <p:pic>
          <p:nvPicPr>
            <p:cNvPr id="65" name="Image 18">
              <a:extLst>
                <a:ext uri="{FF2B5EF4-FFF2-40B4-BE49-F238E27FC236}">
                  <a16:creationId xmlns:a16="http://schemas.microsoft.com/office/drawing/2014/main" id="{B25CD007-81DE-445A-8491-3A6D9FAFF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3" r="38635" b="3609"/>
            <a:stretch>
              <a:fillRect/>
            </a:stretch>
          </p:blipFill>
          <p:spPr bwMode="auto">
            <a:xfrm>
              <a:off x="215901" y="1709447"/>
              <a:ext cx="571500" cy="209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5439D0F-3D73-4744-8B5A-6CC82CFFC653}"/>
                </a:ext>
              </a:extLst>
            </p:cNvPr>
            <p:cNvSpPr/>
            <p:nvPr/>
          </p:nvSpPr>
          <p:spPr>
            <a:xfrm>
              <a:off x="358776" y="3215887"/>
              <a:ext cx="315913" cy="400024"/>
            </a:xfrm>
            <a:prstGeom prst="rect">
              <a:avLst/>
            </a:prstGeom>
            <a:solidFill>
              <a:srgbClr val="B9E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AEACC35-4552-4A03-A15D-2EE90D80DDFE}"/>
                </a:ext>
              </a:extLst>
            </p:cNvPr>
            <p:cNvSpPr/>
            <p:nvPr/>
          </p:nvSpPr>
          <p:spPr>
            <a:xfrm>
              <a:off x="358776" y="3495269"/>
              <a:ext cx="315913" cy="253983"/>
            </a:xfrm>
            <a:prstGeom prst="ellipse">
              <a:avLst/>
            </a:prstGeom>
            <a:solidFill>
              <a:srgbClr val="B9E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2CCE3EA-58B2-430D-A973-4864E54D6221}"/>
              </a:ext>
            </a:extLst>
          </p:cNvPr>
          <p:cNvGrpSpPr/>
          <p:nvPr/>
        </p:nvGrpSpPr>
        <p:grpSpPr>
          <a:xfrm>
            <a:off x="5544647" y="1131092"/>
            <a:ext cx="857250" cy="2882901"/>
            <a:chOff x="5827411" y="805565"/>
            <a:chExt cx="857250" cy="2882901"/>
          </a:xfrm>
        </p:grpSpPr>
        <p:grpSp>
          <p:nvGrpSpPr>
            <p:cNvPr id="68" name="Groupe 32">
              <a:extLst>
                <a:ext uri="{FF2B5EF4-FFF2-40B4-BE49-F238E27FC236}">
                  <a16:creationId xmlns:a16="http://schemas.microsoft.com/office/drawing/2014/main" id="{2ADD1F87-0089-4B01-94D9-0245F85CD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7411" y="805565"/>
              <a:ext cx="857250" cy="2882901"/>
              <a:chOff x="215901" y="1709447"/>
              <a:chExt cx="571500" cy="2090602"/>
            </a:xfrm>
          </p:grpSpPr>
          <p:pic>
            <p:nvPicPr>
              <p:cNvPr id="69" name="Image 18">
                <a:extLst>
                  <a:ext uri="{FF2B5EF4-FFF2-40B4-BE49-F238E27FC236}">
                    <a16:creationId xmlns:a16="http://schemas.microsoft.com/office/drawing/2014/main" id="{2DA38BD8-05F9-485F-8100-D6B5E0356B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23" r="38635" b="3609"/>
              <a:stretch>
                <a:fillRect/>
              </a:stretch>
            </p:blipFill>
            <p:spPr bwMode="auto">
              <a:xfrm>
                <a:off x="215901" y="1709447"/>
                <a:ext cx="571500" cy="2090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B96E7EB-2F77-400E-B154-C8AFE7CD5548}"/>
                  </a:ext>
                </a:extLst>
              </p:cNvPr>
              <p:cNvSpPr/>
              <p:nvPr/>
            </p:nvSpPr>
            <p:spPr>
              <a:xfrm>
                <a:off x="358776" y="3215887"/>
                <a:ext cx="315913" cy="400024"/>
              </a:xfrm>
              <a:prstGeom prst="rect">
                <a:avLst/>
              </a:prstGeom>
              <a:solidFill>
                <a:srgbClr val="B9E7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49895627-0C55-4873-B4B8-678976D9AF04}"/>
                  </a:ext>
                </a:extLst>
              </p:cNvPr>
              <p:cNvSpPr/>
              <p:nvPr/>
            </p:nvSpPr>
            <p:spPr>
              <a:xfrm>
                <a:off x="358776" y="3495269"/>
                <a:ext cx="315913" cy="253983"/>
              </a:xfrm>
              <a:prstGeom prst="ellipse">
                <a:avLst/>
              </a:prstGeom>
              <a:solidFill>
                <a:srgbClr val="B9E7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Forme libre : forme 81">
              <a:extLst>
                <a:ext uri="{FF2B5EF4-FFF2-40B4-BE49-F238E27FC236}">
                  <a16:creationId xmlns:a16="http://schemas.microsoft.com/office/drawing/2014/main" id="{55DAAACE-D383-4BF3-B5FA-60C4F7645670}"/>
                </a:ext>
              </a:extLst>
            </p:cNvPr>
            <p:cNvSpPr/>
            <p:nvPr/>
          </p:nvSpPr>
          <p:spPr>
            <a:xfrm>
              <a:off x="6113559" y="3012787"/>
              <a:ext cx="330200" cy="508000"/>
            </a:xfrm>
            <a:custGeom>
              <a:avLst/>
              <a:gdLst>
                <a:gd name="connsiteX0" fmla="*/ 266700 w 330200"/>
                <a:gd name="connsiteY0" fmla="*/ 114300 h 508000"/>
                <a:gd name="connsiteX1" fmla="*/ 203200 w 330200"/>
                <a:gd name="connsiteY1" fmla="*/ 88900 h 508000"/>
                <a:gd name="connsiteX2" fmla="*/ 139700 w 330200"/>
                <a:gd name="connsiteY2" fmla="*/ 139700 h 508000"/>
                <a:gd name="connsiteX3" fmla="*/ 114300 w 330200"/>
                <a:gd name="connsiteY3" fmla="*/ 190500 h 508000"/>
                <a:gd name="connsiteX4" fmla="*/ 88900 w 330200"/>
                <a:gd name="connsiteY4" fmla="*/ 279400 h 508000"/>
                <a:gd name="connsiteX5" fmla="*/ 76200 w 330200"/>
                <a:gd name="connsiteY5" fmla="*/ 317500 h 508000"/>
                <a:gd name="connsiteX6" fmla="*/ 88900 w 330200"/>
                <a:gd name="connsiteY6" fmla="*/ 406400 h 508000"/>
                <a:gd name="connsiteX7" fmla="*/ 190500 w 330200"/>
                <a:gd name="connsiteY7" fmla="*/ 406400 h 508000"/>
                <a:gd name="connsiteX8" fmla="*/ 190500 w 330200"/>
                <a:gd name="connsiteY8" fmla="*/ 279400 h 508000"/>
                <a:gd name="connsiteX9" fmla="*/ 152400 w 330200"/>
                <a:gd name="connsiteY9" fmla="*/ 266700 h 508000"/>
                <a:gd name="connsiteX10" fmla="*/ 12700 w 330200"/>
                <a:gd name="connsiteY10" fmla="*/ 317500 h 508000"/>
                <a:gd name="connsiteX11" fmla="*/ 0 w 330200"/>
                <a:gd name="connsiteY11" fmla="*/ 355600 h 508000"/>
                <a:gd name="connsiteX12" fmla="*/ 12700 w 330200"/>
                <a:gd name="connsiteY12" fmla="*/ 393700 h 508000"/>
                <a:gd name="connsiteX13" fmla="*/ 127000 w 330200"/>
                <a:gd name="connsiteY13" fmla="*/ 393700 h 508000"/>
                <a:gd name="connsiteX14" fmla="*/ 203200 w 330200"/>
                <a:gd name="connsiteY14" fmla="*/ 368300 h 508000"/>
                <a:gd name="connsiteX15" fmla="*/ 241300 w 330200"/>
                <a:gd name="connsiteY15" fmla="*/ 355600 h 508000"/>
                <a:gd name="connsiteX16" fmla="*/ 266700 w 330200"/>
                <a:gd name="connsiteY16" fmla="*/ 279400 h 508000"/>
                <a:gd name="connsiteX17" fmla="*/ 254000 w 330200"/>
                <a:gd name="connsiteY17" fmla="*/ 228600 h 508000"/>
                <a:gd name="connsiteX18" fmla="*/ 139700 w 330200"/>
                <a:gd name="connsiteY18" fmla="*/ 177800 h 508000"/>
                <a:gd name="connsiteX19" fmla="*/ 101600 w 330200"/>
                <a:gd name="connsiteY19" fmla="*/ 152400 h 508000"/>
                <a:gd name="connsiteX20" fmla="*/ 50800 w 330200"/>
                <a:gd name="connsiteY20" fmla="*/ 76200 h 508000"/>
                <a:gd name="connsiteX21" fmla="*/ 139700 w 330200"/>
                <a:gd name="connsiteY21" fmla="*/ 101600 h 508000"/>
                <a:gd name="connsiteX22" fmla="*/ 215900 w 330200"/>
                <a:gd name="connsiteY22" fmla="*/ 127000 h 508000"/>
                <a:gd name="connsiteX23" fmla="*/ 228600 w 330200"/>
                <a:gd name="connsiteY23" fmla="*/ 266700 h 508000"/>
                <a:gd name="connsiteX24" fmla="*/ 190500 w 330200"/>
                <a:gd name="connsiteY24" fmla="*/ 304800 h 508000"/>
                <a:gd name="connsiteX25" fmla="*/ 152400 w 330200"/>
                <a:gd name="connsiteY25" fmla="*/ 317500 h 508000"/>
                <a:gd name="connsiteX26" fmla="*/ 114300 w 330200"/>
                <a:gd name="connsiteY26" fmla="*/ 342900 h 508000"/>
                <a:gd name="connsiteX27" fmla="*/ 63500 w 330200"/>
                <a:gd name="connsiteY27" fmla="*/ 330200 h 508000"/>
                <a:gd name="connsiteX28" fmla="*/ 38100 w 330200"/>
                <a:gd name="connsiteY28" fmla="*/ 254000 h 508000"/>
                <a:gd name="connsiteX29" fmla="*/ 50800 w 330200"/>
                <a:gd name="connsiteY29" fmla="*/ 127000 h 508000"/>
                <a:gd name="connsiteX30" fmla="*/ 88900 w 330200"/>
                <a:gd name="connsiteY30" fmla="*/ 114300 h 508000"/>
                <a:gd name="connsiteX31" fmla="*/ 127000 w 330200"/>
                <a:gd name="connsiteY31" fmla="*/ 88900 h 508000"/>
                <a:gd name="connsiteX32" fmla="*/ 330200 w 330200"/>
                <a:gd name="connsiteY32" fmla="*/ 63500 h 508000"/>
                <a:gd name="connsiteX33" fmla="*/ 317500 w 330200"/>
                <a:gd name="connsiteY33" fmla="*/ 25400 h 508000"/>
                <a:gd name="connsiteX34" fmla="*/ 165100 w 330200"/>
                <a:gd name="connsiteY34" fmla="*/ 63500 h 508000"/>
                <a:gd name="connsiteX35" fmla="*/ 152400 w 330200"/>
                <a:gd name="connsiteY35" fmla="*/ 292100 h 508000"/>
                <a:gd name="connsiteX36" fmla="*/ 266700 w 330200"/>
                <a:gd name="connsiteY36" fmla="*/ 355600 h 508000"/>
                <a:gd name="connsiteX37" fmla="*/ 304800 w 330200"/>
                <a:gd name="connsiteY37" fmla="*/ 381000 h 508000"/>
                <a:gd name="connsiteX38" fmla="*/ 317500 w 330200"/>
                <a:gd name="connsiteY38" fmla="*/ 419100 h 508000"/>
                <a:gd name="connsiteX39" fmla="*/ 215900 w 330200"/>
                <a:gd name="connsiteY39" fmla="*/ 482600 h 508000"/>
                <a:gd name="connsiteX40" fmla="*/ 177800 w 330200"/>
                <a:gd name="connsiteY40" fmla="*/ 495300 h 508000"/>
                <a:gd name="connsiteX41" fmla="*/ 139700 w 330200"/>
                <a:gd name="connsiteY41" fmla="*/ 508000 h 508000"/>
                <a:gd name="connsiteX42" fmla="*/ 50800 w 330200"/>
                <a:gd name="connsiteY42" fmla="*/ 469900 h 508000"/>
                <a:gd name="connsiteX43" fmla="*/ 38100 w 330200"/>
                <a:gd name="connsiteY43" fmla="*/ 431800 h 508000"/>
                <a:gd name="connsiteX44" fmla="*/ 50800 w 330200"/>
                <a:gd name="connsiteY44" fmla="*/ 381000 h 508000"/>
                <a:gd name="connsiteX45" fmla="*/ 292100 w 330200"/>
                <a:gd name="connsiteY45" fmla="*/ 342900 h 508000"/>
                <a:gd name="connsiteX46" fmla="*/ 304800 w 330200"/>
                <a:gd name="connsiteY46" fmla="*/ 165100 h 508000"/>
                <a:gd name="connsiteX47" fmla="*/ 279400 w 330200"/>
                <a:gd name="connsiteY47" fmla="*/ 76200 h 508000"/>
                <a:gd name="connsiteX48" fmla="*/ 203200 w 330200"/>
                <a:gd name="connsiteY48" fmla="*/ 38100 h 508000"/>
                <a:gd name="connsiteX49" fmla="*/ 127000 w 330200"/>
                <a:gd name="connsiteY49" fmla="*/ 0 h 508000"/>
                <a:gd name="connsiteX50" fmla="*/ 76200 w 330200"/>
                <a:gd name="connsiteY50" fmla="*/ 12700 h 508000"/>
                <a:gd name="connsiteX51" fmla="*/ 50800 w 330200"/>
                <a:gd name="connsiteY51" fmla="*/ 88900 h 508000"/>
                <a:gd name="connsiteX52" fmla="*/ 63500 w 330200"/>
                <a:gd name="connsiteY52" fmla="*/ 190500 h 508000"/>
                <a:gd name="connsiteX53" fmla="*/ 88900 w 330200"/>
                <a:gd name="connsiteY53" fmla="*/ 228600 h 508000"/>
                <a:gd name="connsiteX54" fmla="*/ 165100 w 330200"/>
                <a:gd name="connsiteY54" fmla="*/ 304800 h 508000"/>
                <a:gd name="connsiteX55" fmla="*/ 165100 w 330200"/>
                <a:gd name="connsiteY55" fmla="*/ 3683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30200" h="508000">
                  <a:moveTo>
                    <a:pt x="266700" y="114300"/>
                  </a:moveTo>
                  <a:cubicBezTo>
                    <a:pt x="245533" y="105833"/>
                    <a:pt x="225821" y="91728"/>
                    <a:pt x="203200" y="88900"/>
                  </a:cubicBezTo>
                  <a:cubicBezTo>
                    <a:pt x="167311" y="84414"/>
                    <a:pt x="153494" y="115560"/>
                    <a:pt x="139700" y="139700"/>
                  </a:cubicBezTo>
                  <a:cubicBezTo>
                    <a:pt x="130307" y="156138"/>
                    <a:pt x="121758" y="173099"/>
                    <a:pt x="114300" y="190500"/>
                  </a:cubicBezTo>
                  <a:cubicBezTo>
                    <a:pt x="101250" y="220950"/>
                    <a:pt x="98107" y="247177"/>
                    <a:pt x="88900" y="279400"/>
                  </a:cubicBezTo>
                  <a:cubicBezTo>
                    <a:pt x="85222" y="292272"/>
                    <a:pt x="80433" y="304800"/>
                    <a:pt x="76200" y="317500"/>
                  </a:cubicBezTo>
                  <a:cubicBezTo>
                    <a:pt x="80433" y="347133"/>
                    <a:pt x="75513" y="379626"/>
                    <a:pt x="88900" y="406400"/>
                  </a:cubicBezTo>
                  <a:cubicBezTo>
                    <a:pt x="103101" y="434802"/>
                    <a:pt x="185429" y="407414"/>
                    <a:pt x="190500" y="406400"/>
                  </a:cubicBezTo>
                  <a:cubicBezTo>
                    <a:pt x="206140" y="359481"/>
                    <a:pt x="219686" y="337773"/>
                    <a:pt x="190500" y="279400"/>
                  </a:cubicBezTo>
                  <a:cubicBezTo>
                    <a:pt x="184513" y="267426"/>
                    <a:pt x="165100" y="270933"/>
                    <a:pt x="152400" y="266700"/>
                  </a:cubicBezTo>
                  <a:cubicBezTo>
                    <a:pt x="53953" y="277639"/>
                    <a:pt x="47012" y="248876"/>
                    <a:pt x="12700" y="317500"/>
                  </a:cubicBezTo>
                  <a:cubicBezTo>
                    <a:pt x="6713" y="329474"/>
                    <a:pt x="4233" y="342900"/>
                    <a:pt x="0" y="355600"/>
                  </a:cubicBezTo>
                  <a:cubicBezTo>
                    <a:pt x="4233" y="368300"/>
                    <a:pt x="3234" y="384234"/>
                    <a:pt x="12700" y="393700"/>
                  </a:cubicBezTo>
                  <a:cubicBezTo>
                    <a:pt x="38782" y="419782"/>
                    <a:pt x="107703" y="398524"/>
                    <a:pt x="127000" y="393700"/>
                  </a:cubicBezTo>
                  <a:cubicBezTo>
                    <a:pt x="152975" y="387206"/>
                    <a:pt x="177800" y="376767"/>
                    <a:pt x="203200" y="368300"/>
                  </a:cubicBezTo>
                  <a:lnTo>
                    <a:pt x="241300" y="355600"/>
                  </a:lnTo>
                  <a:cubicBezTo>
                    <a:pt x="249767" y="330200"/>
                    <a:pt x="273194" y="305375"/>
                    <a:pt x="266700" y="279400"/>
                  </a:cubicBezTo>
                  <a:cubicBezTo>
                    <a:pt x="262467" y="262467"/>
                    <a:pt x="263682" y="243123"/>
                    <a:pt x="254000" y="228600"/>
                  </a:cubicBezTo>
                  <a:cubicBezTo>
                    <a:pt x="233322" y="197583"/>
                    <a:pt x="160744" y="191829"/>
                    <a:pt x="139700" y="177800"/>
                  </a:cubicBezTo>
                  <a:lnTo>
                    <a:pt x="101600" y="152400"/>
                  </a:lnTo>
                  <a:cubicBezTo>
                    <a:pt x="84667" y="127000"/>
                    <a:pt x="21840" y="66547"/>
                    <a:pt x="50800" y="76200"/>
                  </a:cubicBezTo>
                  <a:cubicBezTo>
                    <a:pt x="178843" y="118881"/>
                    <a:pt x="-19768" y="53760"/>
                    <a:pt x="139700" y="101600"/>
                  </a:cubicBezTo>
                  <a:cubicBezTo>
                    <a:pt x="165345" y="109293"/>
                    <a:pt x="215900" y="127000"/>
                    <a:pt x="215900" y="127000"/>
                  </a:cubicBezTo>
                  <a:cubicBezTo>
                    <a:pt x="234767" y="183601"/>
                    <a:pt x="257321" y="209257"/>
                    <a:pt x="228600" y="266700"/>
                  </a:cubicBezTo>
                  <a:cubicBezTo>
                    <a:pt x="220568" y="282764"/>
                    <a:pt x="205444" y="294837"/>
                    <a:pt x="190500" y="304800"/>
                  </a:cubicBezTo>
                  <a:cubicBezTo>
                    <a:pt x="179361" y="312226"/>
                    <a:pt x="164374" y="311513"/>
                    <a:pt x="152400" y="317500"/>
                  </a:cubicBezTo>
                  <a:cubicBezTo>
                    <a:pt x="138748" y="324326"/>
                    <a:pt x="127000" y="334433"/>
                    <a:pt x="114300" y="342900"/>
                  </a:cubicBezTo>
                  <a:cubicBezTo>
                    <a:pt x="97367" y="338667"/>
                    <a:pt x="74859" y="343452"/>
                    <a:pt x="63500" y="330200"/>
                  </a:cubicBezTo>
                  <a:cubicBezTo>
                    <a:pt x="46076" y="309872"/>
                    <a:pt x="38100" y="254000"/>
                    <a:pt x="38100" y="254000"/>
                  </a:cubicBezTo>
                  <a:cubicBezTo>
                    <a:pt x="42333" y="211667"/>
                    <a:pt x="36261" y="166983"/>
                    <a:pt x="50800" y="127000"/>
                  </a:cubicBezTo>
                  <a:cubicBezTo>
                    <a:pt x="55375" y="114419"/>
                    <a:pt x="76926" y="120287"/>
                    <a:pt x="88900" y="114300"/>
                  </a:cubicBezTo>
                  <a:cubicBezTo>
                    <a:pt x="102552" y="107474"/>
                    <a:pt x="112520" y="93727"/>
                    <a:pt x="127000" y="88900"/>
                  </a:cubicBezTo>
                  <a:cubicBezTo>
                    <a:pt x="160762" y="77646"/>
                    <a:pt x="317029" y="64817"/>
                    <a:pt x="330200" y="63500"/>
                  </a:cubicBezTo>
                  <a:cubicBezTo>
                    <a:pt x="325967" y="50800"/>
                    <a:pt x="330627" y="28025"/>
                    <a:pt x="317500" y="25400"/>
                  </a:cubicBezTo>
                  <a:cubicBezTo>
                    <a:pt x="234506" y="8801"/>
                    <a:pt x="216591" y="29173"/>
                    <a:pt x="165100" y="63500"/>
                  </a:cubicBezTo>
                  <a:cubicBezTo>
                    <a:pt x="137985" y="144844"/>
                    <a:pt x="110050" y="195299"/>
                    <a:pt x="152400" y="292100"/>
                  </a:cubicBezTo>
                  <a:cubicBezTo>
                    <a:pt x="174824" y="343355"/>
                    <a:pt x="228106" y="336303"/>
                    <a:pt x="266700" y="355600"/>
                  </a:cubicBezTo>
                  <a:cubicBezTo>
                    <a:pt x="280352" y="362426"/>
                    <a:pt x="292100" y="372533"/>
                    <a:pt x="304800" y="381000"/>
                  </a:cubicBezTo>
                  <a:cubicBezTo>
                    <a:pt x="309033" y="393700"/>
                    <a:pt x="319701" y="405895"/>
                    <a:pt x="317500" y="419100"/>
                  </a:cubicBezTo>
                  <a:cubicBezTo>
                    <a:pt x="309213" y="468822"/>
                    <a:pt x="250511" y="471063"/>
                    <a:pt x="215900" y="482600"/>
                  </a:cubicBezTo>
                  <a:lnTo>
                    <a:pt x="177800" y="495300"/>
                  </a:lnTo>
                  <a:lnTo>
                    <a:pt x="139700" y="508000"/>
                  </a:lnTo>
                  <a:cubicBezTo>
                    <a:pt x="109195" y="500374"/>
                    <a:pt x="72726" y="497308"/>
                    <a:pt x="50800" y="469900"/>
                  </a:cubicBezTo>
                  <a:cubicBezTo>
                    <a:pt x="42437" y="459447"/>
                    <a:pt x="42333" y="444500"/>
                    <a:pt x="38100" y="431800"/>
                  </a:cubicBezTo>
                  <a:cubicBezTo>
                    <a:pt x="42333" y="414867"/>
                    <a:pt x="37548" y="392359"/>
                    <a:pt x="50800" y="381000"/>
                  </a:cubicBezTo>
                  <a:cubicBezTo>
                    <a:pt x="93051" y="344785"/>
                    <a:pt x="278243" y="343966"/>
                    <a:pt x="292100" y="342900"/>
                  </a:cubicBezTo>
                  <a:cubicBezTo>
                    <a:pt x="341649" y="268576"/>
                    <a:pt x="324358" y="311786"/>
                    <a:pt x="304800" y="165100"/>
                  </a:cubicBezTo>
                  <a:cubicBezTo>
                    <a:pt x="304435" y="162362"/>
                    <a:pt x="285669" y="84036"/>
                    <a:pt x="279400" y="76200"/>
                  </a:cubicBezTo>
                  <a:cubicBezTo>
                    <a:pt x="255136" y="45870"/>
                    <a:pt x="233876" y="53438"/>
                    <a:pt x="203200" y="38100"/>
                  </a:cubicBezTo>
                  <a:cubicBezTo>
                    <a:pt x="104723" y="-11139"/>
                    <a:pt x="222765" y="31922"/>
                    <a:pt x="127000" y="0"/>
                  </a:cubicBezTo>
                  <a:cubicBezTo>
                    <a:pt x="110067" y="4233"/>
                    <a:pt x="87559" y="-552"/>
                    <a:pt x="76200" y="12700"/>
                  </a:cubicBezTo>
                  <a:cubicBezTo>
                    <a:pt x="58776" y="33028"/>
                    <a:pt x="50800" y="88900"/>
                    <a:pt x="50800" y="88900"/>
                  </a:cubicBezTo>
                  <a:cubicBezTo>
                    <a:pt x="55033" y="122767"/>
                    <a:pt x="54520" y="157572"/>
                    <a:pt x="63500" y="190500"/>
                  </a:cubicBezTo>
                  <a:cubicBezTo>
                    <a:pt x="67516" y="205226"/>
                    <a:pt x="78759" y="217192"/>
                    <a:pt x="88900" y="228600"/>
                  </a:cubicBezTo>
                  <a:cubicBezTo>
                    <a:pt x="112765" y="255448"/>
                    <a:pt x="165100" y="268879"/>
                    <a:pt x="165100" y="304800"/>
                  </a:cubicBezTo>
                  <a:lnTo>
                    <a:pt x="165100" y="3683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C5E124-7080-4A74-94D0-8B6F6AEBC0D7}"/>
              </a:ext>
            </a:extLst>
          </p:cNvPr>
          <p:cNvGrpSpPr/>
          <p:nvPr/>
        </p:nvGrpSpPr>
        <p:grpSpPr>
          <a:xfrm>
            <a:off x="7583804" y="1092709"/>
            <a:ext cx="857250" cy="2882901"/>
            <a:chOff x="7766368" y="779280"/>
            <a:chExt cx="857250" cy="2882901"/>
          </a:xfrm>
        </p:grpSpPr>
        <p:grpSp>
          <p:nvGrpSpPr>
            <p:cNvPr id="76" name="Groupe 32">
              <a:extLst>
                <a:ext uri="{FF2B5EF4-FFF2-40B4-BE49-F238E27FC236}">
                  <a16:creationId xmlns:a16="http://schemas.microsoft.com/office/drawing/2014/main" id="{CB1A9193-9457-43B7-98C0-5FBCA7F0E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6368" y="779280"/>
              <a:ext cx="857250" cy="2882901"/>
              <a:chOff x="215901" y="1709447"/>
              <a:chExt cx="571500" cy="2090602"/>
            </a:xfrm>
          </p:grpSpPr>
          <p:pic>
            <p:nvPicPr>
              <p:cNvPr id="77" name="Image 18">
                <a:extLst>
                  <a:ext uri="{FF2B5EF4-FFF2-40B4-BE49-F238E27FC236}">
                    <a16:creationId xmlns:a16="http://schemas.microsoft.com/office/drawing/2014/main" id="{893CD453-4EC5-4238-BE2C-D4A4BF4AC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23" r="38635" b="3609"/>
              <a:stretch>
                <a:fillRect/>
              </a:stretch>
            </p:blipFill>
            <p:spPr bwMode="auto">
              <a:xfrm>
                <a:off x="215901" y="1709447"/>
                <a:ext cx="571500" cy="2090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3CDF772-2963-48C2-81A3-CE0C59592A99}"/>
                  </a:ext>
                </a:extLst>
              </p:cNvPr>
              <p:cNvSpPr/>
              <p:nvPr/>
            </p:nvSpPr>
            <p:spPr>
              <a:xfrm>
                <a:off x="358776" y="3215887"/>
                <a:ext cx="315913" cy="400024"/>
              </a:xfrm>
              <a:prstGeom prst="rect">
                <a:avLst/>
              </a:prstGeom>
              <a:solidFill>
                <a:srgbClr val="B9E7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A924047-8BC0-43E5-B8B6-2F326B694285}"/>
                  </a:ext>
                </a:extLst>
              </p:cNvPr>
              <p:cNvSpPr/>
              <p:nvPr/>
            </p:nvSpPr>
            <p:spPr>
              <a:xfrm>
                <a:off x="358776" y="3495269"/>
                <a:ext cx="315913" cy="253983"/>
              </a:xfrm>
              <a:prstGeom prst="ellipse">
                <a:avLst/>
              </a:prstGeom>
              <a:solidFill>
                <a:srgbClr val="B9E7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2FA561D1-D19E-47D1-AAB7-1069316F3AE2}"/>
                </a:ext>
              </a:extLst>
            </p:cNvPr>
            <p:cNvSpPr/>
            <p:nvPr/>
          </p:nvSpPr>
          <p:spPr>
            <a:xfrm>
              <a:off x="8079163" y="2987895"/>
              <a:ext cx="330200" cy="508000"/>
            </a:xfrm>
            <a:custGeom>
              <a:avLst/>
              <a:gdLst>
                <a:gd name="connsiteX0" fmla="*/ 266700 w 330200"/>
                <a:gd name="connsiteY0" fmla="*/ 114300 h 508000"/>
                <a:gd name="connsiteX1" fmla="*/ 203200 w 330200"/>
                <a:gd name="connsiteY1" fmla="*/ 88900 h 508000"/>
                <a:gd name="connsiteX2" fmla="*/ 139700 w 330200"/>
                <a:gd name="connsiteY2" fmla="*/ 139700 h 508000"/>
                <a:gd name="connsiteX3" fmla="*/ 114300 w 330200"/>
                <a:gd name="connsiteY3" fmla="*/ 190500 h 508000"/>
                <a:gd name="connsiteX4" fmla="*/ 88900 w 330200"/>
                <a:gd name="connsiteY4" fmla="*/ 279400 h 508000"/>
                <a:gd name="connsiteX5" fmla="*/ 76200 w 330200"/>
                <a:gd name="connsiteY5" fmla="*/ 317500 h 508000"/>
                <a:gd name="connsiteX6" fmla="*/ 88900 w 330200"/>
                <a:gd name="connsiteY6" fmla="*/ 406400 h 508000"/>
                <a:gd name="connsiteX7" fmla="*/ 190500 w 330200"/>
                <a:gd name="connsiteY7" fmla="*/ 406400 h 508000"/>
                <a:gd name="connsiteX8" fmla="*/ 190500 w 330200"/>
                <a:gd name="connsiteY8" fmla="*/ 279400 h 508000"/>
                <a:gd name="connsiteX9" fmla="*/ 152400 w 330200"/>
                <a:gd name="connsiteY9" fmla="*/ 266700 h 508000"/>
                <a:gd name="connsiteX10" fmla="*/ 12700 w 330200"/>
                <a:gd name="connsiteY10" fmla="*/ 317500 h 508000"/>
                <a:gd name="connsiteX11" fmla="*/ 0 w 330200"/>
                <a:gd name="connsiteY11" fmla="*/ 355600 h 508000"/>
                <a:gd name="connsiteX12" fmla="*/ 12700 w 330200"/>
                <a:gd name="connsiteY12" fmla="*/ 393700 h 508000"/>
                <a:gd name="connsiteX13" fmla="*/ 127000 w 330200"/>
                <a:gd name="connsiteY13" fmla="*/ 393700 h 508000"/>
                <a:gd name="connsiteX14" fmla="*/ 203200 w 330200"/>
                <a:gd name="connsiteY14" fmla="*/ 368300 h 508000"/>
                <a:gd name="connsiteX15" fmla="*/ 241300 w 330200"/>
                <a:gd name="connsiteY15" fmla="*/ 355600 h 508000"/>
                <a:gd name="connsiteX16" fmla="*/ 266700 w 330200"/>
                <a:gd name="connsiteY16" fmla="*/ 279400 h 508000"/>
                <a:gd name="connsiteX17" fmla="*/ 254000 w 330200"/>
                <a:gd name="connsiteY17" fmla="*/ 228600 h 508000"/>
                <a:gd name="connsiteX18" fmla="*/ 139700 w 330200"/>
                <a:gd name="connsiteY18" fmla="*/ 177800 h 508000"/>
                <a:gd name="connsiteX19" fmla="*/ 101600 w 330200"/>
                <a:gd name="connsiteY19" fmla="*/ 152400 h 508000"/>
                <a:gd name="connsiteX20" fmla="*/ 50800 w 330200"/>
                <a:gd name="connsiteY20" fmla="*/ 76200 h 508000"/>
                <a:gd name="connsiteX21" fmla="*/ 139700 w 330200"/>
                <a:gd name="connsiteY21" fmla="*/ 101600 h 508000"/>
                <a:gd name="connsiteX22" fmla="*/ 215900 w 330200"/>
                <a:gd name="connsiteY22" fmla="*/ 127000 h 508000"/>
                <a:gd name="connsiteX23" fmla="*/ 228600 w 330200"/>
                <a:gd name="connsiteY23" fmla="*/ 266700 h 508000"/>
                <a:gd name="connsiteX24" fmla="*/ 190500 w 330200"/>
                <a:gd name="connsiteY24" fmla="*/ 304800 h 508000"/>
                <a:gd name="connsiteX25" fmla="*/ 152400 w 330200"/>
                <a:gd name="connsiteY25" fmla="*/ 317500 h 508000"/>
                <a:gd name="connsiteX26" fmla="*/ 114300 w 330200"/>
                <a:gd name="connsiteY26" fmla="*/ 342900 h 508000"/>
                <a:gd name="connsiteX27" fmla="*/ 63500 w 330200"/>
                <a:gd name="connsiteY27" fmla="*/ 330200 h 508000"/>
                <a:gd name="connsiteX28" fmla="*/ 38100 w 330200"/>
                <a:gd name="connsiteY28" fmla="*/ 254000 h 508000"/>
                <a:gd name="connsiteX29" fmla="*/ 50800 w 330200"/>
                <a:gd name="connsiteY29" fmla="*/ 127000 h 508000"/>
                <a:gd name="connsiteX30" fmla="*/ 88900 w 330200"/>
                <a:gd name="connsiteY30" fmla="*/ 114300 h 508000"/>
                <a:gd name="connsiteX31" fmla="*/ 127000 w 330200"/>
                <a:gd name="connsiteY31" fmla="*/ 88900 h 508000"/>
                <a:gd name="connsiteX32" fmla="*/ 330200 w 330200"/>
                <a:gd name="connsiteY32" fmla="*/ 63500 h 508000"/>
                <a:gd name="connsiteX33" fmla="*/ 317500 w 330200"/>
                <a:gd name="connsiteY33" fmla="*/ 25400 h 508000"/>
                <a:gd name="connsiteX34" fmla="*/ 165100 w 330200"/>
                <a:gd name="connsiteY34" fmla="*/ 63500 h 508000"/>
                <a:gd name="connsiteX35" fmla="*/ 152400 w 330200"/>
                <a:gd name="connsiteY35" fmla="*/ 292100 h 508000"/>
                <a:gd name="connsiteX36" fmla="*/ 266700 w 330200"/>
                <a:gd name="connsiteY36" fmla="*/ 355600 h 508000"/>
                <a:gd name="connsiteX37" fmla="*/ 304800 w 330200"/>
                <a:gd name="connsiteY37" fmla="*/ 381000 h 508000"/>
                <a:gd name="connsiteX38" fmla="*/ 317500 w 330200"/>
                <a:gd name="connsiteY38" fmla="*/ 419100 h 508000"/>
                <a:gd name="connsiteX39" fmla="*/ 215900 w 330200"/>
                <a:gd name="connsiteY39" fmla="*/ 482600 h 508000"/>
                <a:gd name="connsiteX40" fmla="*/ 177800 w 330200"/>
                <a:gd name="connsiteY40" fmla="*/ 495300 h 508000"/>
                <a:gd name="connsiteX41" fmla="*/ 139700 w 330200"/>
                <a:gd name="connsiteY41" fmla="*/ 508000 h 508000"/>
                <a:gd name="connsiteX42" fmla="*/ 50800 w 330200"/>
                <a:gd name="connsiteY42" fmla="*/ 469900 h 508000"/>
                <a:gd name="connsiteX43" fmla="*/ 38100 w 330200"/>
                <a:gd name="connsiteY43" fmla="*/ 431800 h 508000"/>
                <a:gd name="connsiteX44" fmla="*/ 50800 w 330200"/>
                <a:gd name="connsiteY44" fmla="*/ 381000 h 508000"/>
                <a:gd name="connsiteX45" fmla="*/ 292100 w 330200"/>
                <a:gd name="connsiteY45" fmla="*/ 342900 h 508000"/>
                <a:gd name="connsiteX46" fmla="*/ 304800 w 330200"/>
                <a:gd name="connsiteY46" fmla="*/ 165100 h 508000"/>
                <a:gd name="connsiteX47" fmla="*/ 279400 w 330200"/>
                <a:gd name="connsiteY47" fmla="*/ 76200 h 508000"/>
                <a:gd name="connsiteX48" fmla="*/ 203200 w 330200"/>
                <a:gd name="connsiteY48" fmla="*/ 38100 h 508000"/>
                <a:gd name="connsiteX49" fmla="*/ 127000 w 330200"/>
                <a:gd name="connsiteY49" fmla="*/ 0 h 508000"/>
                <a:gd name="connsiteX50" fmla="*/ 76200 w 330200"/>
                <a:gd name="connsiteY50" fmla="*/ 12700 h 508000"/>
                <a:gd name="connsiteX51" fmla="*/ 50800 w 330200"/>
                <a:gd name="connsiteY51" fmla="*/ 88900 h 508000"/>
                <a:gd name="connsiteX52" fmla="*/ 63500 w 330200"/>
                <a:gd name="connsiteY52" fmla="*/ 190500 h 508000"/>
                <a:gd name="connsiteX53" fmla="*/ 88900 w 330200"/>
                <a:gd name="connsiteY53" fmla="*/ 228600 h 508000"/>
                <a:gd name="connsiteX54" fmla="*/ 165100 w 330200"/>
                <a:gd name="connsiteY54" fmla="*/ 304800 h 508000"/>
                <a:gd name="connsiteX55" fmla="*/ 165100 w 330200"/>
                <a:gd name="connsiteY55" fmla="*/ 3683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30200" h="508000">
                  <a:moveTo>
                    <a:pt x="266700" y="114300"/>
                  </a:moveTo>
                  <a:cubicBezTo>
                    <a:pt x="245533" y="105833"/>
                    <a:pt x="225821" y="91728"/>
                    <a:pt x="203200" y="88900"/>
                  </a:cubicBezTo>
                  <a:cubicBezTo>
                    <a:pt x="167311" y="84414"/>
                    <a:pt x="153494" y="115560"/>
                    <a:pt x="139700" y="139700"/>
                  </a:cubicBezTo>
                  <a:cubicBezTo>
                    <a:pt x="130307" y="156138"/>
                    <a:pt x="121758" y="173099"/>
                    <a:pt x="114300" y="190500"/>
                  </a:cubicBezTo>
                  <a:cubicBezTo>
                    <a:pt x="101250" y="220950"/>
                    <a:pt x="98107" y="247177"/>
                    <a:pt x="88900" y="279400"/>
                  </a:cubicBezTo>
                  <a:cubicBezTo>
                    <a:pt x="85222" y="292272"/>
                    <a:pt x="80433" y="304800"/>
                    <a:pt x="76200" y="317500"/>
                  </a:cubicBezTo>
                  <a:cubicBezTo>
                    <a:pt x="80433" y="347133"/>
                    <a:pt x="75513" y="379626"/>
                    <a:pt x="88900" y="406400"/>
                  </a:cubicBezTo>
                  <a:cubicBezTo>
                    <a:pt x="103101" y="434802"/>
                    <a:pt x="185429" y="407414"/>
                    <a:pt x="190500" y="406400"/>
                  </a:cubicBezTo>
                  <a:cubicBezTo>
                    <a:pt x="206140" y="359481"/>
                    <a:pt x="219686" y="337773"/>
                    <a:pt x="190500" y="279400"/>
                  </a:cubicBezTo>
                  <a:cubicBezTo>
                    <a:pt x="184513" y="267426"/>
                    <a:pt x="165100" y="270933"/>
                    <a:pt x="152400" y="266700"/>
                  </a:cubicBezTo>
                  <a:cubicBezTo>
                    <a:pt x="53953" y="277639"/>
                    <a:pt x="47012" y="248876"/>
                    <a:pt x="12700" y="317500"/>
                  </a:cubicBezTo>
                  <a:cubicBezTo>
                    <a:pt x="6713" y="329474"/>
                    <a:pt x="4233" y="342900"/>
                    <a:pt x="0" y="355600"/>
                  </a:cubicBezTo>
                  <a:cubicBezTo>
                    <a:pt x="4233" y="368300"/>
                    <a:pt x="3234" y="384234"/>
                    <a:pt x="12700" y="393700"/>
                  </a:cubicBezTo>
                  <a:cubicBezTo>
                    <a:pt x="38782" y="419782"/>
                    <a:pt x="107703" y="398524"/>
                    <a:pt x="127000" y="393700"/>
                  </a:cubicBezTo>
                  <a:cubicBezTo>
                    <a:pt x="152975" y="387206"/>
                    <a:pt x="177800" y="376767"/>
                    <a:pt x="203200" y="368300"/>
                  </a:cubicBezTo>
                  <a:lnTo>
                    <a:pt x="241300" y="355600"/>
                  </a:lnTo>
                  <a:cubicBezTo>
                    <a:pt x="249767" y="330200"/>
                    <a:pt x="273194" y="305375"/>
                    <a:pt x="266700" y="279400"/>
                  </a:cubicBezTo>
                  <a:cubicBezTo>
                    <a:pt x="262467" y="262467"/>
                    <a:pt x="263682" y="243123"/>
                    <a:pt x="254000" y="228600"/>
                  </a:cubicBezTo>
                  <a:cubicBezTo>
                    <a:pt x="233322" y="197583"/>
                    <a:pt x="160744" y="191829"/>
                    <a:pt x="139700" y="177800"/>
                  </a:cubicBezTo>
                  <a:lnTo>
                    <a:pt x="101600" y="152400"/>
                  </a:lnTo>
                  <a:cubicBezTo>
                    <a:pt x="84667" y="127000"/>
                    <a:pt x="21840" y="66547"/>
                    <a:pt x="50800" y="76200"/>
                  </a:cubicBezTo>
                  <a:cubicBezTo>
                    <a:pt x="178843" y="118881"/>
                    <a:pt x="-19768" y="53760"/>
                    <a:pt x="139700" y="101600"/>
                  </a:cubicBezTo>
                  <a:cubicBezTo>
                    <a:pt x="165345" y="109293"/>
                    <a:pt x="215900" y="127000"/>
                    <a:pt x="215900" y="127000"/>
                  </a:cubicBezTo>
                  <a:cubicBezTo>
                    <a:pt x="234767" y="183601"/>
                    <a:pt x="257321" y="209257"/>
                    <a:pt x="228600" y="266700"/>
                  </a:cubicBezTo>
                  <a:cubicBezTo>
                    <a:pt x="220568" y="282764"/>
                    <a:pt x="205444" y="294837"/>
                    <a:pt x="190500" y="304800"/>
                  </a:cubicBezTo>
                  <a:cubicBezTo>
                    <a:pt x="179361" y="312226"/>
                    <a:pt x="164374" y="311513"/>
                    <a:pt x="152400" y="317500"/>
                  </a:cubicBezTo>
                  <a:cubicBezTo>
                    <a:pt x="138748" y="324326"/>
                    <a:pt x="127000" y="334433"/>
                    <a:pt x="114300" y="342900"/>
                  </a:cubicBezTo>
                  <a:cubicBezTo>
                    <a:pt x="97367" y="338667"/>
                    <a:pt x="74859" y="343452"/>
                    <a:pt x="63500" y="330200"/>
                  </a:cubicBezTo>
                  <a:cubicBezTo>
                    <a:pt x="46076" y="309872"/>
                    <a:pt x="38100" y="254000"/>
                    <a:pt x="38100" y="254000"/>
                  </a:cubicBezTo>
                  <a:cubicBezTo>
                    <a:pt x="42333" y="211667"/>
                    <a:pt x="36261" y="166983"/>
                    <a:pt x="50800" y="127000"/>
                  </a:cubicBezTo>
                  <a:cubicBezTo>
                    <a:pt x="55375" y="114419"/>
                    <a:pt x="76926" y="120287"/>
                    <a:pt x="88900" y="114300"/>
                  </a:cubicBezTo>
                  <a:cubicBezTo>
                    <a:pt x="102552" y="107474"/>
                    <a:pt x="112520" y="93727"/>
                    <a:pt x="127000" y="88900"/>
                  </a:cubicBezTo>
                  <a:cubicBezTo>
                    <a:pt x="160762" y="77646"/>
                    <a:pt x="317029" y="64817"/>
                    <a:pt x="330200" y="63500"/>
                  </a:cubicBezTo>
                  <a:cubicBezTo>
                    <a:pt x="325967" y="50800"/>
                    <a:pt x="330627" y="28025"/>
                    <a:pt x="317500" y="25400"/>
                  </a:cubicBezTo>
                  <a:cubicBezTo>
                    <a:pt x="234506" y="8801"/>
                    <a:pt x="216591" y="29173"/>
                    <a:pt x="165100" y="63500"/>
                  </a:cubicBezTo>
                  <a:cubicBezTo>
                    <a:pt x="137985" y="144844"/>
                    <a:pt x="110050" y="195299"/>
                    <a:pt x="152400" y="292100"/>
                  </a:cubicBezTo>
                  <a:cubicBezTo>
                    <a:pt x="174824" y="343355"/>
                    <a:pt x="228106" y="336303"/>
                    <a:pt x="266700" y="355600"/>
                  </a:cubicBezTo>
                  <a:cubicBezTo>
                    <a:pt x="280352" y="362426"/>
                    <a:pt x="292100" y="372533"/>
                    <a:pt x="304800" y="381000"/>
                  </a:cubicBezTo>
                  <a:cubicBezTo>
                    <a:pt x="309033" y="393700"/>
                    <a:pt x="319701" y="405895"/>
                    <a:pt x="317500" y="419100"/>
                  </a:cubicBezTo>
                  <a:cubicBezTo>
                    <a:pt x="309213" y="468822"/>
                    <a:pt x="250511" y="471063"/>
                    <a:pt x="215900" y="482600"/>
                  </a:cubicBezTo>
                  <a:lnTo>
                    <a:pt x="177800" y="495300"/>
                  </a:lnTo>
                  <a:lnTo>
                    <a:pt x="139700" y="508000"/>
                  </a:lnTo>
                  <a:cubicBezTo>
                    <a:pt x="109195" y="500374"/>
                    <a:pt x="72726" y="497308"/>
                    <a:pt x="50800" y="469900"/>
                  </a:cubicBezTo>
                  <a:cubicBezTo>
                    <a:pt x="42437" y="459447"/>
                    <a:pt x="42333" y="444500"/>
                    <a:pt x="38100" y="431800"/>
                  </a:cubicBezTo>
                  <a:cubicBezTo>
                    <a:pt x="42333" y="414867"/>
                    <a:pt x="37548" y="392359"/>
                    <a:pt x="50800" y="381000"/>
                  </a:cubicBezTo>
                  <a:cubicBezTo>
                    <a:pt x="93051" y="344785"/>
                    <a:pt x="278243" y="343966"/>
                    <a:pt x="292100" y="342900"/>
                  </a:cubicBezTo>
                  <a:cubicBezTo>
                    <a:pt x="341649" y="268576"/>
                    <a:pt x="324358" y="311786"/>
                    <a:pt x="304800" y="165100"/>
                  </a:cubicBezTo>
                  <a:cubicBezTo>
                    <a:pt x="304435" y="162362"/>
                    <a:pt x="285669" y="84036"/>
                    <a:pt x="279400" y="76200"/>
                  </a:cubicBezTo>
                  <a:cubicBezTo>
                    <a:pt x="255136" y="45870"/>
                    <a:pt x="233876" y="53438"/>
                    <a:pt x="203200" y="38100"/>
                  </a:cubicBezTo>
                  <a:cubicBezTo>
                    <a:pt x="104723" y="-11139"/>
                    <a:pt x="222765" y="31922"/>
                    <a:pt x="127000" y="0"/>
                  </a:cubicBezTo>
                  <a:cubicBezTo>
                    <a:pt x="110067" y="4233"/>
                    <a:pt x="87559" y="-552"/>
                    <a:pt x="76200" y="12700"/>
                  </a:cubicBezTo>
                  <a:cubicBezTo>
                    <a:pt x="58776" y="33028"/>
                    <a:pt x="50800" y="88900"/>
                    <a:pt x="50800" y="88900"/>
                  </a:cubicBezTo>
                  <a:cubicBezTo>
                    <a:pt x="55033" y="122767"/>
                    <a:pt x="54520" y="157572"/>
                    <a:pt x="63500" y="190500"/>
                  </a:cubicBezTo>
                  <a:cubicBezTo>
                    <a:pt x="67516" y="205226"/>
                    <a:pt x="78759" y="217192"/>
                    <a:pt x="88900" y="228600"/>
                  </a:cubicBezTo>
                  <a:cubicBezTo>
                    <a:pt x="112765" y="255448"/>
                    <a:pt x="165100" y="268879"/>
                    <a:pt x="165100" y="304800"/>
                  </a:cubicBezTo>
                  <a:lnTo>
                    <a:pt x="165100" y="3683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FFBF6834-B97E-4A59-978B-00A57790E2EE}"/>
              </a:ext>
            </a:extLst>
          </p:cNvPr>
          <p:cNvGrpSpPr/>
          <p:nvPr/>
        </p:nvGrpSpPr>
        <p:grpSpPr>
          <a:xfrm>
            <a:off x="6636162" y="1131093"/>
            <a:ext cx="857250" cy="2882901"/>
            <a:chOff x="6055402" y="1800444"/>
            <a:chExt cx="857250" cy="2882901"/>
          </a:xfrm>
        </p:grpSpPr>
        <p:grpSp>
          <p:nvGrpSpPr>
            <p:cNvPr id="72" name="Groupe 32">
              <a:extLst>
                <a:ext uri="{FF2B5EF4-FFF2-40B4-BE49-F238E27FC236}">
                  <a16:creationId xmlns:a16="http://schemas.microsoft.com/office/drawing/2014/main" id="{E41DD627-72A2-4BB5-AD61-A42C582C2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5402" y="1800444"/>
              <a:ext cx="857250" cy="2882901"/>
              <a:chOff x="215901" y="1709447"/>
              <a:chExt cx="571500" cy="2090602"/>
            </a:xfrm>
          </p:grpSpPr>
          <p:pic>
            <p:nvPicPr>
              <p:cNvPr id="73" name="Image 18">
                <a:extLst>
                  <a:ext uri="{FF2B5EF4-FFF2-40B4-BE49-F238E27FC236}">
                    <a16:creationId xmlns:a16="http://schemas.microsoft.com/office/drawing/2014/main" id="{A119706A-D89A-4C22-B11F-6A35F824A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23" r="38635" b="3609"/>
              <a:stretch>
                <a:fillRect/>
              </a:stretch>
            </p:blipFill>
            <p:spPr bwMode="auto">
              <a:xfrm>
                <a:off x="215901" y="1709447"/>
                <a:ext cx="571500" cy="2090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818B7B-7FA5-4A8E-BF78-8F230F2D50AB}"/>
                  </a:ext>
                </a:extLst>
              </p:cNvPr>
              <p:cNvSpPr/>
              <p:nvPr/>
            </p:nvSpPr>
            <p:spPr>
              <a:xfrm>
                <a:off x="358776" y="3215887"/>
                <a:ext cx="315913" cy="400024"/>
              </a:xfrm>
              <a:prstGeom prst="rect">
                <a:avLst/>
              </a:prstGeom>
              <a:solidFill>
                <a:srgbClr val="B9E7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5D993D71-1A74-4E8C-BCFF-7C849CEEA7D5}"/>
                  </a:ext>
                </a:extLst>
              </p:cNvPr>
              <p:cNvSpPr/>
              <p:nvPr/>
            </p:nvSpPr>
            <p:spPr>
              <a:xfrm>
                <a:off x="358776" y="3495269"/>
                <a:ext cx="315913" cy="253983"/>
              </a:xfrm>
              <a:prstGeom prst="ellipse">
                <a:avLst/>
              </a:prstGeom>
              <a:solidFill>
                <a:srgbClr val="B9E7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F768C326-36E5-403C-BE24-21A85AA6CEE2}"/>
                </a:ext>
              </a:extLst>
            </p:cNvPr>
            <p:cNvSpPr/>
            <p:nvPr/>
          </p:nvSpPr>
          <p:spPr>
            <a:xfrm>
              <a:off x="6341550" y="3981873"/>
              <a:ext cx="330200" cy="508000"/>
            </a:xfrm>
            <a:custGeom>
              <a:avLst/>
              <a:gdLst>
                <a:gd name="connsiteX0" fmla="*/ 266700 w 330200"/>
                <a:gd name="connsiteY0" fmla="*/ 114300 h 508000"/>
                <a:gd name="connsiteX1" fmla="*/ 203200 w 330200"/>
                <a:gd name="connsiteY1" fmla="*/ 88900 h 508000"/>
                <a:gd name="connsiteX2" fmla="*/ 139700 w 330200"/>
                <a:gd name="connsiteY2" fmla="*/ 139700 h 508000"/>
                <a:gd name="connsiteX3" fmla="*/ 114300 w 330200"/>
                <a:gd name="connsiteY3" fmla="*/ 190500 h 508000"/>
                <a:gd name="connsiteX4" fmla="*/ 88900 w 330200"/>
                <a:gd name="connsiteY4" fmla="*/ 279400 h 508000"/>
                <a:gd name="connsiteX5" fmla="*/ 76200 w 330200"/>
                <a:gd name="connsiteY5" fmla="*/ 317500 h 508000"/>
                <a:gd name="connsiteX6" fmla="*/ 88900 w 330200"/>
                <a:gd name="connsiteY6" fmla="*/ 406400 h 508000"/>
                <a:gd name="connsiteX7" fmla="*/ 190500 w 330200"/>
                <a:gd name="connsiteY7" fmla="*/ 406400 h 508000"/>
                <a:gd name="connsiteX8" fmla="*/ 190500 w 330200"/>
                <a:gd name="connsiteY8" fmla="*/ 279400 h 508000"/>
                <a:gd name="connsiteX9" fmla="*/ 152400 w 330200"/>
                <a:gd name="connsiteY9" fmla="*/ 266700 h 508000"/>
                <a:gd name="connsiteX10" fmla="*/ 12700 w 330200"/>
                <a:gd name="connsiteY10" fmla="*/ 317500 h 508000"/>
                <a:gd name="connsiteX11" fmla="*/ 0 w 330200"/>
                <a:gd name="connsiteY11" fmla="*/ 355600 h 508000"/>
                <a:gd name="connsiteX12" fmla="*/ 12700 w 330200"/>
                <a:gd name="connsiteY12" fmla="*/ 393700 h 508000"/>
                <a:gd name="connsiteX13" fmla="*/ 127000 w 330200"/>
                <a:gd name="connsiteY13" fmla="*/ 393700 h 508000"/>
                <a:gd name="connsiteX14" fmla="*/ 203200 w 330200"/>
                <a:gd name="connsiteY14" fmla="*/ 368300 h 508000"/>
                <a:gd name="connsiteX15" fmla="*/ 241300 w 330200"/>
                <a:gd name="connsiteY15" fmla="*/ 355600 h 508000"/>
                <a:gd name="connsiteX16" fmla="*/ 266700 w 330200"/>
                <a:gd name="connsiteY16" fmla="*/ 279400 h 508000"/>
                <a:gd name="connsiteX17" fmla="*/ 254000 w 330200"/>
                <a:gd name="connsiteY17" fmla="*/ 228600 h 508000"/>
                <a:gd name="connsiteX18" fmla="*/ 139700 w 330200"/>
                <a:gd name="connsiteY18" fmla="*/ 177800 h 508000"/>
                <a:gd name="connsiteX19" fmla="*/ 101600 w 330200"/>
                <a:gd name="connsiteY19" fmla="*/ 152400 h 508000"/>
                <a:gd name="connsiteX20" fmla="*/ 50800 w 330200"/>
                <a:gd name="connsiteY20" fmla="*/ 76200 h 508000"/>
                <a:gd name="connsiteX21" fmla="*/ 139700 w 330200"/>
                <a:gd name="connsiteY21" fmla="*/ 101600 h 508000"/>
                <a:gd name="connsiteX22" fmla="*/ 215900 w 330200"/>
                <a:gd name="connsiteY22" fmla="*/ 127000 h 508000"/>
                <a:gd name="connsiteX23" fmla="*/ 228600 w 330200"/>
                <a:gd name="connsiteY23" fmla="*/ 266700 h 508000"/>
                <a:gd name="connsiteX24" fmla="*/ 190500 w 330200"/>
                <a:gd name="connsiteY24" fmla="*/ 304800 h 508000"/>
                <a:gd name="connsiteX25" fmla="*/ 152400 w 330200"/>
                <a:gd name="connsiteY25" fmla="*/ 317500 h 508000"/>
                <a:gd name="connsiteX26" fmla="*/ 114300 w 330200"/>
                <a:gd name="connsiteY26" fmla="*/ 342900 h 508000"/>
                <a:gd name="connsiteX27" fmla="*/ 63500 w 330200"/>
                <a:gd name="connsiteY27" fmla="*/ 330200 h 508000"/>
                <a:gd name="connsiteX28" fmla="*/ 38100 w 330200"/>
                <a:gd name="connsiteY28" fmla="*/ 254000 h 508000"/>
                <a:gd name="connsiteX29" fmla="*/ 50800 w 330200"/>
                <a:gd name="connsiteY29" fmla="*/ 127000 h 508000"/>
                <a:gd name="connsiteX30" fmla="*/ 88900 w 330200"/>
                <a:gd name="connsiteY30" fmla="*/ 114300 h 508000"/>
                <a:gd name="connsiteX31" fmla="*/ 127000 w 330200"/>
                <a:gd name="connsiteY31" fmla="*/ 88900 h 508000"/>
                <a:gd name="connsiteX32" fmla="*/ 330200 w 330200"/>
                <a:gd name="connsiteY32" fmla="*/ 63500 h 508000"/>
                <a:gd name="connsiteX33" fmla="*/ 317500 w 330200"/>
                <a:gd name="connsiteY33" fmla="*/ 25400 h 508000"/>
                <a:gd name="connsiteX34" fmla="*/ 165100 w 330200"/>
                <a:gd name="connsiteY34" fmla="*/ 63500 h 508000"/>
                <a:gd name="connsiteX35" fmla="*/ 152400 w 330200"/>
                <a:gd name="connsiteY35" fmla="*/ 292100 h 508000"/>
                <a:gd name="connsiteX36" fmla="*/ 266700 w 330200"/>
                <a:gd name="connsiteY36" fmla="*/ 355600 h 508000"/>
                <a:gd name="connsiteX37" fmla="*/ 304800 w 330200"/>
                <a:gd name="connsiteY37" fmla="*/ 381000 h 508000"/>
                <a:gd name="connsiteX38" fmla="*/ 317500 w 330200"/>
                <a:gd name="connsiteY38" fmla="*/ 419100 h 508000"/>
                <a:gd name="connsiteX39" fmla="*/ 215900 w 330200"/>
                <a:gd name="connsiteY39" fmla="*/ 482600 h 508000"/>
                <a:gd name="connsiteX40" fmla="*/ 177800 w 330200"/>
                <a:gd name="connsiteY40" fmla="*/ 495300 h 508000"/>
                <a:gd name="connsiteX41" fmla="*/ 139700 w 330200"/>
                <a:gd name="connsiteY41" fmla="*/ 508000 h 508000"/>
                <a:gd name="connsiteX42" fmla="*/ 50800 w 330200"/>
                <a:gd name="connsiteY42" fmla="*/ 469900 h 508000"/>
                <a:gd name="connsiteX43" fmla="*/ 38100 w 330200"/>
                <a:gd name="connsiteY43" fmla="*/ 431800 h 508000"/>
                <a:gd name="connsiteX44" fmla="*/ 50800 w 330200"/>
                <a:gd name="connsiteY44" fmla="*/ 381000 h 508000"/>
                <a:gd name="connsiteX45" fmla="*/ 292100 w 330200"/>
                <a:gd name="connsiteY45" fmla="*/ 342900 h 508000"/>
                <a:gd name="connsiteX46" fmla="*/ 304800 w 330200"/>
                <a:gd name="connsiteY46" fmla="*/ 165100 h 508000"/>
                <a:gd name="connsiteX47" fmla="*/ 279400 w 330200"/>
                <a:gd name="connsiteY47" fmla="*/ 76200 h 508000"/>
                <a:gd name="connsiteX48" fmla="*/ 203200 w 330200"/>
                <a:gd name="connsiteY48" fmla="*/ 38100 h 508000"/>
                <a:gd name="connsiteX49" fmla="*/ 127000 w 330200"/>
                <a:gd name="connsiteY49" fmla="*/ 0 h 508000"/>
                <a:gd name="connsiteX50" fmla="*/ 76200 w 330200"/>
                <a:gd name="connsiteY50" fmla="*/ 12700 h 508000"/>
                <a:gd name="connsiteX51" fmla="*/ 50800 w 330200"/>
                <a:gd name="connsiteY51" fmla="*/ 88900 h 508000"/>
                <a:gd name="connsiteX52" fmla="*/ 63500 w 330200"/>
                <a:gd name="connsiteY52" fmla="*/ 190500 h 508000"/>
                <a:gd name="connsiteX53" fmla="*/ 88900 w 330200"/>
                <a:gd name="connsiteY53" fmla="*/ 228600 h 508000"/>
                <a:gd name="connsiteX54" fmla="*/ 165100 w 330200"/>
                <a:gd name="connsiteY54" fmla="*/ 304800 h 508000"/>
                <a:gd name="connsiteX55" fmla="*/ 165100 w 330200"/>
                <a:gd name="connsiteY55" fmla="*/ 3683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30200" h="508000">
                  <a:moveTo>
                    <a:pt x="266700" y="114300"/>
                  </a:moveTo>
                  <a:cubicBezTo>
                    <a:pt x="245533" y="105833"/>
                    <a:pt x="225821" y="91728"/>
                    <a:pt x="203200" y="88900"/>
                  </a:cubicBezTo>
                  <a:cubicBezTo>
                    <a:pt x="167311" y="84414"/>
                    <a:pt x="153494" y="115560"/>
                    <a:pt x="139700" y="139700"/>
                  </a:cubicBezTo>
                  <a:cubicBezTo>
                    <a:pt x="130307" y="156138"/>
                    <a:pt x="121758" y="173099"/>
                    <a:pt x="114300" y="190500"/>
                  </a:cubicBezTo>
                  <a:cubicBezTo>
                    <a:pt x="101250" y="220950"/>
                    <a:pt x="98107" y="247177"/>
                    <a:pt x="88900" y="279400"/>
                  </a:cubicBezTo>
                  <a:cubicBezTo>
                    <a:pt x="85222" y="292272"/>
                    <a:pt x="80433" y="304800"/>
                    <a:pt x="76200" y="317500"/>
                  </a:cubicBezTo>
                  <a:cubicBezTo>
                    <a:pt x="80433" y="347133"/>
                    <a:pt x="75513" y="379626"/>
                    <a:pt x="88900" y="406400"/>
                  </a:cubicBezTo>
                  <a:cubicBezTo>
                    <a:pt x="103101" y="434802"/>
                    <a:pt x="185429" y="407414"/>
                    <a:pt x="190500" y="406400"/>
                  </a:cubicBezTo>
                  <a:cubicBezTo>
                    <a:pt x="206140" y="359481"/>
                    <a:pt x="219686" y="337773"/>
                    <a:pt x="190500" y="279400"/>
                  </a:cubicBezTo>
                  <a:cubicBezTo>
                    <a:pt x="184513" y="267426"/>
                    <a:pt x="165100" y="270933"/>
                    <a:pt x="152400" y="266700"/>
                  </a:cubicBezTo>
                  <a:cubicBezTo>
                    <a:pt x="53953" y="277639"/>
                    <a:pt x="47012" y="248876"/>
                    <a:pt x="12700" y="317500"/>
                  </a:cubicBezTo>
                  <a:cubicBezTo>
                    <a:pt x="6713" y="329474"/>
                    <a:pt x="4233" y="342900"/>
                    <a:pt x="0" y="355600"/>
                  </a:cubicBezTo>
                  <a:cubicBezTo>
                    <a:pt x="4233" y="368300"/>
                    <a:pt x="3234" y="384234"/>
                    <a:pt x="12700" y="393700"/>
                  </a:cubicBezTo>
                  <a:cubicBezTo>
                    <a:pt x="38782" y="419782"/>
                    <a:pt x="107703" y="398524"/>
                    <a:pt x="127000" y="393700"/>
                  </a:cubicBezTo>
                  <a:cubicBezTo>
                    <a:pt x="152975" y="387206"/>
                    <a:pt x="177800" y="376767"/>
                    <a:pt x="203200" y="368300"/>
                  </a:cubicBezTo>
                  <a:lnTo>
                    <a:pt x="241300" y="355600"/>
                  </a:lnTo>
                  <a:cubicBezTo>
                    <a:pt x="249767" y="330200"/>
                    <a:pt x="273194" y="305375"/>
                    <a:pt x="266700" y="279400"/>
                  </a:cubicBezTo>
                  <a:cubicBezTo>
                    <a:pt x="262467" y="262467"/>
                    <a:pt x="263682" y="243123"/>
                    <a:pt x="254000" y="228600"/>
                  </a:cubicBezTo>
                  <a:cubicBezTo>
                    <a:pt x="233322" y="197583"/>
                    <a:pt x="160744" y="191829"/>
                    <a:pt x="139700" y="177800"/>
                  </a:cubicBezTo>
                  <a:lnTo>
                    <a:pt x="101600" y="152400"/>
                  </a:lnTo>
                  <a:cubicBezTo>
                    <a:pt x="84667" y="127000"/>
                    <a:pt x="21840" y="66547"/>
                    <a:pt x="50800" y="76200"/>
                  </a:cubicBezTo>
                  <a:cubicBezTo>
                    <a:pt x="178843" y="118881"/>
                    <a:pt x="-19768" y="53760"/>
                    <a:pt x="139700" y="101600"/>
                  </a:cubicBezTo>
                  <a:cubicBezTo>
                    <a:pt x="165345" y="109293"/>
                    <a:pt x="215900" y="127000"/>
                    <a:pt x="215900" y="127000"/>
                  </a:cubicBezTo>
                  <a:cubicBezTo>
                    <a:pt x="234767" y="183601"/>
                    <a:pt x="257321" y="209257"/>
                    <a:pt x="228600" y="266700"/>
                  </a:cubicBezTo>
                  <a:cubicBezTo>
                    <a:pt x="220568" y="282764"/>
                    <a:pt x="205444" y="294837"/>
                    <a:pt x="190500" y="304800"/>
                  </a:cubicBezTo>
                  <a:cubicBezTo>
                    <a:pt x="179361" y="312226"/>
                    <a:pt x="164374" y="311513"/>
                    <a:pt x="152400" y="317500"/>
                  </a:cubicBezTo>
                  <a:cubicBezTo>
                    <a:pt x="138748" y="324326"/>
                    <a:pt x="127000" y="334433"/>
                    <a:pt x="114300" y="342900"/>
                  </a:cubicBezTo>
                  <a:cubicBezTo>
                    <a:pt x="97367" y="338667"/>
                    <a:pt x="74859" y="343452"/>
                    <a:pt x="63500" y="330200"/>
                  </a:cubicBezTo>
                  <a:cubicBezTo>
                    <a:pt x="46076" y="309872"/>
                    <a:pt x="38100" y="254000"/>
                    <a:pt x="38100" y="254000"/>
                  </a:cubicBezTo>
                  <a:cubicBezTo>
                    <a:pt x="42333" y="211667"/>
                    <a:pt x="36261" y="166983"/>
                    <a:pt x="50800" y="127000"/>
                  </a:cubicBezTo>
                  <a:cubicBezTo>
                    <a:pt x="55375" y="114419"/>
                    <a:pt x="76926" y="120287"/>
                    <a:pt x="88900" y="114300"/>
                  </a:cubicBezTo>
                  <a:cubicBezTo>
                    <a:pt x="102552" y="107474"/>
                    <a:pt x="112520" y="93727"/>
                    <a:pt x="127000" y="88900"/>
                  </a:cubicBezTo>
                  <a:cubicBezTo>
                    <a:pt x="160762" y="77646"/>
                    <a:pt x="317029" y="64817"/>
                    <a:pt x="330200" y="63500"/>
                  </a:cubicBezTo>
                  <a:cubicBezTo>
                    <a:pt x="325967" y="50800"/>
                    <a:pt x="330627" y="28025"/>
                    <a:pt x="317500" y="25400"/>
                  </a:cubicBezTo>
                  <a:cubicBezTo>
                    <a:pt x="234506" y="8801"/>
                    <a:pt x="216591" y="29173"/>
                    <a:pt x="165100" y="63500"/>
                  </a:cubicBezTo>
                  <a:cubicBezTo>
                    <a:pt x="137985" y="144844"/>
                    <a:pt x="110050" y="195299"/>
                    <a:pt x="152400" y="292100"/>
                  </a:cubicBezTo>
                  <a:cubicBezTo>
                    <a:pt x="174824" y="343355"/>
                    <a:pt x="228106" y="336303"/>
                    <a:pt x="266700" y="355600"/>
                  </a:cubicBezTo>
                  <a:cubicBezTo>
                    <a:pt x="280352" y="362426"/>
                    <a:pt x="292100" y="372533"/>
                    <a:pt x="304800" y="381000"/>
                  </a:cubicBezTo>
                  <a:cubicBezTo>
                    <a:pt x="309033" y="393700"/>
                    <a:pt x="319701" y="405895"/>
                    <a:pt x="317500" y="419100"/>
                  </a:cubicBezTo>
                  <a:cubicBezTo>
                    <a:pt x="309213" y="468822"/>
                    <a:pt x="250511" y="471063"/>
                    <a:pt x="215900" y="482600"/>
                  </a:cubicBezTo>
                  <a:lnTo>
                    <a:pt x="177800" y="495300"/>
                  </a:lnTo>
                  <a:lnTo>
                    <a:pt x="139700" y="508000"/>
                  </a:lnTo>
                  <a:cubicBezTo>
                    <a:pt x="109195" y="500374"/>
                    <a:pt x="72726" y="497308"/>
                    <a:pt x="50800" y="469900"/>
                  </a:cubicBezTo>
                  <a:cubicBezTo>
                    <a:pt x="42437" y="459447"/>
                    <a:pt x="42333" y="444500"/>
                    <a:pt x="38100" y="431800"/>
                  </a:cubicBezTo>
                  <a:cubicBezTo>
                    <a:pt x="42333" y="414867"/>
                    <a:pt x="37548" y="392359"/>
                    <a:pt x="50800" y="381000"/>
                  </a:cubicBezTo>
                  <a:cubicBezTo>
                    <a:pt x="93051" y="344785"/>
                    <a:pt x="278243" y="343966"/>
                    <a:pt x="292100" y="342900"/>
                  </a:cubicBezTo>
                  <a:cubicBezTo>
                    <a:pt x="341649" y="268576"/>
                    <a:pt x="324358" y="311786"/>
                    <a:pt x="304800" y="165100"/>
                  </a:cubicBezTo>
                  <a:cubicBezTo>
                    <a:pt x="304435" y="162362"/>
                    <a:pt x="285669" y="84036"/>
                    <a:pt x="279400" y="76200"/>
                  </a:cubicBezTo>
                  <a:cubicBezTo>
                    <a:pt x="255136" y="45870"/>
                    <a:pt x="233876" y="53438"/>
                    <a:pt x="203200" y="38100"/>
                  </a:cubicBezTo>
                  <a:cubicBezTo>
                    <a:pt x="104723" y="-11139"/>
                    <a:pt x="222765" y="31922"/>
                    <a:pt x="127000" y="0"/>
                  </a:cubicBezTo>
                  <a:cubicBezTo>
                    <a:pt x="110067" y="4233"/>
                    <a:pt x="87559" y="-552"/>
                    <a:pt x="76200" y="12700"/>
                  </a:cubicBezTo>
                  <a:cubicBezTo>
                    <a:pt x="58776" y="33028"/>
                    <a:pt x="50800" y="88900"/>
                    <a:pt x="50800" y="88900"/>
                  </a:cubicBezTo>
                  <a:cubicBezTo>
                    <a:pt x="55033" y="122767"/>
                    <a:pt x="54520" y="157572"/>
                    <a:pt x="63500" y="190500"/>
                  </a:cubicBezTo>
                  <a:cubicBezTo>
                    <a:pt x="67516" y="205226"/>
                    <a:pt x="78759" y="217192"/>
                    <a:pt x="88900" y="228600"/>
                  </a:cubicBezTo>
                  <a:cubicBezTo>
                    <a:pt x="112765" y="255448"/>
                    <a:pt x="165100" y="268879"/>
                    <a:pt x="165100" y="304800"/>
                  </a:cubicBezTo>
                  <a:lnTo>
                    <a:pt x="165100" y="368300"/>
                  </a:lnTo>
                </a:path>
              </a:pathLst>
            </a:custGeom>
            <a:noFill/>
            <a:ln w="19050"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543A0DD-210B-48DF-874D-33B75769E800}"/>
                  </a:ext>
                </a:extLst>
              </p:cNvPr>
              <p:cNvSpPr/>
              <p:nvPr/>
            </p:nvSpPr>
            <p:spPr>
              <a:xfrm>
                <a:off x="5533729" y="4013993"/>
                <a:ext cx="920380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AgCl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543A0DD-210B-48DF-874D-33B75769E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29" y="4013993"/>
                <a:ext cx="92038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092DAF9-B535-4CA2-9675-1184A712E9B2}"/>
                  </a:ext>
                </a:extLst>
              </p:cNvPr>
              <p:cNvSpPr/>
              <p:nvPr/>
            </p:nvSpPr>
            <p:spPr>
              <a:xfrm>
                <a:off x="6721428" y="4013993"/>
                <a:ext cx="854658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Ag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092DAF9-B535-4CA2-9675-1184A712E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28" y="4013993"/>
                <a:ext cx="854658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164E449-4763-4E25-8C5B-1ACD448577A9}"/>
                  </a:ext>
                </a:extLst>
              </p:cNvPr>
              <p:cNvSpPr/>
              <p:nvPr/>
            </p:nvSpPr>
            <p:spPr>
              <a:xfrm>
                <a:off x="7716940" y="4013993"/>
                <a:ext cx="1016560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Ag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Br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fr-FR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164E449-4763-4E25-8C5B-1ACD44857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940" y="4013993"/>
                <a:ext cx="1016560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23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61917F-6F4B-4FF5-985D-0F05BDD5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9E5627-60FC-4258-9635-CDFEF9DA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CEEC26-C780-42ED-BBCE-109C7FFA0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8"/>
          <a:stretch/>
        </p:blipFill>
        <p:spPr>
          <a:xfrm>
            <a:off x="421423" y="0"/>
            <a:ext cx="8301154" cy="49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161</Words>
  <Application>Microsoft Office PowerPoint</Application>
  <PresentationFormat>Personnalisé</PresentationFormat>
  <Paragraphs>38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Titre</vt:lpstr>
      <vt:lpstr>texte</vt:lpstr>
      <vt:lpstr>Merci</vt:lpstr>
      <vt:lpstr>Classification périodique </vt:lpstr>
      <vt:lpstr>Historique de la construction du tableau périodique</vt:lpstr>
      <vt:lpstr>Triades de Döbereiner </vt:lpstr>
      <vt:lpstr>Propriété de la triade des halogènes </vt:lpstr>
      <vt:lpstr>Présentation PowerPoint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44</cp:revision>
  <cp:lastPrinted>2015-03-31T14:07:15Z</cp:lastPrinted>
  <dcterms:created xsi:type="dcterms:W3CDTF">2020-03-24T08:48:58Z</dcterms:created>
  <dcterms:modified xsi:type="dcterms:W3CDTF">2020-05-20T09:34:01Z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