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7" r:id="rId1"/>
    <p:sldMasterId id="2147483707" r:id="rId2"/>
    <p:sldMasterId id="2147483709" r:id="rId3"/>
  </p:sldMasterIdLst>
  <p:notesMasterIdLst>
    <p:notesMasterId r:id="rId17"/>
  </p:notesMasterIdLst>
  <p:sldIdLst>
    <p:sldId id="257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58" r:id="rId16"/>
  </p:sldIdLst>
  <p:sldSz cx="9144000" cy="5145088"/>
  <p:notesSz cx="7559675" cy="106918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50"/>
    <a:srgbClr val="AFC5B9"/>
    <a:srgbClr val="E45B06"/>
    <a:srgbClr val="E33B07"/>
    <a:srgbClr val="C1DF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60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2782F5-A916-4653-9283-0B21DAE59FD2}" type="datetimeFigureOut">
              <a:rPr lang="fr-FR" smtClean="0"/>
              <a:t>2020-05-19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574675" y="1336675"/>
            <a:ext cx="6410325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5CBF42-708B-4E44-B726-068829AEE59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16364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2382" y="4802082"/>
            <a:ext cx="9141619" cy="3430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4752204"/>
            <a:ext cx="9141619" cy="4802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31F701-4968-46AE-B777-6FB50F0714C3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0AEBC926-49BC-4890-ADE2-C02F78541D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8921" y="1616763"/>
            <a:ext cx="7543800" cy="10884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>
              <a:defRPr sz="6000"/>
            </a:lvl1pPr>
          </a:lstStyle>
          <a:p>
            <a:r>
              <a:rPr lang="fr-FR" dirty="0"/>
              <a:t>Titre</a:t>
            </a:r>
            <a:endParaRPr lang="en-US" dirty="0"/>
          </a:p>
        </p:txBody>
      </p: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83F3BEDD-3280-49C7-BA47-A9F8858CDC01}"/>
              </a:ext>
            </a:extLst>
          </p:cNvPr>
          <p:cNvCxnSpPr/>
          <p:nvPr userDrawn="1"/>
        </p:nvCxnSpPr>
        <p:spPr>
          <a:xfrm>
            <a:off x="798921" y="2710731"/>
            <a:ext cx="7543800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A7C32FB1-E2FF-4CF3-95D1-5E311C2865EA}"/>
              </a:ext>
            </a:extLst>
          </p:cNvPr>
          <p:cNvSpPr txBox="1"/>
          <p:nvPr userDrawn="1"/>
        </p:nvSpPr>
        <p:spPr>
          <a:xfrm>
            <a:off x="4140254" y="4846335"/>
            <a:ext cx="86113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>
                <a:solidFill>
                  <a:schemeClr val="bg1"/>
                </a:solidFill>
                <a:latin typeface="+mj-lt"/>
              </a:rPr>
              <a:t>MESTRE Eloïse</a:t>
            </a:r>
          </a:p>
          <a:p>
            <a:endParaRPr lang="fr-FR" sz="1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9504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2382" y="4802082"/>
            <a:ext cx="9141619" cy="3430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4752204"/>
            <a:ext cx="9141619" cy="4802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C9E5BD84-DC66-4CA9-B14F-F778A3BA3AF2}"/>
              </a:ext>
            </a:extLst>
          </p:cNvPr>
          <p:cNvCxnSpPr/>
          <p:nvPr userDrawn="1"/>
        </p:nvCxnSpPr>
        <p:spPr>
          <a:xfrm>
            <a:off x="675048" y="716623"/>
            <a:ext cx="7543800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5FE470C6-3407-4B39-9256-D7CBAE76B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048" y="144379"/>
            <a:ext cx="7543800" cy="69449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>
              <a:defRPr sz="4800"/>
            </a:lvl1pPr>
          </a:lstStyle>
          <a:p>
            <a:r>
              <a:rPr lang="fr-FR" dirty="0"/>
              <a:t>Titre</a:t>
            </a:r>
            <a:endParaRPr lang="en-US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893E4BC1-6F4E-4747-84E8-D99E0587545F}"/>
              </a:ext>
            </a:extLst>
          </p:cNvPr>
          <p:cNvSpPr txBox="1"/>
          <p:nvPr userDrawn="1"/>
        </p:nvSpPr>
        <p:spPr>
          <a:xfrm>
            <a:off x="4140254" y="4846335"/>
            <a:ext cx="86113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>
                <a:solidFill>
                  <a:schemeClr val="bg1"/>
                </a:solidFill>
                <a:latin typeface="+mj-lt"/>
              </a:rPr>
              <a:t>MESTRE Eloïse</a:t>
            </a:r>
          </a:p>
          <a:p>
            <a:endParaRPr lang="fr-FR" sz="1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83207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2381" y="-1"/>
            <a:ext cx="9141619" cy="384441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0" y="3844412"/>
            <a:ext cx="9141619" cy="4802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C9E5BD84-DC66-4CA9-B14F-F778A3BA3AF2}"/>
              </a:ext>
            </a:extLst>
          </p:cNvPr>
          <p:cNvCxnSpPr/>
          <p:nvPr userDrawn="1"/>
        </p:nvCxnSpPr>
        <p:spPr>
          <a:xfrm>
            <a:off x="659006" y="572244"/>
            <a:ext cx="7543800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5FE470C6-3407-4B39-9256-D7CBAE76B6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3844412"/>
            <a:ext cx="7543800" cy="45774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>
              <a:defRPr sz="9600" b="1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Merci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4967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4802082"/>
            <a:ext cx="9144000" cy="3430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4752204"/>
            <a:ext cx="9144001" cy="495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96586" y="1611199"/>
            <a:ext cx="7543800" cy="108840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4846335"/>
            <a:ext cx="3617103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none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MESTRE Eloïse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4846335"/>
            <a:ext cx="984019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5F6E0C2E-DB01-42C5-AD9A-A992C3E17B5B}"/>
              </a:ext>
            </a:extLst>
          </p:cNvPr>
          <p:cNvCxnSpPr/>
          <p:nvPr userDrawn="1"/>
        </p:nvCxnSpPr>
        <p:spPr>
          <a:xfrm>
            <a:off x="1196586" y="2699603"/>
            <a:ext cx="7543800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5611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</p:sldLayoutIdLst>
  <p:hf hdr="0" ft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36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4802082"/>
            <a:ext cx="9144000" cy="3430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4752204"/>
            <a:ext cx="9144001" cy="495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7321" y="114496"/>
            <a:ext cx="7543800" cy="4577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dirty="0"/>
              <a:t>Titre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4846335"/>
            <a:ext cx="3617103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none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MESTRE Eloïse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4846335"/>
            <a:ext cx="984019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5F6E0C2E-DB01-42C5-AD9A-A992C3E17B5B}"/>
              </a:ext>
            </a:extLst>
          </p:cNvPr>
          <p:cNvCxnSpPr/>
          <p:nvPr userDrawn="1"/>
        </p:nvCxnSpPr>
        <p:spPr>
          <a:xfrm>
            <a:off x="659006" y="572244"/>
            <a:ext cx="7543800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4376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</p:sldLayoutIdLst>
  <p:hf hdr="0" ft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28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4802082"/>
            <a:ext cx="9144000" cy="3430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4752204"/>
            <a:ext cx="9144001" cy="495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4846335"/>
            <a:ext cx="3617103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none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MESTRE Eloïse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4846335"/>
            <a:ext cx="984019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4997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</p:sldLayoutIdLst>
  <p:hf hdr="0" ft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28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Relationship Id="rId4" Type="http://schemas.microsoft.com/office/2007/relationships/hdphoto" Target="../media/hdphoto4.wdp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lNWc6xUf6U4" TargetMode="Externa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microsoft.com/office/2007/relationships/hdphoto" Target="../media/hdphoto2.wdp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microsoft.com/office/2007/relationships/hdphoto" Target="../media/hdphoto3.wdp"/><Relationship Id="rId11" Type="http://schemas.openxmlformats.org/officeDocument/2006/relationships/image" Target="../media/image11.png"/><Relationship Id="rId5" Type="http://schemas.openxmlformats.org/officeDocument/2006/relationships/image" Target="../media/image6.png"/><Relationship Id="rId10" Type="http://schemas.openxmlformats.org/officeDocument/2006/relationships/image" Target="../media/image10.png"/><Relationship Id="rId4" Type="http://schemas.openxmlformats.org/officeDocument/2006/relationships/image" Target="../media/image5.jpe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C3A679E2-BCF3-45FF-9846-55A224C82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425344" y="4846335"/>
            <a:ext cx="984019" cy="273928"/>
          </a:xfrm>
        </p:spPr>
        <p:txBody>
          <a:bodyPr/>
          <a:lstStyle/>
          <a:p>
            <a:fld id="{9A31F701-4968-46AE-B777-6FB50F0714C3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C649B183-356E-41EB-B214-68910814D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95451"/>
            <a:ext cx="9048307" cy="1088404"/>
          </a:xfrm>
        </p:spPr>
        <p:txBody>
          <a:bodyPr>
            <a:noAutofit/>
          </a:bodyPr>
          <a:lstStyle/>
          <a:p>
            <a:pPr algn="ctr"/>
            <a:r>
              <a:rPr lang="fr-FR" sz="4800" b="1" dirty="0"/>
              <a:t>Du macroscopique au microscopique dans les synthèses organiques</a:t>
            </a:r>
            <a:endParaRPr lang="fr-FR" sz="4000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7AC654D-D0E1-4F64-B9D3-25446D986FCD}"/>
              </a:ext>
            </a:extLst>
          </p:cNvPr>
          <p:cNvSpPr txBox="1"/>
          <p:nvPr/>
        </p:nvSpPr>
        <p:spPr>
          <a:xfrm>
            <a:off x="5418767" y="2783855"/>
            <a:ext cx="29239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Agrégation 2020</a:t>
            </a:r>
          </a:p>
        </p:txBody>
      </p:sp>
    </p:spTree>
    <p:extLst>
      <p:ext uri="{BB962C8B-B14F-4D97-AF65-F5344CB8AC3E}">
        <p14:creationId xmlns:p14="http://schemas.microsoft.com/office/powerpoint/2010/main" val="22413350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0C00D132-D92B-47C4-9219-1C226634D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EC3E840B-A911-4B44-AF24-4700AD9FE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Mécanisme réactionnel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91B3719-B779-446C-AE55-66DBCAA24E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3696"/>
          <a:stretch/>
        </p:blipFill>
        <p:spPr>
          <a:xfrm rot="160841">
            <a:off x="1516083" y="1538769"/>
            <a:ext cx="7125508" cy="1662675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76F01602-8AF9-40C4-BED3-38756DEC5A70}"/>
              </a:ext>
            </a:extLst>
          </p:cNvPr>
          <p:cNvSpPr txBox="1"/>
          <p:nvPr/>
        </p:nvSpPr>
        <p:spPr>
          <a:xfrm>
            <a:off x="424743" y="2064712"/>
            <a:ext cx="50060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dirty="0">
                <a:solidFill>
                  <a:srgbClr val="00B05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6448702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0C00D132-D92B-47C4-9219-1C226634D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EC3E840B-A911-4B44-AF24-4700AD9FE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Mécanisme réactionnel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91B3719-B779-446C-AE55-66DBCAA24E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187" b="64636"/>
          <a:stretch/>
        </p:blipFill>
        <p:spPr>
          <a:xfrm rot="199381">
            <a:off x="1707415" y="838876"/>
            <a:ext cx="7125508" cy="1547724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76F01602-8AF9-40C4-BED3-38756DEC5A70}"/>
              </a:ext>
            </a:extLst>
          </p:cNvPr>
          <p:cNvSpPr txBox="1"/>
          <p:nvPr/>
        </p:nvSpPr>
        <p:spPr>
          <a:xfrm>
            <a:off x="446252" y="1154616"/>
            <a:ext cx="50060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dirty="0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0718F934-B710-4403-9BC8-FDCA84E20028}"/>
              </a:ext>
            </a:extLst>
          </p:cNvPr>
          <p:cNvSpPr txBox="1"/>
          <p:nvPr/>
        </p:nvSpPr>
        <p:spPr>
          <a:xfrm>
            <a:off x="424743" y="2572544"/>
            <a:ext cx="50060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dirty="0">
                <a:solidFill>
                  <a:srgbClr val="00B050"/>
                </a:solidFill>
              </a:rPr>
              <a:t>3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865B36BA-6548-4655-A44A-4E9936012D6A}"/>
              </a:ext>
            </a:extLst>
          </p:cNvPr>
          <p:cNvSpPr txBox="1"/>
          <p:nvPr/>
        </p:nvSpPr>
        <p:spPr>
          <a:xfrm>
            <a:off x="4558519" y="935383"/>
            <a:ext cx="45854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rgbClr val="00B050"/>
                </a:solidFill>
              </a:rPr>
              <a:t>addition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2E15E098-D325-43F2-9D19-3713807B6D5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1108" b="64626" l="2272" r="89940">
                        <a14:foregroundMark x1="7047" y1="44963" x2="6398" y2="51409"/>
                        <a14:foregroundMark x1="6398" y1="51409" x2="15021" y2="51636"/>
                        <a14:foregroundMark x1="15021" y1="51636" x2="14650" y2="45125"/>
                        <a14:foregroundMark x1="14650" y1="45125" x2="9318" y2="50567"/>
                        <a14:foregroundMark x1="9318" y1="50567" x2="16551" y2="52672"/>
                        <a14:foregroundMark x1="16551" y1="52672" x2="21882" y2="48364"/>
                        <a14:foregroundMark x1="21882" y1="48364" x2="8391" y2="47133"/>
                        <a14:foregroundMark x1="8391" y1="47133" x2="14047" y2="50178"/>
                        <a14:foregroundMark x1="22160" y1="45222" x2="12796" y2="43505"/>
                        <a14:foregroundMark x1="12796" y1="43505" x2="6398" y2="47295"/>
                        <a14:foregroundMark x1="6398" y1="47295" x2="6954" y2="53353"/>
                        <a14:foregroundMark x1="6954" y1="53353" x2="15206" y2="55556"/>
                        <a14:foregroundMark x1="15206" y1="55556" x2="21187" y2="50664"/>
                        <a14:foregroundMark x1="21187" y1="50664" x2="16968" y2="44542"/>
                        <a14:foregroundMark x1="16968" y1="44542" x2="8020" y2="41756"/>
                        <a14:foregroundMark x1="8020" y1="41756" x2="46" y2="45125"/>
                        <a14:foregroundMark x1="46" y1="45125" x2="2364" y2="52251"/>
                        <a14:foregroundMark x1="2364" y1="52251" x2="13491" y2="56268"/>
                        <a14:foregroundMark x1="13491" y1="56268" x2="21929" y2="56236"/>
                        <a14:foregroundMark x1="21929" y1="56236" x2="71349" y2="50146"/>
                        <a14:foregroundMark x1="71349" y1="50146" x2="79091" y2="47133"/>
                        <a14:foregroundMark x1="79091" y1="47133" x2="66806" y2="42242"/>
                        <a14:foregroundMark x1="66806" y1="42242" x2="48030" y2="42404"/>
                        <a14:foregroundMark x1="48030" y1="42404" x2="39870" y2="44542"/>
                        <a14:foregroundMark x1="39870" y1="44542" x2="33843" y2="48850"/>
                        <a14:foregroundMark x1="33843" y1="48850" x2="49420" y2="52284"/>
                        <a14:foregroundMark x1="49420" y1="52284" x2="71210" y2="52122"/>
                        <a14:foregroundMark x1="71210" y1="52122" x2="82522" y2="51442"/>
                        <a14:foregroundMark x1="82522" y1="51442" x2="87112" y2="47004"/>
                        <a14:foregroundMark x1="87112" y1="47004" x2="79416" y2="44023"/>
                        <a14:foregroundMark x1="79416" y1="44023" x2="68753" y2="48235"/>
                        <a14:foregroundMark x1="68753" y1="48235" x2="62494" y2="52770"/>
                        <a14:foregroundMark x1="62494" y1="52770" x2="59064" y2="57856"/>
                        <a14:foregroundMark x1="59064" y1="57856" x2="63468" y2="63006"/>
                        <a14:foregroundMark x1="63468" y1="63006" x2="74038" y2="62682"/>
                        <a14:foregroundMark x1="74038" y1="62682" x2="81827" y2="59670"/>
                        <a14:foregroundMark x1="81827" y1="59670" x2="72184" y2="56074"/>
                        <a14:foregroundMark x1="72184" y1="56074" x2="56096" y2="58341"/>
                        <a14:foregroundMark x1="56096" y1="58341" x2="49374" y2="60998"/>
                        <a14:foregroundMark x1="49374" y1="60998" x2="56792" y2="62844"/>
                        <a14:foregroundMark x1="56792" y1="62844" x2="60501" y2="58179"/>
                        <a14:foregroundMark x1="60501" y1="58179" x2="52573" y2="57370"/>
                        <a14:foregroundMark x1="52573" y1="57370" x2="50858" y2="58212"/>
                        <a14:foregroundMark x1="88966" y1="57046" x2="79740" y2="56625"/>
                        <a14:foregroundMark x1="79740" y1="56625" x2="84608" y2="61095"/>
                        <a14:foregroundMark x1="84608" y1="61095" x2="88503" y2="57078"/>
                        <a14:foregroundMark x1="59203" y1="63168" x2="50904" y2="63654"/>
                        <a14:foregroundMark x1="50904" y1="63654" x2="51089" y2="58341"/>
                        <a14:foregroundMark x1="51089" y1="58341" x2="56375" y2="62488"/>
                        <a14:foregroundMark x1="56375" y1="62488" x2="57116" y2="60739"/>
                        <a14:foregroundMark x1="66945" y1="46453" x2="47473" y2="49854"/>
                        <a14:foregroundMark x1="47473" y1="49854" x2="56745" y2="51312"/>
                        <a14:foregroundMark x1="56745" y1="51312" x2="62680" y2="47457"/>
                        <a14:foregroundMark x1="62680" y1="47457" x2="53454" y2="46453"/>
                        <a14:foregroundMark x1="53454" y1="46453" x2="52388" y2="49336"/>
                        <a14:foregroundMark x1="67548" y1="45773" x2="74409" y2="42436"/>
                        <a14:foregroundMark x1="74409" y1="42436" x2="83171" y2="42533"/>
                        <a14:foregroundMark x1="83171" y1="42533" x2="85489" y2="47619"/>
                        <a14:foregroundMark x1="85489" y1="47619" x2="77191" y2="47425"/>
                        <a14:foregroundMark x1="77191" y1="47425" x2="84516" y2="44056"/>
                        <a14:foregroundMark x1="84516" y1="44056" x2="87714" y2="48332"/>
                        <a14:foregroundMark x1="87622" y1="45125" x2="89940" y2="45643"/>
                        <a14:foregroundMark x1="62448" y1="63330" x2="54381" y2="64593"/>
                        <a14:foregroundMark x1="54381" y1="64593" x2="47752" y2="61095"/>
                        <a14:foregroundMark x1="47752" y1="61095" x2="54984" y2="58244"/>
                        <a14:foregroundMark x1="54984" y1="58244" x2="58414" y2="60350"/>
                        <a14:foregroundMark x1="42096" y1="47489" x2="34029" y2="45190"/>
                        <a14:foregroundMark x1="34029" y1="45190" x2="25406" y2="44768"/>
                        <a14:foregroundMark x1="25406" y1="44768" x2="18266" y2="42792"/>
                        <a14:foregroundMark x1="18266" y1="42792" x2="9272" y2="42274"/>
                        <a14:foregroundMark x1="9272" y1="42274" x2="3013" y2="45546"/>
                        <a14:foregroundMark x1="3013" y1="45546" x2="6305" y2="51442"/>
                        <a14:foregroundMark x1="6305" y1="51442" x2="16365" y2="53547"/>
                        <a14:foregroundMark x1="16365" y1="53547" x2="25730" y2="51992"/>
                        <a14:foregroundMark x1="25730" y1="51992" x2="32916" y2="48235"/>
                        <a14:foregroundMark x1="32916" y1="48235" x2="27121" y2="44282"/>
                        <a14:foregroundMark x1="27121" y1="44282" x2="19471" y2="47328"/>
                        <a14:foregroundMark x1="19471" y1="47328" x2="27446" y2="51312"/>
                        <a14:foregroundMark x1="27446" y1="51312" x2="14511" y2="47943"/>
                        <a14:foregroundMark x1="14511" y1="47943" x2="10895" y2="52770"/>
                        <a14:foregroundMark x1="10895" y1="52770" x2="18544" y2="53223"/>
                        <a14:foregroundMark x1="18544" y1="53223" x2="14557" y2="48753"/>
                        <a14:foregroundMark x1="14557" y1="48753" x2="8067" y2="51668"/>
                        <a14:foregroundMark x1="8067" y1="51668" x2="8669" y2="53353"/>
                        <a14:foregroundMark x1="6166" y1="43246" x2="371" y2="46744"/>
                        <a14:foregroundMark x1="371" y1="46744" x2="3477" y2="51701"/>
                        <a14:foregroundMark x1="3477" y1="51701" x2="9318" y2="47101"/>
                        <a14:foregroundMark x1="9318" y1="47101" x2="2364" y2="50826"/>
                        <a14:foregroundMark x1="2364" y1="50826" x2="8716" y2="51571"/>
                        <a14:foregroundMark x1="63885" y1="41983" x2="55447" y2="42144"/>
                        <a14:foregroundMark x1="55447" y1="42144" x2="62216" y2="41108"/>
                        <a14:foregroundMark x1="56745" y1="41399" x2="47983" y2="41723"/>
                        <a14:foregroundMark x1="47983" y1="41723" x2="55540" y2="42760"/>
                        <a14:foregroundMark x1="55540" y1="42760" x2="55772" y2="42728"/>
                        <a14:foregroundMark x1="66852" y1="47716" x2="66667" y2="48202"/>
                        <a14:foregroundMark x1="66481" y1="60706" x2="65693" y2="59929"/>
                        <a14:foregroundMark x1="52990" y1="64626" x2="51229" y2="63298"/>
                      </a14:backgroundRemoval>
                    </a14:imgEffect>
                  </a14:imgLayer>
                </a14:imgProps>
              </a:ext>
            </a:extLst>
          </a:blip>
          <a:srcRect t="38647" r="9223" b="33707"/>
          <a:stretch/>
        </p:blipFill>
        <p:spPr>
          <a:xfrm rot="271234">
            <a:off x="1658607" y="2189926"/>
            <a:ext cx="6283236" cy="2718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7425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0C00D132-D92B-47C4-9219-1C226634D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EC3E840B-A911-4B44-AF24-4700AD9FE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Mécanisme réactionnel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91B3719-B779-446C-AE55-66DBCAA24E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" t="67339" r="-38" b="168"/>
          <a:stretch/>
        </p:blipFill>
        <p:spPr>
          <a:xfrm rot="160841">
            <a:off x="1317010" y="1008342"/>
            <a:ext cx="7326580" cy="3407133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76F01602-8AF9-40C4-BED3-38756DEC5A70}"/>
              </a:ext>
            </a:extLst>
          </p:cNvPr>
          <p:cNvSpPr txBox="1"/>
          <p:nvPr/>
        </p:nvSpPr>
        <p:spPr>
          <a:xfrm>
            <a:off x="424743" y="1455112"/>
            <a:ext cx="50060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dirty="0">
                <a:solidFill>
                  <a:srgbClr val="00B050"/>
                </a:solidFill>
              </a:rPr>
              <a:t>4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34A3A402-481D-4785-B55D-BA0C868076D6}"/>
              </a:ext>
            </a:extLst>
          </p:cNvPr>
          <p:cNvSpPr txBox="1"/>
          <p:nvPr/>
        </p:nvSpPr>
        <p:spPr>
          <a:xfrm>
            <a:off x="424743" y="3087011"/>
            <a:ext cx="50060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dirty="0">
                <a:solidFill>
                  <a:srgbClr val="00B050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7099944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C9C74BCE-62DB-40DC-A8F3-8FC6B33BE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122CE3E9-4D1D-42DD-9752-E63C37E94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Merci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27819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3C2B9CB5-71E8-41CD-9F7E-30213CCDD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1F701-4968-46AE-B777-6FB50F0714C3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046265A9-5827-41E1-9E2F-2C3C6D7A3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Synthèse du Nylon 6-10</a:t>
            </a:r>
          </a:p>
        </p:txBody>
      </p: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894D11D3-2F30-46BA-9863-3299F7F9F371}"/>
              </a:ext>
            </a:extLst>
          </p:cNvPr>
          <p:cNvGrpSpPr/>
          <p:nvPr/>
        </p:nvGrpSpPr>
        <p:grpSpPr>
          <a:xfrm>
            <a:off x="184001" y="763750"/>
            <a:ext cx="8591847" cy="3954158"/>
            <a:chOff x="184001" y="763750"/>
            <a:chExt cx="8591847" cy="3954158"/>
          </a:xfrm>
        </p:grpSpPr>
        <p:pic>
          <p:nvPicPr>
            <p:cNvPr id="5" name="Image 4">
              <a:extLst>
                <a:ext uri="{FF2B5EF4-FFF2-40B4-BE49-F238E27FC236}">
                  <a16:creationId xmlns:a16="http://schemas.microsoft.com/office/drawing/2014/main" id="{05C034AC-39D8-4933-8D01-64B5607DA96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35359" b="37479"/>
            <a:stretch/>
          </p:blipFill>
          <p:spPr>
            <a:xfrm>
              <a:off x="184001" y="763750"/>
              <a:ext cx="3772049" cy="1024594"/>
            </a:xfrm>
            <a:prstGeom prst="rect">
              <a:avLst/>
            </a:prstGeom>
          </p:spPr>
        </p:pic>
        <p:pic>
          <p:nvPicPr>
            <p:cNvPr id="7" name="Image 6">
              <a:extLst>
                <a:ext uri="{FF2B5EF4-FFF2-40B4-BE49-F238E27FC236}">
                  <a16:creationId xmlns:a16="http://schemas.microsoft.com/office/drawing/2014/main" id="{34E38668-D1A3-4CA6-BE0A-5C45B9E011A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32829" b="35329"/>
            <a:stretch/>
          </p:blipFill>
          <p:spPr>
            <a:xfrm>
              <a:off x="5653273" y="1055207"/>
              <a:ext cx="3122575" cy="994291"/>
            </a:xfrm>
            <a:prstGeom prst="rect">
              <a:avLst/>
            </a:prstGeom>
          </p:spPr>
        </p:pic>
        <p:grpSp>
          <p:nvGrpSpPr>
            <p:cNvPr id="13" name="Groupe 12">
              <a:extLst>
                <a:ext uri="{FF2B5EF4-FFF2-40B4-BE49-F238E27FC236}">
                  <a16:creationId xmlns:a16="http://schemas.microsoft.com/office/drawing/2014/main" id="{7EFE4FF4-D8C3-4537-BC5E-223E798E478D}"/>
                </a:ext>
              </a:extLst>
            </p:cNvPr>
            <p:cNvGrpSpPr/>
            <p:nvPr/>
          </p:nvGrpSpPr>
          <p:grpSpPr>
            <a:xfrm>
              <a:off x="719498" y="1788344"/>
              <a:ext cx="6020473" cy="2929564"/>
              <a:chOff x="719498" y="1788344"/>
              <a:chExt cx="6020473" cy="2929564"/>
            </a:xfrm>
          </p:grpSpPr>
          <p:grpSp>
            <p:nvGrpSpPr>
              <p:cNvPr id="9" name="Groupe 8">
                <a:extLst>
                  <a:ext uri="{FF2B5EF4-FFF2-40B4-BE49-F238E27FC236}">
                    <a16:creationId xmlns:a16="http://schemas.microsoft.com/office/drawing/2014/main" id="{A783360A-3A93-4A23-B33D-EE27BECBC5DA}"/>
                  </a:ext>
                </a:extLst>
              </p:cNvPr>
              <p:cNvGrpSpPr/>
              <p:nvPr/>
            </p:nvGrpSpPr>
            <p:grpSpPr>
              <a:xfrm>
                <a:off x="719498" y="1788344"/>
                <a:ext cx="6020473" cy="2929564"/>
                <a:chOff x="-21523" y="2635758"/>
                <a:chExt cx="7224678" cy="3517398"/>
              </a:xfrm>
            </p:grpSpPr>
            <p:pic>
              <p:nvPicPr>
                <p:cNvPr id="10" name="Image 9">
                  <a:extLst>
                    <a:ext uri="{FF2B5EF4-FFF2-40B4-BE49-F238E27FC236}">
                      <a16:creationId xmlns:a16="http://schemas.microsoft.com/office/drawing/2014/main" id="{21D01716-B7FB-45F3-8E5C-836582DEE81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BEBA8EAE-BF5A-486C-A8C5-ECC9F3942E4B}">
                      <a14:imgProps xmlns:a14="http://schemas.microsoft.com/office/drawing/2010/main">
                        <a14:imgLayer r:embed="rId5">
                          <a14:imgEffect>
                            <a14:sharpenSoften amount="25000"/>
                          </a14:imgEffect>
                          <a14:imgEffect>
                            <a14:brightnessContrast contrast="2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306611" y="2635758"/>
                  <a:ext cx="4896544" cy="3517398"/>
                </a:xfrm>
                <a:prstGeom prst="rect">
                  <a:avLst/>
                </a:prstGeom>
              </p:spPr>
            </p:pic>
            <p:sp>
              <p:nvSpPr>
                <p:cNvPr id="11" name="ZoneTexte 10">
                  <a:extLst>
                    <a:ext uri="{FF2B5EF4-FFF2-40B4-BE49-F238E27FC236}">
                      <a16:creationId xmlns:a16="http://schemas.microsoft.com/office/drawing/2014/main" id="{A5C88F4C-228A-4182-B32F-C10D4FEE8451}"/>
                    </a:ext>
                  </a:extLst>
                </p:cNvPr>
                <p:cNvSpPr txBox="1"/>
                <p:nvPr/>
              </p:nvSpPr>
              <p:spPr>
                <a:xfrm>
                  <a:off x="-21523" y="3984159"/>
                  <a:ext cx="2757671" cy="36953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400" dirty="0"/>
                    <a:t>Hydroxyde de sodium +</a:t>
                  </a:r>
                </a:p>
              </p:txBody>
            </p:sp>
          </p:grpSp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A5B06C13-76BD-4305-AE39-1ECAEF3540EC}"/>
                  </a:ext>
                </a:extLst>
              </p:cNvPr>
              <p:cNvSpPr txBox="1"/>
              <p:nvPr/>
            </p:nvSpPr>
            <p:spPr>
              <a:xfrm>
                <a:off x="5792973" y="3431039"/>
                <a:ext cx="946998" cy="2616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fr-FR" sz="1100" dirty="0"/>
                  <a:t>cyclohexane</a:t>
                </a:r>
              </a:p>
            </p:txBody>
          </p:sp>
        </p:grpSp>
      </p:grpSp>
      <p:sp>
        <p:nvSpPr>
          <p:cNvPr id="15" name="ZoneTexte 14">
            <a:extLst>
              <a:ext uri="{FF2B5EF4-FFF2-40B4-BE49-F238E27FC236}">
                <a16:creationId xmlns:a16="http://schemas.microsoft.com/office/drawing/2014/main" id="{CC4290D5-F1C8-47D0-9224-800370589ECE}"/>
              </a:ext>
            </a:extLst>
          </p:cNvPr>
          <p:cNvSpPr txBox="1"/>
          <p:nvPr/>
        </p:nvSpPr>
        <p:spPr>
          <a:xfrm>
            <a:off x="7425344" y="4049485"/>
            <a:ext cx="1194803" cy="377371"/>
          </a:xfrm>
          <a:prstGeom prst="rect">
            <a:avLst/>
          </a:prstGeom>
          <a:noFill/>
          <a:ln w="28575">
            <a:solidFill>
              <a:srgbClr val="E45B06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>
                <a:hlinkClick r:id="rId6"/>
              </a:rPr>
              <a:t>Lien vidéo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28371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A697F0E2-8FA0-484F-A782-09E82E61D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4A2795E7-AF40-4510-8AC7-FEDD455AB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37" y="144379"/>
            <a:ext cx="8090511" cy="694497"/>
          </a:xfrm>
        </p:spPr>
        <p:txBody>
          <a:bodyPr/>
          <a:lstStyle/>
          <a:p>
            <a:r>
              <a:rPr lang="fr-FR" sz="4400" dirty="0"/>
              <a:t>Exemple de polymères synthétiques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C7A44582-7ACE-4337-8FB0-E4E1E3FF2CA5}"/>
              </a:ext>
            </a:extLst>
          </p:cNvPr>
          <p:cNvGraphicFramePr>
            <a:graphicFrameLocks noGrp="1"/>
          </p:cNvGraphicFramePr>
          <p:nvPr/>
        </p:nvGraphicFramePr>
        <p:xfrm>
          <a:off x="128337" y="962527"/>
          <a:ext cx="8887326" cy="3751631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4142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29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687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749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2321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Polymère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Représentation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Monomère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Utilisation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88867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Polychlorure de vinyle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157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/>
                        <a:t>Polystyrène</a:t>
                      </a:r>
                      <a:endParaRPr lang="fr-FR" dirty="0"/>
                    </a:p>
                    <a:p>
                      <a:pPr algn="ctr"/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88867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Nylon 6-6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6" name="Picture 2" descr="C:\Users\Sylvain\Desktop\LC2_polymères\nylon6-6.jpg">
            <a:extLst>
              <a:ext uri="{FF2B5EF4-FFF2-40B4-BE49-F238E27FC236}">
                <a16:creationId xmlns:a16="http://schemas.microsoft.com/office/drawing/2014/main" id="{BE420B4A-2FEE-4408-8FB3-97228B01E0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7820" b="91353" l="22000" r="95667">
                        <a14:foregroundMark x1="91667" y1="34586" x2="93667" y2="51128"/>
                        <a14:foregroundMark x1="95667" y1="46241" x2="92333" y2="53759"/>
                      </a14:backgroundRemoval>
                    </a14:imgEffect>
                  </a14:imgLayer>
                </a14:imgProps>
              </a:ext>
            </a:extLst>
          </a:blip>
          <a:srcRect l="13576" t="20416"/>
          <a:stretch>
            <a:fillRect/>
          </a:stretch>
        </p:blipFill>
        <p:spPr bwMode="auto">
          <a:xfrm>
            <a:off x="7647026" y="3889723"/>
            <a:ext cx="1009718" cy="824433"/>
          </a:xfrm>
          <a:prstGeom prst="rect">
            <a:avLst/>
          </a:prstGeom>
          <a:noFill/>
        </p:spPr>
      </p:pic>
      <p:pic>
        <p:nvPicPr>
          <p:cNvPr id="7" name="Picture 3" descr="C:\Users\Sylvain\Desktop\LC2_polymères\polystyrene2.JPG">
            <a:extLst>
              <a:ext uri="{FF2B5EF4-FFF2-40B4-BE49-F238E27FC236}">
                <a16:creationId xmlns:a16="http://schemas.microsoft.com/office/drawing/2014/main" id="{7348F9A9-6416-4875-A50A-2417C6208B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 b="22178"/>
          <a:stretch>
            <a:fillRect/>
          </a:stretch>
        </p:blipFill>
        <p:spPr bwMode="auto">
          <a:xfrm>
            <a:off x="7472596" y="2654616"/>
            <a:ext cx="1184148" cy="964065"/>
          </a:xfrm>
          <a:prstGeom prst="rect">
            <a:avLst/>
          </a:prstGeom>
          <a:noFill/>
        </p:spPr>
      </p:pic>
      <p:pic>
        <p:nvPicPr>
          <p:cNvPr id="8" name="Picture 4" descr="C:\Users\Sylvain\Desktop\LC2_polymères\pcv6.JPG">
            <a:extLst>
              <a:ext uri="{FF2B5EF4-FFF2-40B4-BE49-F238E27FC236}">
                <a16:creationId xmlns:a16="http://schemas.microsoft.com/office/drawing/2014/main" id="{E21EDD22-6AA1-4B2E-86D1-09A3A74E96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524" b="94048" l="6154" r="96923">
                        <a14:foregroundMark x1="41538" y1="32143" x2="19231" y2="77381"/>
                        <a14:foregroundMark x1="19231" y1="77381" x2="45385" y2="79762"/>
                        <a14:foregroundMark x1="43077" y1="79762" x2="63846" y2="89286"/>
                        <a14:foregroundMark x1="76154" y1="92857" x2="83077" y2="58333"/>
                        <a14:foregroundMark x1="81538" y1="88095" x2="80000" y2="34524"/>
                        <a14:foregroundMark x1="80000" y1="34524" x2="79231" y2="33333"/>
                        <a14:foregroundMark x1="34615" y1="20238" x2="13077" y2="65476"/>
                        <a14:foregroundMark x1="13077" y1="65476" x2="14615" y2="66667"/>
                        <a14:foregroundMark x1="13846" y1="69048" x2="21538" y2="94048"/>
                        <a14:foregroundMark x1="23846" y1="91667" x2="7692" y2="92857"/>
                        <a14:foregroundMark x1="13846" y1="77381" x2="10769" y2="34524"/>
                        <a14:foregroundMark x1="73846" y1="14286" x2="88462" y2="17857"/>
                        <a14:foregroundMark x1="92308" y1="27381" x2="91538" y2="51190"/>
                        <a14:foregroundMark x1="95385" y1="13095" x2="96923" y2="50000"/>
                      </a14:backgroundRemoval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7376617" y="1541819"/>
            <a:ext cx="1376107" cy="889176"/>
          </a:xfrm>
          <a:prstGeom prst="rect">
            <a:avLst/>
          </a:prstGeom>
          <a:noFill/>
        </p:spPr>
      </p:pic>
      <p:pic>
        <p:nvPicPr>
          <p:cNvPr id="9" name="Picture 8" descr="Image illustrative de lâarticle PolystyrÃ¨ne">
            <a:extLst>
              <a:ext uri="{FF2B5EF4-FFF2-40B4-BE49-F238E27FC236}">
                <a16:creationId xmlns:a16="http://schemas.microsoft.com/office/drawing/2014/main" id="{889477F7-B80D-4C36-976E-2EC0A9A77A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3957" y="2592862"/>
            <a:ext cx="996465" cy="1188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0" descr="RÃ©sultat de recherche d'images pour &quot;styrene&quot;">
            <a:extLst>
              <a:ext uri="{FF2B5EF4-FFF2-40B4-BE49-F238E27FC236}">
                <a16:creationId xmlns:a16="http://schemas.microsoft.com/office/drawing/2014/main" id="{3EBD5FCA-B788-4F10-81E3-A20833653E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3657" y="2811446"/>
            <a:ext cx="1637050" cy="807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2" descr="Image illustrative de lâarticle Nylon">
            <a:extLst>
              <a:ext uri="{FF2B5EF4-FFF2-40B4-BE49-F238E27FC236}">
                <a16:creationId xmlns:a16="http://schemas.microsoft.com/office/drawing/2014/main" id="{5879BC79-819A-4593-9DE0-46C6E39DAE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1786" y="3870639"/>
            <a:ext cx="2767958" cy="711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6" descr="RÃ©sultat de recherche d'images pour &quot;chlorure d'adipoyle&quot;">
            <a:extLst>
              <a:ext uri="{FF2B5EF4-FFF2-40B4-BE49-F238E27FC236}">
                <a16:creationId xmlns:a16="http://schemas.microsoft.com/office/drawing/2014/main" id="{39B579A6-2FFA-40A3-851B-F93DE48416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2015" y="3755902"/>
            <a:ext cx="1848452" cy="854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5" descr="C:\Users\Sylvain\Desktop\LC2_polymères\1920px-PVC-polymerisation.svg.png">
            <a:extLst>
              <a:ext uri="{FF2B5EF4-FFF2-40B4-BE49-F238E27FC236}">
                <a16:creationId xmlns:a16="http://schemas.microsoft.com/office/drawing/2014/main" id="{5EFF5E20-54E0-441B-B6E1-74F25F1304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/>
          <a:srcRect l="8301" t="14002" r="63337" b="11990"/>
          <a:stretch>
            <a:fillRect/>
          </a:stretch>
        </p:blipFill>
        <p:spPr bwMode="auto">
          <a:xfrm>
            <a:off x="5207247" y="1497977"/>
            <a:ext cx="1104371" cy="996627"/>
          </a:xfrm>
          <a:prstGeom prst="rect">
            <a:avLst/>
          </a:prstGeom>
          <a:noFill/>
        </p:spPr>
      </p:pic>
      <p:pic>
        <p:nvPicPr>
          <p:cNvPr id="14" name="Picture 6" descr="C:\Users\Sylvain\Desktop\LC2_polymères\1024px-Polyvinylchlorid.svg.png">
            <a:extLst>
              <a:ext uri="{FF2B5EF4-FFF2-40B4-BE49-F238E27FC236}">
                <a16:creationId xmlns:a16="http://schemas.microsoft.com/office/drawing/2014/main" id="{D27B66B5-AB8B-4B10-B60E-5928E49D78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2603957" y="1523886"/>
            <a:ext cx="1003617" cy="94481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80718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Image 113">
            <a:extLst>
              <a:ext uri="{FF2B5EF4-FFF2-40B4-BE49-F238E27FC236}">
                <a16:creationId xmlns:a16="http://schemas.microsoft.com/office/drawing/2014/main" id="{ECB2E747-E446-4081-B196-B3745B3346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5835" y="3171188"/>
            <a:ext cx="4655931" cy="939982"/>
          </a:xfrm>
          <a:prstGeom prst="rect">
            <a:avLst/>
          </a:prstGeom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8206BD86-8E3B-4960-A887-E87F4BCE3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0D9CC01A-E15B-43FF-B644-79E9407DA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626" y="54193"/>
            <a:ext cx="8334076" cy="694497"/>
          </a:xfrm>
        </p:spPr>
        <p:txBody>
          <a:bodyPr/>
          <a:lstStyle/>
          <a:p>
            <a:r>
              <a:rPr lang="fr-FR" dirty="0"/>
              <a:t>Réduction du benzile : protocole </a:t>
            </a:r>
          </a:p>
        </p:txBody>
      </p:sp>
      <p:grpSp>
        <p:nvGrpSpPr>
          <p:cNvPr id="116" name="Groupe 115">
            <a:extLst>
              <a:ext uri="{FF2B5EF4-FFF2-40B4-BE49-F238E27FC236}">
                <a16:creationId xmlns:a16="http://schemas.microsoft.com/office/drawing/2014/main" id="{8E5BD953-834E-40EE-BB81-D06652EEB07B}"/>
              </a:ext>
            </a:extLst>
          </p:cNvPr>
          <p:cNvGrpSpPr/>
          <p:nvPr/>
        </p:nvGrpSpPr>
        <p:grpSpPr>
          <a:xfrm>
            <a:off x="51129" y="719337"/>
            <a:ext cx="9225342" cy="3883849"/>
            <a:chOff x="13698" y="754901"/>
            <a:chExt cx="9225342" cy="3883849"/>
          </a:xfrm>
        </p:grpSpPr>
        <p:grpSp>
          <p:nvGrpSpPr>
            <p:cNvPr id="7" name="Groupe 6">
              <a:extLst>
                <a:ext uri="{FF2B5EF4-FFF2-40B4-BE49-F238E27FC236}">
                  <a16:creationId xmlns:a16="http://schemas.microsoft.com/office/drawing/2014/main" id="{0A48410F-6F4F-446E-9F69-D14B1797F6C5}"/>
                </a:ext>
              </a:extLst>
            </p:cNvPr>
            <p:cNvGrpSpPr/>
            <p:nvPr/>
          </p:nvGrpSpPr>
          <p:grpSpPr>
            <a:xfrm>
              <a:off x="13698" y="754901"/>
              <a:ext cx="9225342" cy="3883849"/>
              <a:chOff x="2669778" y="1244513"/>
              <a:chExt cx="11843704" cy="4999079"/>
            </a:xfrm>
          </p:grpSpPr>
          <p:grpSp>
            <p:nvGrpSpPr>
              <p:cNvPr id="8" name="Groupe 7">
                <a:extLst>
                  <a:ext uri="{FF2B5EF4-FFF2-40B4-BE49-F238E27FC236}">
                    <a16:creationId xmlns:a16="http://schemas.microsoft.com/office/drawing/2014/main" id="{6FA8A4F1-1905-482B-AB5A-AC34FC380D3F}"/>
                  </a:ext>
                </a:extLst>
              </p:cNvPr>
              <p:cNvGrpSpPr/>
              <p:nvPr/>
            </p:nvGrpSpPr>
            <p:grpSpPr>
              <a:xfrm>
                <a:off x="3538375" y="2728987"/>
                <a:ext cx="211553" cy="199519"/>
                <a:chOff x="8086939" y="3519705"/>
                <a:chExt cx="296204" cy="195895"/>
              </a:xfrm>
            </p:grpSpPr>
            <p:sp>
              <p:nvSpPr>
                <p:cNvPr id="101" name="Rectangle 100">
                  <a:extLst>
                    <a:ext uri="{FF2B5EF4-FFF2-40B4-BE49-F238E27FC236}">
                      <a16:creationId xmlns:a16="http://schemas.microsoft.com/office/drawing/2014/main" id="{1B7920F4-73E9-45A0-8C58-7C6FEF958B56}"/>
                    </a:ext>
                  </a:extLst>
                </p:cNvPr>
                <p:cNvSpPr/>
                <p:nvPr/>
              </p:nvSpPr>
              <p:spPr>
                <a:xfrm rot="19859595">
                  <a:off x="8209671" y="3550883"/>
                  <a:ext cx="173472" cy="164717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102" name="Rectangle 101">
                  <a:extLst>
                    <a:ext uri="{FF2B5EF4-FFF2-40B4-BE49-F238E27FC236}">
                      <a16:creationId xmlns:a16="http://schemas.microsoft.com/office/drawing/2014/main" id="{2CF3C032-4191-4770-B5D9-66643F5FBC49}"/>
                    </a:ext>
                  </a:extLst>
                </p:cNvPr>
                <p:cNvSpPr/>
                <p:nvPr/>
              </p:nvSpPr>
              <p:spPr>
                <a:xfrm rot="19859595">
                  <a:off x="8086939" y="3519705"/>
                  <a:ext cx="283120" cy="63907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fr-FR" dirty="0"/>
                </a:p>
              </p:txBody>
            </p:sp>
          </p:grp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8F1F11B6-4230-41AC-BC7A-3D730F6137B7}"/>
                  </a:ext>
                </a:extLst>
              </p:cNvPr>
              <p:cNvSpPr/>
              <p:nvPr/>
            </p:nvSpPr>
            <p:spPr>
              <a:xfrm>
                <a:off x="12416533" y="2832606"/>
                <a:ext cx="660319" cy="668321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grpSp>
            <p:nvGrpSpPr>
              <p:cNvPr id="10" name="Groupe 9">
                <a:extLst>
                  <a:ext uri="{FF2B5EF4-FFF2-40B4-BE49-F238E27FC236}">
                    <a16:creationId xmlns:a16="http://schemas.microsoft.com/office/drawing/2014/main" id="{6B6518DF-A485-4C90-9657-AFD5BD6A1182}"/>
                  </a:ext>
                </a:extLst>
              </p:cNvPr>
              <p:cNvGrpSpPr/>
              <p:nvPr/>
            </p:nvGrpSpPr>
            <p:grpSpPr>
              <a:xfrm>
                <a:off x="2669778" y="1244513"/>
                <a:ext cx="11843704" cy="4999079"/>
                <a:chOff x="2669778" y="1244513"/>
                <a:chExt cx="11843704" cy="4999079"/>
              </a:xfrm>
            </p:grpSpPr>
            <p:grpSp>
              <p:nvGrpSpPr>
                <p:cNvPr id="11" name="Grouper 951">
                  <a:extLst>
                    <a:ext uri="{FF2B5EF4-FFF2-40B4-BE49-F238E27FC236}">
                      <a16:creationId xmlns:a16="http://schemas.microsoft.com/office/drawing/2014/main" id="{8D8ADEAC-FFEA-450F-B736-7DF19446965B}"/>
                    </a:ext>
                  </a:extLst>
                </p:cNvPr>
                <p:cNvGrpSpPr/>
                <p:nvPr/>
              </p:nvGrpSpPr>
              <p:grpSpPr>
                <a:xfrm>
                  <a:off x="3831347" y="3702282"/>
                  <a:ext cx="1472880" cy="1378043"/>
                  <a:chOff x="1" y="0"/>
                  <a:chExt cx="1143000" cy="972185"/>
                </a:xfrm>
              </p:grpSpPr>
              <p:grpSp>
                <p:nvGrpSpPr>
                  <p:cNvPr id="97" name="Grouper 952">
                    <a:extLst>
                      <a:ext uri="{FF2B5EF4-FFF2-40B4-BE49-F238E27FC236}">
                        <a16:creationId xmlns:a16="http://schemas.microsoft.com/office/drawing/2014/main" id="{223485C6-B8E9-4129-92E5-1A748550BBC6}"/>
                      </a:ext>
                    </a:extLst>
                  </p:cNvPr>
                  <p:cNvGrpSpPr/>
                  <p:nvPr/>
                </p:nvGrpSpPr>
                <p:grpSpPr>
                  <a:xfrm>
                    <a:off x="1" y="226695"/>
                    <a:ext cx="1143000" cy="745490"/>
                    <a:chOff x="1" y="0"/>
                    <a:chExt cx="1143000" cy="745490"/>
                  </a:xfrm>
                </p:grpSpPr>
                <p:sp>
                  <p:nvSpPr>
                    <p:cNvPr id="99" name="Rectangle 98">
                      <a:extLst>
                        <a:ext uri="{FF2B5EF4-FFF2-40B4-BE49-F238E27FC236}">
                          <a16:creationId xmlns:a16="http://schemas.microsoft.com/office/drawing/2014/main" id="{5159C5AE-3028-46F2-AA1B-C562858B09A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" y="0"/>
                      <a:ext cx="1143000" cy="745490"/>
                    </a:xfrm>
                    <a:prstGeom prst="rect">
                      <a:avLst/>
                    </a:prstGeom>
                    <a:solidFill>
                      <a:srgbClr val="BFBFBF"/>
                    </a:solidFill>
                    <a:ln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fr-FR"/>
                    </a:p>
                  </p:txBody>
                </p:sp>
                <p:sp>
                  <p:nvSpPr>
                    <p:cNvPr id="100" name="Ellipse 99">
                      <a:extLst>
                        <a:ext uri="{FF2B5EF4-FFF2-40B4-BE49-F238E27FC236}">
                          <a16:creationId xmlns:a16="http://schemas.microsoft.com/office/drawing/2014/main" id="{C12A4390-87D8-4F4D-85D0-D9CC0789951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4300" y="496570"/>
                      <a:ext cx="114300" cy="135255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  <a:effectLst>
                      <a:outerShdw blurRad="50800" dist="38100" dir="8100000" algn="tr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fr-FR"/>
                    </a:p>
                  </p:txBody>
                </p:sp>
              </p:grpSp>
              <p:sp>
                <p:nvSpPr>
                  <p:cNvPr id="98" name="Corde 97">
                    <a:extLst>
                      <a:ext uri="{FF2B5EF4-FFF2-40B4-BE49-F238E27FC236}">
                        <a16:creationId xmlns:a16="http://schemas.microsoft.com/office/drawing/2014/main" id="{B07F409D-080E-405D-8681-68F4097F8531}"/>
                      </a:ext>
                    </a:extLst>
                  </p:cNvPr>
                  <p:cNvSpPr/>
                  <p:nvPr/>
                </p:nvSpPr>
                <p:spPr>
                  <a:xfrm rot="17567007">
                    <a:off x="227330" y="4445"/>
                    <a:ext cx="706120" cy="697230"/>
                  </a:xfrm>
                  <a:prstGeom prst="chord">
                    <a:avLst>
                      <a:gd name="adj1" fmla="val 2700000"/>
                      <a:gd name="adj2" fmla="val 16236166"/>
                    </a:avLst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bg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fr-FR"/>
                  </a:p>
                </p:txBody>
              </p:sp>
            </p:grpSp>
            <p:grpSp>
              <p:nvGrpSpPr>
                <p:cNvPr id="12" name="Grouper 1156">
                  <a:extLst>
                    <a:ext uri="{FF2B5EF4-FFF2-40B4-BE49-F238E27FC236}">
                      <a16:creationId xmlns:a16="http://schemas.microsoft.com/office/drawing/2014/main" id="{DC054C4A-16C8-4D7D-8DA7-FE41BD2D5176}"/>
                    </a:ext>
                  </a:extLst>
                </p:cNvPr>
                <p:cNvGrpSpPr/>
                <p:nvPr/>
              </p:nvGrpSpPr>
              <p:grpSpPr>
                <a:xfrm>
                  <a:off x="3834619" y="5065923"/>
                  <a:ext cx="1490882" cy="1155720"/>
                  <a:chOff x="0" y="0"/>
                  <a:chExt cx="1156970" cy="815340"/>
                </a:xfrm>
              </p:grpSpPr>
              <p:sp>
                <p:nvSpPr>
                  <p:cNvPr id="91" name="Rectangle 90">
                    <a:extLst>
                      <a:ext uri="{FF2B5EF4-FFF2-40B4-BE49-F238E27FC236}">
                        <a16:creationId xmlns:a16="http://schemas.microsoft.com/office/drawing/2014/main" id="{A1B0F220-5E95-4DFB-B3FA-9CF1AAEC540B}"/>
                      </a:ext>
                    </a:extLst>
                  </p:cNvPr>
                  <p:cNvSpPr/>
                  <p:nvPr/>
                </p:nvSpPr>
                <p:spPr>
                  <a:xfrm>
                    <a:off x="0" y="0"/>
                    <a:ext cx="1143000" cy="100330"/>
                  </a:xfrm>
                  <a:prstGeom prst="rect">
                    <a:avLst/>
                  </a:prstGeom>
                  <a:solidFill>
                    <a:srgbClr val="BFBFBF"/>
                  </a:solidFill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fr-FR"/>
                  </a:p>
                </p:txBody>
              </p:sp>
              <p:sp>
                <p:nvSpPr>
                  <p:cNvPr id="92" name="Rectangle 91">
                    <a:extLst>
                      <a:ext uri="{FF2B5EF4-FFF2-40B4-BE49-F238E27FC236}">
                        <a16:creationId xmlns:a16="http://schemas.microsoft.com/office/drawing/2014/main" id="{AD2289C6-E125-489A-8552-564970370F2B}"/>
                      </a:ext>
                    </a:extLst>
                  </p:cNvPr>
                  <p:cNvSpPr/>
                  <p:nvPr/>
                </p:nvSpPr>
                <p:spPr>
                  <a:xfrm>
                    <a:off x="13970" y="715010"/>
                    <a:ext cx="1143000" cy="100330"/>
                  </a:xfrm>
                  <a:prstGeom prst="rect">
                    <a:avLst/>
                  </a:prstGeom>
                  <a:solidFill>
                    <a:srgbClr val="BFBFBF"/>
                  </a:solidFill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fr-FR"/>
                  </a:p>
                </p:txBody>
              </p:sp>
              <p:cxnSp>
                <p:nvCxnSpPr>
                  <p:cNvPr id="93" name="Connecteur droit 92">
                    <a:extLst>
                      <a:ext uri="{FF2B5EF4-FFF2-40B4-BE49-F238E27FC236}">
                        <a16:creationId xmlns:a16="http://schemas.microsoft.com/office/drawing/2014/main" id="{81391156-0E73-44C0-BCD8-2420A95BDF7D}"/>
                      </a:ext>
                    </a:extLst>
                  </p:cNvPr>
                  <p:cNvCxnSpPr/>
                  <p:nvPr/>
                </p:nvCxnSpPr>
                <p:spPr>
                  <a:xfrm>
                    <a:off x="113665" y="100330"/>
                    <a:ext cx="924227" cy="304800"/>
                  </a:xfrm>
                  <a:prstGeom prst="line">
                    <a:avLst/>
                  </a:prstGeom>
                  <a:ln w="12700" cmpd="sng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4" name="Connecteur droit 93">
                    <a:extLst>
                      <a:ext uri="{FF2B5EF4-FFF2-40B4-BE49-F238E27FC236}">
                        <a16:creationId xmlns:a16="http://schemas.microsoft.com/office/drawing/2014/main" id="{C0B4A2F4-310E-4670-86F7-98B40F6F2C02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113665" y="100330"/>
                    <a:ext cx="924862" cy="304800"/>
                  </a:xfrm>
                  <a:prstGeom prst="line">
                    <a:avLst/>
                  </a:prstGeom>
                  <a:ln w="12700" cmpd="sng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5" name="Connecteur droit 94">
                    <a:extLst>
                      <a:ext uri="{FF2B5EF4-FFF2-40B4-BE49-F238E27FC236}">
                        <a16:creationId xmlns:a16="http://schemas.microsoft.com/office/drawing/2014/main" id="{56156B1D-8805-4F28-91A7-D6E576E30106}"/>
                      </a:ext>
                    </a:extLst>
                  </p:cNvPr>
                  <p:cNvCxnSpPr/>
                  <p:nvPr/>
                </p:nvCxnSpPr>
                <p:spPr>
                  <a:xfrm>
                    <a:off x="113665" y="405130"/>
                    <a:ext cx="924227" cy="304800"/>
                  </a:xfrm>
                  <a:prstGeom prst="line">
                    <a:avLst/>
                  </a:prstGeom>
                  <a:ln w="12700" cmpd="sng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6" name="Connecteur droit 95">
                    <a:extLst>
                      <a:ext uri="{FF2B5EF4-FFF2-40B4-BE49-F238E27FC236}">
                        <a16:creationId xmlns:a16="http://schemas.microsoft.com/office/drawing/2014/main" id="{15C2A776-45BB-4976-B5DC-E0B10E9E956C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113665" y="405130"/>
                    <a:ext cx="924560" cy="304800"/>
                  </a:xfrm>
                  <a:prstGeom prst="line">
                    <a:avLst/>
                  </a:prstGeom>
                  <a:ln w="12700" cmpd="sng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3" name="Grouper 1287">
                  <a:extLst>
                    <a:ext uri="{FF2B5EF4-FFF2-40B4-BE49-F238E27FC236}">
                      <a16:creationId xmlns:a16="http://schemas.microsoft.com/office/drawing/2014/main" id="{A275F5E5-3CF2-4269-A3AC-E83F69088AA3}"/>
                    </a:ext>
                  </a:extLst>
                </p:cNvPr>
                <p:cNvGrpSpPr/>
                <p:nvPr/>
              </p:nvGrpSpPr>
              <p:grpSpPr>
                <a:xfrm>
                  <a:off x="4129194" y="3443955"/>
                  <a:ext cx="893548" cy="1252030"/>
                  <a:chOff x="71120" y="0"/>
                  <a:chExt cx="693420" cy="883285"/>
                </a:xfrm>
              </p:grpSpPr>
              <p:grpSp>
                <p:nvGrpSpPr>
                  <p:cNvPr id="56" name="Grouper 1286">
                    <a:extLst>
                      <a:ext uri="{FF2B5EF4-FFF2-40B4-BE49-F238E27FC236}">
                        <a16:creationId xmlns:a16="http://schemas.microsoft.com/office/drawing/2014/main" id="{6C979E7B-0916-41B7-8073-EE26C7B0B3B6}"/>
                      </a:ext>
                    </a:extLst>
                  </p:cNvPr>
                  <p:cNvGrpSpPr/>
                  <p:nvPr/>
                </p:nvGrpSpPr>
                <p:grpSpPr>
                  <a:xfrm>
                    <a:off x="71120" y="0"/>
                    <a:ext cx="693420" cy="883285"/>
                    <a:chOff x="0" y="0"/>
                    <a:chExt cx="693420" cy="883285"/>
                  </a:xfrm>
                </p:grpSpPr>
                <p:grpSp>
                  <p:nvGrpSpPr>
                    <p:cNvPr id="58" name="Grouper 1231">
                      <a:extLst>
                        <a:ext uri="{FF2B5EF4-FFF2-40B4-BE49-F238E27FC236}">
                          <a16:creationId xmlns:a16="http://schemas.microsoft.com/office/drawing/2014/main" id="{8BA1BE25-4351-41AB-A6B0-5AF40DFFFC0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0" y="0"/>
                      <a:ext cx="693420" cy="883285"/>
                      <a:chOff x="0" y="0"/>
                      <a:chExt cx="693420" cy="883285"/>
                    </a:xfrm>
                  </p:grpSpPr>
                  <p:sp>
                    <p:nvSpPr>
                      <p:cNvPr id="86" name="Rectangle 85">
                        <a:extLst>
                          <a:ext uri="{FF2B5EF4-FFF2-40B4-BE49-F238E27FC236}">
                            <a16:creationId xmlns:a16="http://schemas.microsoft.com/office/drawing/2014/main" id="{1084CFC2-7251-4721-ADC7-03B63639D4CD}"/>
                          </a:ext>
                        </a:extLst>
                      </p:cNvPr>
                      <p:cNvSpPr/>
                      <p:nvPr/>
                    </p:nvSpPr>
                    <p:spPr>
                      <a:xfrm rot="19775393">
                        <a:off x="28575" y="148590"/>
                        <a:ext cx="152400" cy="254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fr-FR"/>
                      </a:p>
                    </p:txBody>
                  </p:sp>
                  <p:sp>
                    <p:nvSpPr>
                      <p:cNvPr id="87" name="Rectangle 86">
                        <a:extLst>
                          <a:ext uri="{FF2B5EF4-FFF2-40B4-BE49-F238E27FC236}">
                            <a16:creationId xmlns:a16="http://schemas.microsoft.com/office/drawing/2014/main" id="{623491A3-A0DB-4217-A778-BDED2EC5242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72415" y="12700"/>
                        <a:ext cx="152400" cy="254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fr-FR"/>
                      </a:p>
                    </p:txBody>
                  </p:sp>
                  <p:sp>
                    <p:nvSpPr>
                      <p:cNvPr id="88" name="Ellipse 87">
                        <a:extLst>
                          <a:ext uri="{FF2B5EF4-FFF2-40B4-BE49-F238E27FC236}">
                            <a16:creationId xmlns:a16="http://schemas.microsoft.com/office/drawing/2014/main" id="{6BB70C87-E641-45F1-8DFE-74C07E6257A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0" y="189865"/>
                        <a:ext cx="693420" cy="69342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fr-FR"/>
                      </a:p>
                    </p:txBody>
                  </p:sp>
                  <p:sp>
                    <p:nvSpPr>
                      <p:cNvPr id="89" name="Rectangle 88">
                        <a:extLst>
                          <a:ext uri="{FF2B5EF4-FFF2-40B4-BE49-F238E27FC236}">
                            <a16:creationId xmlns:a16="http://schemas.microsoft.com/office/drawing/2014/main" id="{B5873E46-AAB7-4D64-9727-58DA2190341F}"/>
                          </a:ext>
                        </a:extLst>
                      </p:cNvPr>
                      <p:cNvSpPr/>
                      <p:nvPr/>
                    </p:nvSpPr>
                    <p:spPr>
                      <a:xfrm rot="19775393">
                        <a:off x="38735" y="136525"/>
                        <a:ext cx="134620" cy="28702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fr-FR"/>
                      </a:p>
                    </p:txBody>
                  </p:sp>
                  <p:sp>
                    <p:nvSpPr>
                      <p:cNvPr id="90" name="Rectangle 89">
                        <a:extLst>
                          <a:ext uri="{FF2B5EF4-FFF2-40B4-BE49-F238E27FC236}">
                            <a16:creationId xmlns:a16="http://schemas.microsoft.com/office/drawing/2014/main" id="{A460F655-1D9F-4842-A400-DE82F6E2B94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80035" y="0"/>
                        <a:ext cx="134620" cy="28702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fr-FR"/>
                      </a:p>
                    </p:txBody>
                  </p:sp>
                </p:grpSp>
                <p:grpSp>
                  <p:nvGrpSpPr>
                    <p:cNvPr id="59" name="Grouper 1285">
                      <a:extLst>
                        <a:ext uri="{FF2B5EF4-FFF2-40B4-BE49-F238E27FC236}">
                          <a16:creationId xmlns:a16="http://schemas.microsoft.com/office/drawing/2014/main" id="{31778D76-4EEB-4AC5-B470-ADEB05CD134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0" y="189230"/>
                      <a:ext cx="693420" cy="693420"/>
                      <a:chOff x="0" y="0"/>
                      <a:chExt cx="693420" cy="693420"/>
                    </a:xfrm>
                  </p:grpSpPr>
                  <p:sp>
                    <p:nvSpPr>
                      <p:cNvPr id="60" name="Corde 59">
                        <a:extLst>
                          <a:ext uri="{FF2B5EF4-FFF2-40B4-BE49-F238E27FC236}">
                            <a16:creationId xmlns:a16="http://schemas.microsoft.com/office/drawing/2014/main" id="{6C8FA089-CB1F-4BD5-BC53-1D38CF96A837}"/>
                          </a:ext>
                        </a:extLst>
                      </p:cNvPr>
                      <p:cNvSpPr/>
                      <p:nvPr/>
                    </p:nvSpPr>
                    <p:spPr>
                      <a:xfrm rot="17560116">
                        <a:off x="0" y="0"/>
                        <a:ext cx="693420" cy="693420"/>
                      </a:xfrm>
                      <a:prstGeom prst="chord">
                        <a:avLst>
                          <a:gd name="adj1" fmla="val 4447445"/>
                          <a:gd name="adj2" fmla="val 14321630"/>
                        </a:avLst>
                      </a:prstGeom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fr-FR"/>
                      </a:p>
                    </p:txBody>
                  </p:sp>
                  <p:grpSp>
                    <p:nvGrpSpPr>
                      <p:cNvPr id="61" name="Grouper 1119">
                        <a:extLst>
                          <a:ext uri="{FF2B5EF4-FFF2-40B4-BE49-F238E27FC236}">
                            <a16:creationId xmlns:a16="http://schemas.microsoft.com/office/drawing/2014/main" id="{DEC021AE-853A-402B-84F7-610D55EB414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50495" y="434341"/>
                        <a:ext cx="410210" cy="220343"/>
                        <a:chOff x="0" y="1"/>
                        <a:chExt cx="410210" cy="220343"/>
                      </a:xfrm>
                    </p:grpSpPr>
                    <p:grpSp>
                      <p:nvGrpSpPr>
                        <p:cNvPr id="62" name="Grouper 1121">
                          <a:extLst>
                            <a:ext uri="{FF2B5EF4-FFF2-40B4-BE49-F238E27FC236}">
                              <a16:creationId xmlns:a16="http://schemas.microsoft.com/office/drawing/2014/main" id="{1C01DB1B-7F21-4458-B844-571C95F523B2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 flipH="1">
                          <a:off x="274322" y="1"/>
                          <a:ext cx="135888" cy="203840"/>
                          <a:chOff x="0" y="134620"/>
                          <a:chExt cx="291465" cy="530225"/>
                        </a:xfrm>
                      </p:grpSpPr>
                      <p:sp>
                        <p:nvSpPr>
                          <p:cNvPr id="79" name="Ellipse 78">
                            <a:extLst>
                              <a:ext uri="{FF2B5EF4-FFF2-40B4-BE49-F238E27FC236}">
                                <a16:creationId xmlns:a16="http://schemas.microsoft.com/office/drawing/2014/main" id="{71B3C770-8F85-4B49-9B19-CD94B2C19094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0" y="357505"/>
                            <a:ext cx="60325" cy="67946"/>
                          </a:xfrm>
                          <a:prstGeom prst="ellipse">
                            <a:avLst/>
                          </a:prstGeom>
                          <a:solidFill>
                            <a:srgbClr val="FFFFFF"/>
                          </a:solidFill>
                          <a:ln w="6350" cmpd="sng">
                            <a:solidFill>
                              <a:schemeClr val="tx1"/>
                            </a:solidFill>
                          </a:ln>
                          <a:effectLst/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endParaRPr lang="fr-FR"/>
                          </a:p>
                        </p:txBody>
                      </p:sp>
                      <p:sp>
                        <p:nvSpPr>
                          <p:cNvPr id="80" name="Ellipse 79">
                            <a:extLst>
                              <a:ext uri="{FF2B5EF4-FFF2-40B4-BE49-F238E27FC236}">
                                <a16:creationId xmlns:a16="http://schemas.microsoft.com/office/drawing/2014/main" id="{E636466F-58EB-4497-847A-DA40C8552B6C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95885" y="400685"/>
                            <a:ext cx="75565" cy="88900"/>
                          </a:xfrm>
                          <a:prstGeom prst="ellipse">
                            <a:avLst/>
                          </a:prstGeom>
                          <a:solidFill>
                            <a:srgbClr val="FFFFFF"/>
                          </a:solidFill>
                          <a:ln w="6350" cmpd="sng">
                            <a:solidFill>
                              <a:schemeClr val="tx1"/>
                            </a:solidFill>
                          </a:ln>
                          <a:effectLst/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endParaRPr lang="fr-FR"/>
                          </a:p>
                        </p:txBody>
                      </p:sp>
                      <p:sp>
                        <p:nvSpPr>
                          <p:cNvPr id="81" name="Ellipse 80">
                            <a:extLst>
                              <a:ext uri="{FF2B5EF4-FFF2-40B4-BE49-F238E27FC236}">
                                <a16:creationId xmlns:a16="http://schemas.microsoft.com/office/drawing/2014/main" id="{279E2A0D-9380-4194-8862-4F2749473E58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67640" y="238760"/>
                            <a:ext cx="76200" cy="90170"/>
                          </a:xfrm>
                          <a:prstGeom prst="ellipse">
                            <a:avLst/>
                          </a:prstGeom>
                          <a:solidFill>
                            <a:srgbClr val="FFFFFF"/>
                          </a:solidFill>
                          <a:ln w="6350" cmpd="sng">
                            <a:solidFill>
                              <a:schemeClr val="tx1"/>
                            </a:solidFill>
                          </a:ln>
                          <a:effectLst/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endParaRPr lang="fr-FR"/>
                          </a:p>
                        </p:txBody>
                      </p:sp>
                      <p:sp>
                        <p:nvSpPr>
                          <p:cNvPr id="82" name="Ellipse 81">
                            <a:extLst>
                              <a:ext uri="{FF2B5EF4-FFF2-40B4-BE49-F238E27FC236}">
                                <a16:creationId xmlns:a16="http://schemas.microsoft.com/office/drawing/2014/main" id="{7BB930C2-4E1B-4EBA-9F37-55966653C1C7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0" y="176530"/>
                            <a:ext cx="88266" cy="97155"/>
                          </a:xfrm>
                          <a:prstGeom prst="ellipse">
                            <a:avLst/>
                          </a:prstGeom>
                          <a:solidFill>
                            <a:srgbClr val="FFFFFF"/>
                          </a:solidFill>
                          <a:ln w="6350" cmpd="sng">
                            <a:solidFill>
                              <a:schemeClr val="tx1"/>
                            </a:solidFill>
                          </a:ln>
                          <a:effectLst/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endParaRPr lang="fr-FR"/>
                          </a:p>
                        </p:txBody>
                      </p:sp>
                      <p:sp>
                        <p:nvSpPr>
                          <p:cNvPr id="83" name="Ellipse 82">
                            <a:extLst>
                              <a:ext uri="{FF2B5EF4-FFF2-40B4-BE49-F238E27FC236}">
                                <a16:creationId xmlns:a16="http://schemas.microsoft.com/office/drawing/2014/main" id="{4D88C1AA-84A0-466E-A3E6-9C3557DDDE50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52400" y="134620"/>
                            <a:ext cx="60325" cy="67945"/>
                          </a:xfrm>
                          <a:prstGeom prst="ellipse">
                            <a:avLst/>
                          </a:prstGeom>
                          <a:solidFill>
                            <a:srgbClr val="FFFFFF"/>
                          </a:solidFill>
                          <a:ln w="6350" cmpd="sng">
                            <a:solidFill>
                              <a:schemeClr val="tx1"/>
                            </a:solidFill>
                          </a:ln>
                          <a:effectLst/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endParaRPr lang="fr-FR"/>
                          </a:p>
                        </p:txBody>
                      </p:sp>
                      <p:sp>
                        <p:nvSpPr>
                          <p:cNvPr id="84" name="Ellipse 83">
                            <a:extLst>
                              <a:ext uri="{FF2B5EF4-FFF2-40B4-BE49-F238E27FC236}">
                                <a16:creationId xmlns:a16="http://schemas.microsoft.com/office/drawing/2014/main" id="{7D503499-30D0-478E-95C9-2DA55D69DDFC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231140" y="439420"/>
                            <a:ext cx="60325" cy="67945"/>
                          </a:xfrm>
                          <a:prstGeom prst="ellipse">
                            <a:avLst/>
                          </a:prstGeom>
                          <a:solidFill>
                            <a:srgbClr val="FFFFFF"/>
                          </a:solidFill>
                          <a:ln w="6350" cmpd="sng">
                            <a:solidFill>
                              <a:schemeClr val="tx1"/>
                            </a:solidFill>
                          </a:ln>
                          <a:effectLst/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endParaRPr lang="fr-FR"/>
                          </a:p>
                        </p:txBody>
                      </p:sp>
                      <p:sp>
                        <p:nvSpPr>
                          <p:cNvPr id="85" name="Ellipse 84">
                            <a:extLst>
                              <a:ext uri="{FF2B5EF4-FFF2-40B4-BE49-F238E27FC236}">
                                <a16:creationId xmlns:a16="http://schemas.microsoft.com/office/drawing/2014/main" id="{B49520FF-80DC-4D7C-AD16-4F4B1CD19D0F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07315" y="596900"/>
                            <a:ext cx="60325" cy="67945"/>
                          </a:xfrm>
                          <a:prstGeom prst="ellipse">
                            <a:avLst/>
                          </a:prstGeom>
                          <a:solidFill>
                            <a:srgbClr val="FFFFFF"/>
                          </a:solidFill>
                          <a:ln w="6350" cmpd="sng">
                            <a:solidFill>
                              <a:schemeClr val="tx1"/>
                            </a:solidFill>
                          </a:ln>
                          <a:effectLst/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endParaRPr lang="fr-FR"/>
                          </a:p>
                        </p:txBody>
                      </p:sp>
                    </p:grpSp>
                    <p:grpSp>
                      <p:nvGrpSpPr>
                        <p:cNvPr id="63" name="Grouper 1129">
                          <a:extLst>
                            <a:ext uri="{FF2B5EF4-FFF2-40B4-BE49-F238E27FC236}">
                              <a16:creationId xmlns:a16="http://schemas.microsoft.com/office/drawing/2014/main" id="{874E5CDC-541C-452D-A5DD-ACD52578B0D7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0" y="636"/>
                          <a:ext cx="135888" cy="203840"/>
                          <a:chOff x="0" y="134620"/>
                          <a:chExt cx="291465" cy="530225"/>
                        </a:xfrm>
                      </p:grpSpPr>
                      <p:sp>
                        <p:nvSpPr>
                          <p:cNvPr id="72" name="Ellipse 71">
                            <a:extLst>
                              <a:ext uri="{FF2B5EF4-FFF2-40B4-BE49-F238E27FC236}">
                                <a16:creationId xmlns:a16="http://schemas.microsoft.com/office/drawing/2014/main" id="{9AE001AB-EFAA-4E3E-AA03-780DB0C68A3A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0" y="357505"/>
                            <a:ext cx="60325" cy="67946"/>
                          </a:xfrm>
                          <a:prstGeom prst="ellipse">
                            <a:avLst/>
                          </a:prstGeom>
                          <a:solidFill>
                            <a:srgbClr val="FFFFFF"/>
                          </a:solidFill>
                          <a:ln w="6350" cmpd="sng">
                            <a:solidFill>
                              <a:schemeClr val="tx1"/>
                            </a:solidFill>
                          </a:ln>
                          <a:effectLst/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endParaRPr lang="fr-FR"/>
                          </a:p>
                        </p:txBody>
                      </p:sp>
                      <p:sp>
                        <p:nvSpPr>
                          <p:cNvPr id="73" name="Ellipse 72">
                            <a:extLst>
                              <a:ext uri="{FF2B5EF4-FFF2-40B4-BE49-F238E27FC236}">
                                <a16:creationId xmlns:a16="http://schemas.microsoft.com/office/drawing/2014/main" id="{3D8098A9-C04B-4C4D-867E-03AA280FE9EC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95885" y="400685"/>
                            <a:ext cx="75565" cy="88900"/>
                          </a:xfrm>
                          <a:prstGeom prst="ellipse">
                            <a:avLst/>
                          </a:prstGeom>
                          <a:solidFill>
                            <a:srgbClr val="FFFFFF"/>
                          </a:solidFill>
                          <a:ln w="6350" cmpd="sng">
                            <a:solidFill>
                              <a:schemeClr val="tx1"/>
                            </a:solidFill>
                          </a:ln>
                          <a:effectLst/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endParaRPr lang="fr-FR"/>
                          </a:p>
                        </p:txBody>
                      </p:sp>
                      <p:sp>
                        <p:nvSpPr>
                          <p:cNvPr id="74" name="Ellipse 73">
                            <a:extLst>
                              <a:ext uri="{FF2B5EF4-FFF2-40B4-BE49-F238E27FC236}">
                                <a16:creationId xmlns:a16="http://schemas.microsoft.com/office/drawing/2014/main" id="{83DCAFA4-816A-4817-AA0C-F943908EFE87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67640" y="238760"/>
                            <a:ext cx="76200" cy="90170"/>
                          </a:xfrm>
                          <a:prstGeom prst="ellipse">
                            <a:avLst/>
                          </a:prstGeom>
                          <a:solidFill>
                            <a:srgbClr val="FFFFFF"/>
                          </a:solidFill>
                          <a:ln w="6350" cmpd="sng">
                            <a:solidFill>
                              <a:schemeClr val="tx1"/>
                            </a:solidFill>
                          </a:ln>
                          <a:effectLst/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endParaRPr lang="fr-FR"/>
                          </a:p>
                        </p:txBody>
                      </p:sp>
                      <p:sp>
                        <p:nvSpPr>
                          <p:cNvPr id="75" name="Ellipse 74">
                            <a:extLst>
                              <a:ext uri="{FF2B5EF4-FFF2-40B4-BE49-F238E27FC236}">
                                <a16:creationId xmlns:a16="http://schemas.microsoft.com/office/drawing/2014/main" id="{CD416889-CD1B-4517-8B57-A1D23A60231D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0" y="176530"/>
                            <a:ext cx="88265" cy="97155"/>
                          </a:xfrm>
                          <a:prstGeom prst="ellipse">
                            <a:avLst/>
                          </a:prstGeom>
                          <a:solidFill>
                            <a:srgbClr val="FFFFFF"/>
                          </a:solidFill>
                          <a:ln w="6350" cmpd="sng">
                            <a:solidFill>
                              <a:schemeClr val="tx1"/>
                            </a:solidFill>
                          </a:ln>
                          <a:effectLst/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endParaRPr lang="fr-FR"/>
                          </a:p>
                        </p:txBody>
                      </p:sp>
                      <p:sp>
                        <p:nvSpPr>
                          <p:cNvPr id="76" name="Ellipse 75">
                            <a:extLst>
                              <a:ext uri="{FF2B5EF4-FFF2-40B4-BE49-F238E27FC236}">
                                <a16:creationId xmlns:a16="http://schemas.microsoft.com/office/drawing/2014/main" id="{BA6A9A6E-7A0F-48C0-87C8-2B8FB1563DD6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52400" y="134620"/>
                            <a:ext cx="60325" cy="67945"/>
                          </a:xfrm>
                          <a:prstGeom prst="ellipse">
                            <a:avLst/>
                          </a:prstGeom>
                          <a:solidFill>
                            <a:srgbClr val="FFFFFF"/>
                          </a:solidFill>
                          <a:ln w="6350" cmpd="sng">
                            <a:solidFill>
                              <a:schemeClr val="tx1"/>
                            </a:solidFill>
                          </a:ln>
                          <a:effectLst/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endParaRPr lang="fr-FR"/>
                          </a:p>
                        </p:txBody>
                      </p:sp>
                      <p:sp>
                        <p:nvSpPr>
                          <p:cNvPr id="77" name="Ellipse 76">
                            <a:extLst>
                              <a:ext uri="{FF2B5EF4-FFF2-40B4-BE49-F238E27FC236}">
                                <a16:creationId xmlns:a16="http://schemas.microsoft.com/office/drawing/2014/main" id="{58723861-6441-45B1-8E59-56F54BB40DFD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231140" y="439420"/>
                            <a:ext cx="60325" cy="67945"/>
                          </a:xfrm>
                          <a:prstGeom prst="ellipse">
                            <a:avLst/>
                          </a:prstGeom>
                          <a:solidFill>
                            <a:srgbClr val="FFFFFF"/>
                          </a:solidFill>
                          <a:ln w="6350" cmpd="sng">
                            <a:solidFill>
                              <a:schemeClr val="tx1"/>
                            </a:solidFill>
                          </a:ln>
                          <a:effectLst/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endParaRPr lang="fr-FR"/>
                          </a:p>
                        </p:txBody>
                      </p:sp>
                      <p:sp>
                        <p:nvSpPr>
                          <p:cNvPr id="78" name="Ellipse 77">
                            <a:extLst>
                              <a:ext uri="{FF2B5EF4-FFF2-40B4-BE49-F238E27FC236}">
                                <a16:creationId xmlns:a16="http://schemas.microsoft.com/office/drawing/2014/main" id="{BD75B5DC-064D-4519-9D61-DA4E12B2DB33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07315" y="596900"/>
                            <a:ext cx="60325" cy="67945"/>
                          </a:xfrm>
                          <a:prstGeom prst="ellipse">
                            <a:avLst/>
                          </a:prstGeom>
                          <a:solidFill>
                            <a:srgbClr val="FFFFFF"/>
                          </a:solidFill>
                          <a:ln w="6350" cmpd="sng">
                            <a:solidFill>
                              <a:schemeClr val="tx1"/>
                            </a:solidFill>
                          </a:ln>
                          <a:effectLst/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endParaRPr lang="fr-FR"/>
                          </a:p>
                        </p:txBody>
                      </p:sp>
                    </p:grpSp>
                    <p:grpSp>
                      <p:nvGrpSpPr>
                        <p:cNvPr id="64" name="Grouper 1137">
                          <a:extLst>
                            <a:ext uri="{FF2B5EF4-FFF2-40B4-BE49-F238E27FC236}">
                              <a16:creationId xmlns:a16="http://schemas.microsoft.com/office/drawing/2014/main" id="{7A87B36A-045B-4CAD-991D-B6148AE25DD5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 flipV="1">
                          <a:off x="139065" y="16504"/>
                          <a:ext cx="135888" cy="203840"/>
                          <a:chOff x="0" y="134620"/>
                          <a:chExt cx="291465" cy="530225"/>
                        </a:xfrm>
                      </p:grpSpPr>
                      <p:sp>
                        <p:nvSpPr>
                          <p:cNvPr id="65" name="Ellipse 64">
                            <a:extLst>
                              <a:ext uri="{FF2B5EF4-FFF2-40B4-BE49-F238E27FC236}">
                                <a16:creationId xmlns:a16="http://schemas.microsoft.com/office/drawing/2014/main" id="{DAF55A6E-7FCD-4C51-B214-FAA0186CE400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0" y="357505"/>
                            <a:ext cx="60325" cy="67946"/>
                          </a:xfrm>
                          <a:prstGeom prst="ellipse">
                            <a:avLst/>
                          </a:prstGeom>
                          <a:solidFill>
                            <a:srgbClr val="FFFFFF"/>
                          </a:solidFill>
                          <a:ln w="6350" cmpd="sng">
                            <a:solidFill>
                              <a:schemeClr val="tx1"/>
                            </a:solidFill>
                          </a:ln>
                          <a:effectLst/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endParaRPr lang="fr-FR"/>
                          </a:p>
                        </p:txBody>
                      </p:sp>
                      <p:sp>
                        <p:nvSpPr>
                          <p:cNvPr id="66" name="Ellipse 65">
                            <a:extLst>
                              <a:ext uri="{FF2B5EF4-FFF2-40B4-BE49-F238E27FC236}">
                                <a16:creationId xmlns:a16="http://schemas.microsoft.com/office/drawing/2014/main" id="{B189F8FA-0745-499C-96A1-EB1D3BD26B85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95885" y="400685"/>
                            <a:ext cx="75565" cy="88900"/>
                          </a:xfrm>
                          <a:prstGeom prst="ellipse">
                            <a:avLst/>
                          </a:prstGeom>
                          <a:solidFill>
                            <a:srgbClr val="FFFFFF"/>
                          </a:solidFill>
                          <a:ln w="6350" cmpd="sng">
                            <a:solidFill>
                              <a:schemeClr val="tx1"/>
                            </a:solidFill>
                          </a:ln>
                          <a:effectLst/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endParaRPr lang="fr-FR"/>
                          </a:p>
                        </p:txBody>
                      </p:sp>
                      <p:sp>
                        <p:nvSpPr>
                          <p:cNvPr id="67" name="Ellipse 66">
                            <a:extLst>
                              <a:ext uri="{FF2B5EF4-FFF2-40B4-BE49-F238E27FC236}">
                                <a16:creationId xmlns:a16="http://schemas.microsoft.com/office/drawing/2014/main" id="{09691431-1CEB-406C-96D4-8E649482B264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67640" y="238760"/>
                            <a:ext cx="76200" cy="90170"/>
                          </a:xfrm>
                          <a:prstGeom prst="ellipse">
                            <a:avLst/>
                          </a:prstGeom>
                          <a:solidFill>
                            <a:srgbClr val="FFFFFF"/>
                          </a:solidFill>
                          <a:ln w="6350" cmpd="sng">
                            <a:solidFill>
                              <a:schemeClr val="tx1"/>
                            </a:solidFill>
                          </a:ln>
                          <a:effectLst/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endParaRPr lang="fr-FR"/>
                          </a:p>
                        </p:txBody>
                      </p:sp>
                      <p:sp>
                        <p:nvSpPr>
                          <p:cNvPr id="68" name="Ellipse 67">
                            <a:extLst>
                              <a:ext uri="{FF2B5EF4-FFF2-40B4-BE49-F238E27FC236}">
                                <a16:creationId xmlns:a16="http://schemas.microsoft.com/office/drawing/2014/main" id="{C48BF5DD-97A3-48F9-836C-F3E3AB9A713C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0" y="176530"/>
                            <a:ext cx="88265" cy="97155"/>
                          </a:xfrm>
                          <a:prstGeom prst="ellipse">
                            <a:avLst/>
                          </a:prstGeom>
                          <a:solidFill>
                            <a:srgbClr val="FFFFFF"/>
                          </a:solidFill>
                          <a:ln w="6350" cmpd="sng">
                            <a:solidFill>
                              <a:schemeClr val="tx1"/>
                            </a:solidFill>
                          </a:ln>
                          <a:effectLst/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endParaRPr lang="fr-FR"/>
                          </a:p>
                        </p:txBody>
                      </p:sp>
                      <p:sp>
                        <p:nvSpPr>
                          <p:cNvPr id="69" name="Ellipse 68">
                            <a:extLst>
                              <a:ext uri="{FF2B5EF4-FFF2-40B4-BE49-F238E27FC236}">
                                <a16:creationId xmlns:a16="http://schemas.microsoft.com/office/drawing/2014/main" id="{AE26EFB7-5947-41F7-9599-A5B29913F24F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52400" y="134620"/>
                            <a:ext cx="60325" cy="67945"/>
                          </a:xfrm>
                          <a:prstGeom prst="ellipse">
                            <a:avLst/>
                          </a:prstGeom>
                          <a:solidFill>
                            <a:srgbClr val="FFFFFF"/>
                          </a:solidFill>
                          <a:ln w="6350" cmpd="sng">
                            <a:solidFill>
                              <a:schemeClr val="tx1"/>
                            </a:solidFill>
                          </a:ln>
                          <a:effectLst/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endParaRPr lang="fr-FR"/>
                          </a:p>
                        </p:txBody>
                      </p:sp>
                      <p:sp>
                        <p:nvSpPr>
                          <p:cNvPr id="70" name="Ellipse 69">
                            <a:extLst>
                              <a:ext uri="{FF2B5EF4-FFF2-40B4-BE49-F238E27FC236}">
                                <a16:creationId xmlns:a16="http://schemas.microsoft.com/office/drawing/2014/main" id="{AC53B5F3-3962-429E-A97B-5EDC49E15A8E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231140" y="439420"/>
                            <a:ext cx="60325" cy="67945"/>
                          </a:xfrm>
                          <a:prstGeom prst="ellipse">
                            <a:avLst/>
                          </a:prstGeom>
                          <a:solidFill>
                            <a:srgbClr val="FFFFFF"/>
                          </a:solidFill>
                          <a:ln w="6350" cmpd="sng">
                            <a:solidFill>
                              <a:schemeClr val="tx1"/>
                            </a:solidFill>
                          </a:ln>
                          <a:effectLst/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endParaRPr lang="fr-FR"/>
                          </a:p>
                        </p:txBody>
                      </p:sp>
                      <p:sp>
                        <p:nvSpPr>
                          <p:cNvPr id="71" name="Ellipse 70">
                            <a:extLst>
                              <a:ext uri="{FF2B5EF4-FFF2-40B4-BE49-F238E27FC236}">
                                <a16:creationId xmlns:a16="http://schemas.microsoft.com/office/drawing/2014/main" id="{A97AE5D3-BCAD-4763-8295-F42175E740FF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07315" y="596900"/>
                            <a:ext cx="60325" cy="67945"/>
                          </a:xfrm>
                          <a:prstGeom prst="ellipse">
                            <a:avLst/>
                          </a:prstGeom>
                          <a:solidFill>
                            <a:srgbClr val="FFFFFF"/>
                          </a:solidFill>
                          <a:ln w="6350" cmpd="sng">
                            <a:solidFill>
                              <a:schemeClr val="tx1"/>
                            </a:solidFill>
                          </a:ln>
                          <a:effectLst/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endParaRPr lang="fr-FR"/>
                          </a:p>
                        </p:txBody>
                      </p:sp>
                    </p:grpSp>
                  </p:grpSp>
                </p:grpSp>
              </p:grpSp>
              <p:sp>
                <p:nvSpPr>
                  <p:cNvPr id="57" name="Ellipse 56">
                    <a:extLst>
                      <a:ext uri="{FF2B5EF4-FFF2-40B4-BE49-F238E27FC236}">
                        <a16:creationId xmlns:a16="http://schemas.microsoft.com/office/drawing/2014/main" id="{19653174-D1F7-4BD8-9FDC-CE18EB29E2A9}"/>
                      </a:ext>
                    </a:extLst>
                  </p:cNvPr>
                  <p:cNvSpPr/>
                  <p:nvPr/>
                </p:nvSpPr>
                <p:spPr>
                  <a:xfrm>
                    <a:off x="338455" y="800100"/>
                    <a:ext cx="146050" cy="75565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fr-FR"/>
                  </a:p>
                </p:txBody>
              </p:sp>
            </p:grpSp>
            <p:grpSp>
              <p:nvGrpSpPr>
                <p:cNvPr id="14" name="Groupe 13">
                  <a:extLst>
                    <a:ext uri="{FF2B5EF4-FFF2-40B4-BE49-F238E27FC236}">
                      <a16:creationId xmlns:a16="http://schemas.microsoft.com/office/drawing/2014/main" id="{7A59A8FC-3B17-438D-81D7-F1DBEA895452}"/>
                    </a:ext>
                  </a:extLst>
                </p:cNvPr>
                <p:cNvGrpSpPr/>
                <p:nvPr/>
              </p:nvGrpSpPr>
              <p:grpSpPr>
                <a:xfrm>
                  <a:off x="4181562" y="1590144"/>
                  <a:ext cx="788809" cy="2003608"/>
                  <a:chOff x="1792714" y="1633862"/>
                  <a:chExt cx="788809" cy="2003608"/>
                </a:xfrm>
              </p:grpSpPr>
              <p:sp>
                <p:nvSpPr>
                  <p:cNvPr id="51" name="Rectangle à coins arrondis 943">
                    <a:extLst>
                      <a:ext uri="{FF2B5EF4-FFF2-40B4-BE49-F238E27FC236}">
                        <a16:creationId xmlns:a16="http://schemas.microsoft.com/office/drawing/2014/main" id="{8CA51C7B-FA2D-4966-AFF4-89CC67616361}"/>
                      </a:ext>
                    </a:extLst>
                  </p:cNvPr>
                  <p:cNvSpPr/>
                  <p:nvPr/>
                </p:nvSpPr>
                <p:spPr>
                  <a:xfrm>
                    <a:off x="1968640" y="1824683"/>
                    <a:ext cx="434501" cy="1666973"/>
                  </a:xfrm>
                  <a:prstGeom prst="round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fr-FR"/>
                  </a:p>
                </p:txBody>
              </p:sp>
              <p:sp>
                <p:nvSpPr>
                  <p:cNvPr id="52" name="Rectangle 51">
                    <a:extLst>
                      <a:ext uri="{FF2B5EF4-FFF2-40B4-BE49-F238E27FC236}">
                        <a16:creationId xmlns:a16="http://schemas.microsoft.com/office/drawing/2014/main" id="{EA2EF573-3EC0-4311-A4BD-CA7A4B7C50A0}"/>
                      </a:ext>
                    </a:extLst>
                  </p:cNvPr>
                  <p:cNvSpPr/>
                  <p:nvPr/>
                </p:nvSpPr>
                <p:spPr>
                  <a:xfrm>
                    <a:off x="2105292" y="1680666"/>
                    <a:ext cx="167745" cy="1941501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fr-FR"/>
                  </a:p>
                </p:txBody>
              </p:sp>
              <p:sp>
                <p:nvSpPr>
                  <p:cNvPr id="53" name="Rectangle 52">
                    <a:extLst>
                      <a:ext uri="{FF2B5EF4-FFF2-40B4-BE49-F238E27FC236}">
                        <a16:creationId xmlns:a16="http://schemas.microsoft.com/office/drawing/2014/main" id="{5D07DDB8-E455-451F-9BC2-7F76B8C52559}"/>
                      </a:ext>
                    </a:extLst>
                  </p:cNvPr>
                  <p:cNvSpPr/>
                  <p:nvPr/>
                </p:nvSpPr>
                <p:spPr>
                  <a:xfrm>
                    <a:off x="2074198" y="1633862"/>
                    <a:ext cx="218477" cy="63907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fr-FR"/>
                  </a:p>
                </p:txBody>
              </p:sp>
              <p:sp>
                <p:nvSpPr>
                  <p:cNvPr id="54" name="Arc plein 53">
                    <a:extLst>
                      <a:ext uri="{FF2B5EF4-FFF2-40B4-BE49-F238E27FC236}">
                        <a16:creationId xmlns:a16="http://schemas.microsoft.com/office/drawing/2014/main" id="{D0B9B23C-9138-40F5-83E2-D24A4229201C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2193337" y="1981953"/>
                    <a:ext cx="421244" cy="355128"/>
                  </a:xfrm>
                  <a:prstGeom prst="blockArc">
                    <a:avLst>
                      <a:gd name="adj1" fmla="val 10800000"/>
                      <a:gd name="adj2" fmla="val 16383978"/>
                      <a:gd name="adj3" fmla="val 20665"/>
                    </a:avLst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fr-FR"/>
                  </a:p>
                </p:txBody>
              </p:sp>
              <p:sp>
                <p:nvSpPr>
                  <p:cNvPr id="55" name="Arc plein 54">
                    <a:extLst>
                      <a:ext uri="{FF2B5EF4-FFF2-40B4-BE49-F238E27FC236}">
                        <a16:creationId xmlns:a16="http://schemas.microsoft.com/office/drawing/2014/main" id="{48701733-2DC3-4872-94E9-EC93A56B7971}"/>
                      </a:ext>
                    </a:extLst>
                  </p:cNvPr>
                  <p:cNvSpPr/>
                  <p:nvPr/>
                </p:nvSpPr>
                <p:spPr>
                  <a:xfrm rot="16200000" flipH="1">
                    <a:off x="1759656" y="3249284"/>
                    <a:ext cx="421244" cy="355128"/>
                  </a:xfrm>
                  <a:prstGeom prst="blockArc">
                    <a:avLst>
                      <a:gd name="adj1" fmla="val 10800000"/>
                      <a:gd name="adj2" fmla="val 16383978"/>
                      <a:gd name="adj3" fmla="val 20665"/>
                    </a:avLst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fr-FR"/>
                  </a:p>
                </p:txBody>
              </p:sp>
            </p:grpSp>
            <p:grpSp>
              <p:nvGrpSpPr>
                <p:cNvPr id="15" name="Groupe 14">
                  <a:extLst>
                    <a:ext uri="{FF2B5EF4-FFF2-40B4-BE49-F238E27FC236}">
                      <a16:creationId xmlns:a16="http://schemas.microsoft.com/office/drawing/2014/main" id="{8F005772-F47D-4213-AD80-C3DDEF762406}"/>
                    </a:ext>
                  </a:extLst>
                </p:cNvPr>
                <p:cNvGrpSpPr/>
                <p:nvPr/>
              </p:nvGrpSpPr>
              <p:grpSpPr>
                <a:xfrm>
                  <a:off x="3769975" y="2744958"/>
                  <a:ext cx="319534" cy="1184275"/>
                  <a:chOff x="7335132" y="2261029"/>
                  <a:chExt cx="319534" cy="1184275"/>
                </a:xfrm>
              </p:grpSpPr>
              <p:grpSp>
                <p:nvGrpSpPr>
                  <p:cNvPr id="24" name="Grouper 679">
                    <a:extLst>
                      <a:ext uri="{FF2B5EF4-FFF2-40B4-BE49-F238E27FC236}">
                        <a16:creationId xmlns:a16="http://schemas.microsoft.com/office/drawing/2014/main" id="{A097C550-9BE8-4B47-9659-5588818E1D1A}"/>
                      </a:ext>
                    </a:extLst>
                  </p:cNvPr>
                  <p:cNvGrpSpPr/>
                  <p:nvPr/>
                </p:nvGrpSpPr>
                <p:grpSpPr>
                  <a:xfrm rot="19789929">
                    <a:off x="7345235" y="2261029"/>
                    <a:ext cx="300415" cy="1184275"/>
                    <a:chOff x="-60" y="0"/>
                    <a:chExt cx="300415" cy="1184275"/>
                  </a:xfrm>
                </p:grpSpPr>
                <p:sp>
                  <p:nvSpPr>
                    <p:cNvPr id="38" name="Cadre 37">
                      <a:extLst>
                        <a:ext uri="{FF2B5EF4-FFF2-40B4-BE49-F238E27FC236}">
                          <a16:creationId xmlns:a16="http://schemas.microsoft.com/office/drawing/2014/main" id="{F618FBDC-7CF1-41A3-AD9B-F5A3E37C9ED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60" y="139562"/>
                      <a:ext cx="210820" cy="826770"/>
                    </a:xfrm>
                    <a:prstGeom prst="frame">
                      <a:avLst>
                        <a:gd name="adj1" fmla="val 25000"/>
                      </a:avLst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fr-FR"/>
                    </a:p>
                  </p:txBody>
                </p:sp>
                <p:sp>
                  <p:nvSpPr>
                    <p:cNvPr id="39" name="Rectangle 38">
                      <a:extLst>
                        <a:ext uri="{FF2B5EF4-FFF2-40B4-BE49-F238E27FC236}">
                          <a16:creationId xmlns:a16="http://schemas.microsoft.com/office/drawing/2014/main" id="{7FB12AF8-44D7-4E2F-8A8D-BF3F0CA4E85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2395" y="13335"/>
                      <a:ext cx="152400" cy="14986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fr-FR"/>
                    </a:p>
                  </p:txBody>
                </p:sp>
                <p:sp>
                  <p:nvSpPr>
                    <p:cNvPr id="40" name="Rectangle 39">
                      <a:extLst>
                        <a:ext uri="{FF2B5EF4-FFF2-40B4-BE49-F238E27FC236}">
                          <a16:creationId xmlns:a16="http://schemas.microsoft.com/office/drawing/2014/main" id="{545F28BD-0CF4-4928-81AB-C27C24706F8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4940" y="815340"/>
                      <a:ext cx="63500" cy="14986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fr-FR"/>
                    </a:p>
                  </p:txBody>
                </p:sp>
                <p:sp>
                  <p:nvSpPr>
                    <p:cNvPr id="41" name="Rectangle à coins arrondis 643">
                      <a:extLst>
                        <a:ext uri="{FF2B5EF4-FFF2-40B4-BE49-F238E27FC236}">
                          <a16:creationId xmlns:a16="http://schemas.microsoft.com/office/drawing/2014/main" id="{FC2CC9FB-401A-47B8-9604-79B0B52EC23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660" y="100330"/>
                      <a:ext cx="226695" cy="721360"/>
                    </a:xfrm>
                    <a:prstGeom prst="roundRect">
                      <a:avLst>
                        <a:gd name="adj" fmla="val 41877"/>
                      </a:avLst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fr-FR"/>
                    </a:p>
                  </p:txBody>
                </p:sp>
                <p:sp>
                  <p:nvSpPr>
                    <p:cNvPr id="42" name="Rectangle 41">
                      <a:extLst>
                        <a:ext uri="{FF2B5EF4-FFF2-40B4-BE49-F238E27FC236}">
                          <a16:creationId xmlns:a16="http://schemas.microsoft.com/office/drawing/2014/main" id="{571CD0A3-F686-4C79-AECE-41B2477AA02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0015" y="962660"/>
                      <a:ext cx="134620" cy="14986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fr-FR"/>
                    </a:p>
                  </p:txBody>
                </p:sp>
                <p:sp>
                  <p:nvSpPr>
                    <p:cNvPr id="43" name="Rectangle 42">
                      <a:extLst>
                        <a:ext uri="{FF2B5EF4-FFF2-40B4-BE49-F238E27FC236}">
                          <a16:creationId xmlns:a16="http://schemas.microsoft.com/office/drawing/2014/main" id="{29A4C934-E7E3-4228-9CE3-C00AF6014C1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0015" y="855345"/>
                      <a:ext cx="144780" cy="45719"/>
                    </a:xfrm>
                    <a:prstGeom prst="rect">
                      <a:avLst/>
                    </a:prstGeom>
                    <a:solidFill>
                      <a:schemeClr val="tx1">
                        <a:lumMod val="50000"/>
                        <a:lumOff val="50000"/>
                      </a:schemeClr>
                    </a:solidFill>
                    <a:ln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fr-FR"/>
                    </a:p>
                  </p:txBody>
                </p:sp>
                <p:sp>
                  <p:nvSpPr>
                    <p:cNvPr id="44" name="Ellipse 43">
                      <a:extLst>
                        <a:ext uri="{FF2B5EF4-FFF2-40B4-BE49-F238E27FC236}">
                          <a16:creationId xmlns:a16="http://schemas.microsoft.com/office/drawing/2014/main" id="{53E1AB40-8F5B-4F40-A927-D0307E8822A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5270" y="818515"/>
                      <a:ext cx="45085" cy="112395"/>
                    </a:xfrm>
                    <a:prstGeom prst="ellipse">
                      <a:avLst/>
                    </a:prstGeom>
                    <a:solidFill>
                      <a:schemeClr val="tx1">
                        <a:lumMod val="50000"/>
                        <a:lumOff val="50000"/>
                      </a:schemeClr>
                    </a:solidFill>
                    <a:ln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fr-FR"/>
                    </a:p>
                  </p:txBody>
                </p:sp>
                <p:sp>
                  <p:nvSpPr>
                    <p:cNvPr id="45" name="Rectangle 44">
                      <a:extLst>
                        <a:ext uri="{FF2B5EF4-FFF2-40B4-BE49-F238E27FC236}">
                          <a16:creationId xmlns:a16="http://schemas.microsoft.com/office/drawing/2014/main" id="{41145852-0F8C-4F83-B9FD-2E6481C1114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7000" y="921385"/>
                      <a:ext cx="85725" cy="117475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fr-FR"/>
                    </a:p>
                  </p:txBody>
                </p:sp>
                <p:sp>
                  <p:nvSpPr>
                    <p:cNvPr id="46" name="Rectangle 45">
                      <a:extLst>
                        <a:ext uri="{FF2B5EF4-FFF2-40B4-BE49-F238E27FC236}">
                          <a16:creationId xmlns:a16="http://schemas.microsoft.com/office/drawing/2014/main" id="{8D5EED98-F2DB-48F2-B3B1-704C41E1921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7000" y="1066800"/>
                      <a:ext cx="122555" cy="117475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fr-FR"/>
                    </a:p>
                  </p:txBody>
                </p:sp>
                <p:sp>
                  <p:nvSpPr>
                    <p:cNvPr id="47" name="Rectangle 46">
                      <a:extLst>
                        <a:ext uri="{FF2B5EF4-FFF2-40B4-BE49-F238E27FC236}">
                          <a16:creationId xmlns:a16="http://schemas.microsoft.com/office/drawing/2014/main" id="{CC8F0E42-FB1E-4384-9524-17623419780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945" y="918210"/>
                      <a:ext cx="114935" cy="4445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fr-FR"/>
                    </a:p>
                  </p:txBody>
                </p:sp>
                <p:sp>
                  <p:nvSpPr>
                    <p:cNvPr id="48" name="Rectangle 47">
                      <a:extLst>
                        <a:ext uri="{FF2B5EF4-FFF2-40B4-BE49-F238E27FC236}">
                          <a16:creationId xmlns:a16="http://schemas.microsoft.com/office/drawing/2014/main" id="{0795AD70-0609-47D9-908F-436F6DD2C98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625" y="143510"/>
                      <a:ext cx="114935" cy="43815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fr-FR"/>
                    </a:p>
                  </p:txBody>
                </p:sp>
                <p:sp>
                  <p:nvSpPr>
                    <p:cNvPr id="49" name="Rectangle 48">
                      <a:extLst>
                        <a:ext uri="{FF2B5EF4-FFF2-40B4-BE49-F238E27FC236}">
                          <a16:creationId xmlns:a16="http://schemas.microsoft.com/office/drawing/2014/main" id="{AA614EA6-2AC8-4C4B-A90E-C64A9F44137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1285" y="0"/>
                      <a:ext cx="132715" cy="131445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fr-FR"/>
                    </a:p>
                  </p:txBody>
                </p:sp>
                <p:sp>
                  <p:nvSpPr>
                    <p:cNvPr id="50" name="Rectangle 49">
                      <a:extLst>
                        <a:ext uri="{FF2B5EF4-FFF2-40B4-BE49-F238E27FC236}">
                          <a16:creationId xmlns:a16="http://schemas.microsoft.com/office/drawing/2014/main" id="{33EE70FF-2A66-4D6D-8EC4-4B2B862D85BB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129540" y="757555"/>
                      <a:ext cx="114935" cy="43815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fr-FR"/>
                    </a:p>
                  </p:txBody>
                </p:sp>
              </p:grpSp>
              <p:grpSp>
                <p:nvGrpSpPr>
                  <p:cNvPr id="25" name="Grouper 685">
                    <a:extLst>
                      <a:ext uri="{FF2B5EF4-FFF2-40B4-BE49-F238E27FC236}">
                        <a16:creationId xmlns:a16="http://schemas.microsoft.com/office/drawing/2014/main" id="{A1FBF26D-6B26-4EFA-B537-BFE99616E600}"/>
                      </a:ext>
                    </a:extLst>
                  </p:cNvPr>
                  <p:cNvGrpSpPr/>
                  <p:nvPr/>
                </p:nvGrpSpPr>
                <p:grpSpPr>
                  <a:xfrm rot="19789929">
                    <a:off x="7435591" y="2638056"/>
                    <a:ext cx="219075" cy="449580"/>
                    <a:chOff x="-39" y="2540"/>
                    <a:chExt cx="226695" cy="465310"/>
                  </a:xfrm>
                  <a:solidFill>
                    <a:srgbClr val="C6D9F1"/>
                  </a:solidFill>
                </p:grpSpPr>
                <p:grpSp>
                  <p:nvGrpSpPr>
                    <p:cNvPr id="33" name="Grouper 681">
                      <a:extLst>
                        <a:ext uri="{FF2B5EF4-FFF2-40B4-BE49-F238E27FC236}">
                          <a16:creationId xmlns:a16="http://schemas.microsoft.com/office/drawing/2014/main" id="{769FEE63-9B4E-42A2-9272-3A092748A90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39" y="106573"/>
                      <a:ext cx="226695" cy="361277"/>
                      <a:chOff x="-39" y="528"/>
                      <a:chExt cx="226695" cy="361277"/>
                    </a:xfrm>
                    <a:grpFill/>
                  </p:grpSpPr>
                  <p:sp>
                    <p:nvSpPr>
                      <p:cNvPr id="36" name="Rectangle à coins arrondis 678">
                        <a:extLst>
                          <a:ext uri="{FF2B5EF4-FFF2-40B4-BE49-F238E27FC236}">
                            <a16:creationId xmlns:a16="http://schemas.microsoft.com/office/drawing/2014/main" id="{CE9662C2-4F3E-43BA-9834-292C8A842F9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-39" y="528"/>
                        <a:ext cx="226695" cy="322580"/>
                      </a:xfrm>
                      <a:prstGeom prst="roundRect">
                        <a:avLst>
                          <a:gd name="adj" fmla="val 41877"/>
                        </a:avLst>
                      </a:prstGeom>
                      <a:grpFill/>
                      <a:ln>
                        <a:noFill/>
                      </a:ln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fr-FR" dirty="0"/>
                      </a:p>
                    </p:txBody>
                  </p:sp>
                  <p:sp>
                    <p:nvSpPr>
                      <p:cNvPr id="37" name="Rectangle 36">
                        <a:extLst>
                          <a:ext uri="{FF2B5EF4-FFF2-40B4-BE49-F238E27FC236}">
                            <a16:creationId xmlns:a16="http://schemas.microsoft.com/office/drawing/2014/main" id="{55930E7F-651C-48C6-BE1B-2DBFBBA5E94F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44932" y="271853"/>
                        <a:ext cx="132595" cy="47309"/>
                      </a:xfrm>
                      <a:prstGeom prst="rect">
                        <a:avLst/>
                      </a:prstGeom>
                      <a:grpFill/>
                      <a:ln>
                        <a:noFill/>
                      </a:ln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fr-FR"/>
                      </a:p>
                    </p:txBody>
                  </p:sp>
                </p:grpSp>
                <p:sp>
                  <p:nvSpPr>
                    <p:cNvPr id="34" name="Triangle rectangle 33">
                      <a:extLst>
                        <a:ext uri="{FF2B5EF4-FFF2-40B4-BE49-F238E27FC236}">
                          <a16:creationId xmlns:a16="http://schemas.microsoft.com/office/drawing/2014/main" id="{695FE843-E720-4B70-85A7-197CA6528F8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0" y="2540"/>
                      <a:ext cx="225425" cy="118110"/>
                    </a:xfrm>
                    <a:prstGeom prst="rt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fr-FR"/>
                    </a:p>
                  </p:txBody>
                </p:sp>
                <p:sp>
                  <p:nvSpPr>
                    <p:cNvPr id="35" name="Rectangle 34">
                      <a:extLst>
                        <a:ext uri="{FF2B5EF4-FFF2-40B4-BE49-F238E27FC236}">
                          <a16:creationId xmlns:a16="http://schemas.microsoft.com/office/drawing/2014/main" id="{814FD159-985D-493D-B35C-45282928E3E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0" y="118745"/>
                      <a:ext cx="225905" cy="148328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fr-FR"/>
                    </a:p>
                  </p:txBody>
                </p:sp>
              </p:grpSp>
              <p:grpSp>
                <p:nvGrpSpPr>
                  <p:cNvPr id="26" name="Grouper 672">
                    <a:extLst>
                      <a:ext uri="{FF2B5EF4-FFF2-40B4-BE49-F238E27FC236}">
                        <a16:creationId xmlns:a16="http://schemas.microsoft.com/office/drawing/2014/main" id="{659F9FC7-653D-4842-9A23-77A929AC44B9}"/>
                      </a:ext>
                    </a:extLst>
                  </p:cNvPr>
                  <p:cNvGrpSpPr/>
                  <p:nvPr/>
                </p:nvGrpSpPr>
                <p:grpSpPr>
                  <a:xfrm rot="19789929">
                    <a:off x="7545589" y="2582794"/>
                    <a:ext cx="46355" cy="357783"/>
                    <a:chOff x="571500" y="767444"/>
                    <a:chExt cx="251460" cy="457200"/>
                  </a:xfrm>
                </p:grpSpPr>
                <p:cxnSp>
                  <p:nvCxnSpPr>
                    <p:cNvPr id="28" name="Connecteur droit 27">
                      <a:extLst>
                        <a:ext uri="{FF2B5EF4-FFF2-40B4-BE49-F238E27FC236}">
                          <a16:creationId xmlns:a16="http://schemas.microsoft.com/office/drawing/2014/main" id="{31E21D3A-22E7-4A90-9C90-0E838056C03A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571500" y="767444"/>
                      <a:ext cx="251460" cy="0"/>
                    </a:xfrm>
                    <a:prstGeom prst="line">
                      <a:avLst/>
                    </a:prstGeom>
                    <a:ln w="9525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9" name="Connecteur droit 28">
                      <a:extLst>
                        <a:ext uri="{FF2B5EF4-FFF2-40B4-BE49-F238E27FC236}">
                          <a16:creationId xmlns:a16="http://schemas.microsoft.com/office/drawing/2014/main" id="{596BFB7A-AB17-4BA1-8884-171007DB9B74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685800" y="1224644"/>
                      <a:ext cx="137160" cy="0"/>
                    </a:xfrm>
                    <a:prstGeom prst="line">
                      <a:avLst/>
                    </a:prstGeom>
                    <a:ln w="9525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0" name="Connecteur droit 29">
                      <a:extLst>
                        <a:ext uri="{FF2B5EF4-FFF2-40B4-BE49-F238E27FC236}">
                          <a16:creationId xmlns:a16="http://schemas.microsoft.com/office/drawing/2014/main" id="{6B231C72-1D49-4483-BC94-EA53A720546E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685800" y="1110344"/>
                      <a:ext cx="137160" cy="0"/>
                    </a:xfrm>
                    <a:prstGeom prst="line">
                      <a:avLst/>
                    </a:prstGeom>
                    <a:ln w="9525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1" name="Connecteur droit 30">
                      <a:extLst>
                        <a:ext uri="{FF2B5EF4-FFF2-40B4-BE49-F238E27FC236}">
                          <a16:creationId xmlns:a16="http://schemas.microsoft.com/office/drawing/2014/main" id="{D640CCEC-304A-4573-BBE7-48E2D0AE4FA4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685800" y="996044"/>
                      <a:ext cx="137160" cy="0"/>
                    </a:xfrm>
                    <a:prstGeom prst="line">
                      <a:avLst/>
                    </a:prstGeom>
                    <a:ln w="9525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2" name="Connecteur droit 31">
                      <a:extLst>
                        <a:ext uri="{FF2B5EF4-FFF2-40B4-BE49-F238E27FC236}">
                          <a16:creationId xmlns:a16="http://schemas.microsoft.com/office/drawing/2014/main" id="{3399BA90-F0A9-4113-A036-61660890D79D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685800" y="881744"/>
                      <a:ext cx="137160" cy="0"/>
                    </a:xfrm>
                    <a:prstGeom prst="line">
                      <a:avLst/>
                    </a:prstGeom>
                    <a:ln w="9525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27" name="Connecteur droit 26">
                    <a:extLst>
                      <a:ext uri="{FF2B5EF4-FFF2-40B4-BE49-F238E27FC236}">
                        <a16:creationId xmlns:a16="http://schemas.microsoft.com/office/drawing/2014/main" id="{B556DBE1-A5CF-467A-A75D-C9BEE308A0B7}"/>
                      </a:ext>
                    </a:extLst>
                  </p:cNvPr>
                  <p:cNvCxnSpPr/>
                  <p:nvPr/>
                </p:nvCxnSpPr>
                <p:spPr>
                  <a:xfrm>
                    <a:off x="7335132" y="2721389"/>
                    <a:ext cx="251512" cy="0"/>
                  </a:xfrm>
                  <a:prstGeom prst="line">
                    <a:avLst/>
                  </a:prstGeom>
                  <a:ln w="9525" cmpd="sng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6" name="ZoneTexte 15">
                      <a:extLst>
                        <a:ext uri="{FF2B5EF4-FFF2-40B4-BE49-F238E27FC236}">
                          <a16:creationId xmlns:a16="http://schemas.microsoft.com/office/drawing/2014/main" id="{99C4B571-F911-47FC-82E2-C15D6581E42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251090" y="1244513"/>
                      <a:ext cx="4543477" cy="1544998"/>
                    </a:xfrm>
                    <a:prstGeom prst="rect">
                      <a:avLst/>
                    </a:prstGeom>
                    <a:noFill/>
                    <a:ln>
                      <a:solidFill>
                        <a:srgbClr val="00B050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wrap="square" rtlCol="0">
                      <a:spAutoFit/>
                    </a:bodyPr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dirty="0"/>
                        <a:t>Benzile : 9,5 </a:t>
                      </a:r>
                      <a:r>
                        <a:rPr lang="fr-FR" dirty="0" err="1"/>
                        <a:t>mmol</a:t>
                      </a:r>
                      <a:r>
                        <a:rPr lang="fr-FR" dirty="0"/>
                        <a:t> (2g dissous)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dirty="0"/>
                        <a:t>Éthanol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dirty="0"/>
                        <a:t>10,6 </a:t>
                      </a:r>
                      <a:r>
                        <a:rPr lang="fr-FR" dirty="0" err="1"/>
                        <a:t>mmol</a:t>
                      </a:r>
                      <a:r>
                        <a:rPr lang="fr-FR" dirty="0"/>
                        <a:t> de </a:t>
                      </a:r>
                      <a14:m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fr-FR" b="0" i="0" smtClean="0">
                              <a:latin typeface="Cambria Math" panose="02040503050406030204" pitchFamily="18" charset="0"/>
                            </a:rPr>
                            <m:t>NaB</m:t>
                          </m:r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fr-FR" b="0" i="0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fr-FR" b="0" i="0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oMath>
                      </a14:m>
                      <a:r>
                        <a:rPr lang="fr-FR" dirty="0"/>
                        <a:t> (0,4g) une fois le benzile dissous</a:t>
                      </a:r>
                    </a:p>
                  </p:txBody>
                </p:sp>
              </mc:Choice>
              <mc:Fallback>
                <p:sp>
                  <p:nvSpPr>
                    <p:cNvPr id="16" name="ZoneTexte 15">
                      <a:extLst>
                        <a:ext uri="{FF2B5EF4-FFF2-40B4-BE49-F238E27FC236}">
                          <a16:creationId xmlns:a16="http://schemas.microsoft.com/office/drawing/2014/main" id="{99C4B571-F911-47FC-82E2-C15D6581E42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251090" y="1244513"/>
                      <a:ext cx="4543477" cy="1544998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856" t="-2000" r="-685" b="-6000"/>
                      </a:stretch>
                    </a:blipFill>
                    <a:ln>
                      <a:solidFill>
                        <a:srgbClr val="00B050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7" name="Connecteur droit avec flèche 16">
                  <a:extLst>
                    <a:ext uri="{FF2B5EF4-FFF2-40B4-BE49-F238E27FC236}">
                      <a16:creationId xmlns:a16="http://schemas.microsoft.com/office/drawing/2014/main" id="{D9FED738-0E4B-457A-9E27-A7A5B9BAB016}"/>
                    </a:ext>
                  </a:extLst>
                </p:cNvPr>
                <p:cNvCxnSpPr>
                  <a:cxnSpLocks/>
                  <a:stCxn id="16" idx="2"/>
                  <a:endCxn id="60" idx="2"/>
                </p:cNvCxnSpPr>
                <p:nvPr/>
              </p:nvCxnSpPr>
              <p:spPr>
                <a:xfrm flipH="1">
                  <a:off x="4573125" y="2789511"/>
                  <a:ext cx="2949703" cy="1475216"/>
                </a:xfrm>
                <a:prstGeom prst="straightConnector1">
                  <a:avLst/>
                </a:prstGeom>
                <a:noFill/>
                <a:ln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" name="Forme libre : forme 17">
                  <a:extLst>
                    <a:ext uri="{FF2B5EF4-FFF2-40B4-BE49-F238E27FC236}">
                      <a16:creationId xmlns:a16="http://schemas.microsoft.com/office/drawing/2014/main" id="{3744FBF0-DFEE-4D7B-A27F-F5EE0728417F}"/>
                    </a:ext>
                  </a:extLst>
                </p:cNvPr>
                <p:cNvSpPr/>
                <p:nvPr/>
              </p:nvSpPr>
              <p:spPr>
                <a:xfrm rot="10800000">
                  <a:off x="12292649" y="2114443"/>
                  <a:ext cx="905538" cy="924324"/>
                </a:xfrm>
                <a:custGeom>
                  <a:avLst/>
                  <a:gdLst>
                    <a:gd name="connsiteX0" fmla="*/ 905538 w 905538"/>
                    <a:gd name="connsiteY0" fmla="*/ 924324 h 924324"/>
                    <a:gd name="connsiteX1" fmla="*/ 0 w 905538"/>
                    <a:gd name="connsiteY1" fmla="*/ 924324 h 924324"/>
                    <a:gd name="connsiteX2" fmla="*/ 0 w 905538"/>
                    <a:gd name="connsiteY2" fmla="*/ 557623 h 924324"/>
                    <a:gd name="connsiteX3" fmla="*/ 0 w 905538"/>
                    <a:gd name="connsiteY3" fmla="*/ 556880 h 924324"/>
                    <a:gd name="connsiteX4" fmla="*/ 1045 w 905538"/>
                    <a:gd name="connsiteY4" fmla="*/ 556880 h 924324"/>
                    <a:gd name="connsiteX5" fmla="*/ 255076 w 905538"/>
                    <a:gd name="connsiteY5" fmla="*/ 376281 h 924324"/>
                    <a:gd name="connsiteX6" fmla="*/ 253714 w 905538"/>
                    <a:gd name="connsiteY6" fmla="*/ 376281 h 924324"/>
                    <a:gd name="connsiteX7" fmla="*/ 253714 w 905538"/>
                    <a:gd name="connsiteY7" fmla="*/ 0 h 924324"/>
                    <a:gd name="connsiteX8" fmla="*/ 651661 w 905538"/>
                    <a:gd name="connsiteY8" fmla="*/ 0 h 924324"/>
                    <a:gd name="connsiteX9" fmla="*/ 651661 w 905538"/>
                    <a:gd name="connsiteY9" fmla="*/ 376281 h 924324"/>
                    <a:gd name="connsiteX10" fmla="*/ 649956 w 905538"/>
                    <a:gd name="connsiteY10" fmla="*/ 376281 h 924324"/>
                    <a:gd name="connsiteX11" fmla="*/ 903987 w 905538"/>
                    <a:gd name="connsiteY11" fmla="*/ 556880 h 924324"/>
                    <a:gd name="connsiteX12" fmla="*/ 905538 w 905538"/>
                    <a:gd name="connsiteY12" fmla="*/ 556880 h 9243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905538" h="924324">
                      <a:moveTo>
                        <a:pt x="905538" y="924324"/>
                      </a:moveTo>
                      <a:lnTo>
                        <a:pt x="0" y="924324"/>
                      </a:lnTo>
                      <a:lnTo>
                        <a:pt x="0" y="557623"/>
                      </a:lnTo>
                      <a:lnTo>
                        <a:pt x="0" y="556880"/>
                      </a:lnTo>
                      <a:lnTo>
                        <a:pt x="1045" y="556880"/>
                      </a:lnTo>
                      <a:lnTo>
                        <a:pt x="255076" y="376281"/>
                      </a:lnTo>
                      <a:lnTo>
                        <a:pt x="253714" y="376281"/>
                      </a:lnTo>
                      <a:lnTo>
                        <a:pt x="253714" y="0"/>
                      </a:lnTo>
                      <a:lnTo>
                        <a:pt x="651661" y="0"/>
                      </a:lnTo>
                      <a:lnTo>
                        <a:pt x="651661" y="376281"/>
                      </a:lnTo>
                      <a:lnTo>
                        <a:pt x="649956" y="376281"/>
                      </a:lnTo>
                      <a:lnTo>
                        <a:pt x="903987" y="556880"/>
                      </a:lnTo>
                      <a:lnTo>
                        <a:pt x="905538" y="556880"/>
                      </a:lnTo>
                      <a:close/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0" name="Forme libre : forme 19">
                  <a:extLst>
                    <a:ext uri="{FF2B5EF4-FFF2-40B4-BE49-F238E27FC236}">
                      <a16:creationId xmlns:a16="http://schemas.microsoft.com/office/drawing/2014/main" id="{DAFA6A12-E17D-4CEB-9A38-9D33FAD00E5F}"/>
                    </a:ext>
                  </a:extLst>
                </p:cNvPr>
                <p:cNvSpPr/>
                <p:nvPr/>
              </p:nvSpPr>
              <p:spPr>
                <a:xfrm>
                  <a:off x="12008573" y="4684271"/>
                  <a:ext cx="1473698" cy="853052"/>
                </a:xfrm>
                <a:custGeom>
                  <a:avLst/>
                  <a:gdLst>
                    <a:gd name="connsiteX0" fmla="*/ 126833 w 1473698"/>
                    <a:gd name="connsiteY0" fmla="*/ 0 h 853052"/>
                    <a:gd name="connsiteX1" fmla="*/ 1346866 w 1473698"/>
                    <a:gd name="connsiteY1" fmla="*/ 0 h 853052"/>
                    <a:gd name="connsiteX2" fmla="*/ 1473698 w 1473698"/>
                    <a:gd name="connsiteY2" fmla="*/ 507330 h 853052"/>
                    <a:gd name="connsiteX3" fmla="*/ 1473698 w 1473698"/>
                    <a:gd name="connsiteY3" fmla="*/ 795431 h 853052"/>
                    <a:gd name="connsiteX4" fmla="*/ 1416077 w 1473698"/>
                    <a:gd name="connsiteY4" fmla="*/ 853052 h 853052"/>
                    <a:gd name="connsiteX5" fmla="*/ 58436 w 1473698"/>
                    <a:gd name="connsiteY5" fmla="*/ 853052 h 853052"/>
                    <a:gd name="connsiteX6" fmla="*/ 815 w 1473698"/>
                    <a:gd name="connsiteY6" fmla="*/ 795431 h 853052"/>
                    <a:gd name="connsiteX7" fmla="*/ 815 w 1473698"/>
                    <a:gd name="connsiteY7" fmla="*/ 507330 h 853052"/>
                    <a:gd name="connsiteX8" fmla="*/ 0 w 1473698"/>
                    <a:gd name="connsiteY8" fmla="*/ 507330 h 8530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473698" h="853052">
                      <a:moveTo>
                        <a:pt x="126833" y="0"/>
                      </a:moveTo>
                      <a:lnTo>
                        <a:pt x="1346866" y="0"/>
                      </a:lnTo>
                      <a:lnTo>
                        <a:pt x="1473698" y="507330"/>
                      </a:lnTo>
                      <a:lnTo>
                        <a:pt x="1473698" y="795431"/>
                      </a:lnTo>
                      <a:cubicBezTo>
                        <a:pt x="1473698" y="827254"/>
                        <a:pt x="1447900" y="853052"/>
                        <a:pt x="1416077" y="853052"/>
                      </a:cubicBezTo>
                      <a:lnTo>
                        <a:pt x="58436" y="853052"/>
                      </a:lnTo>
                      <a:cubicBezTo>
                        <a:pt x="26613" y="853052"/>
                        <a:pt x="815" y="827254"/>
                        <a:pt x="815" y="795431"/>
                      </a:cubicBezTo>
                      <a:lnTo>
                        <a:pt x="815" y="507330"/>
                      </a:lnTo>
                      <a:lnTo>
                        <a:pt x="0" y="507330"/>
                      </a:lnTo>
                      <a:close/>
                    </a:path>
                  </a:pathLst>
                </a:cu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21" name="Forme libre : forme 20">
                  <a:extLst>
                    <a:ext uri="{FF2B5EF4-FFF2-40B4-BE49-F238E27FC236}">
                      <a16:creationId xmlns:a16="http://schemas.microsoft.com/office/drawing/2014/main" id="{A70E8F45-676B-4463-9474-87F4EC910713}"/>
                    </a:ext>
                  </a:extLst>
                </p:cNvPr>
                <p:cNvSpPr/>
                <p:nvPr/>
              </p:nvSpPr>
              <p:spPr>
                <a:xfrm rot="10800000">
                  <a:off x="12009389" y="2832606"/>
                  <a:ext cx="1472882" cy="2704717"/>
                </a:xfrm>
                <a:custGeom>
                  <a:avLst/>
                  <a:gdLst>
                    <a:gd name="connsiteX0" fmla="*/ 1067408 w 1472882"/>
                    <a:gd name="connsiteY0" fmla="*/ 2704716 h 2704716"/>
                    <a:gd name="connsiteX1" fmla="*/ 405420 w 1472882"/>
                    <a:gd name="connsiteY1" fmla="*/ 2704716 h 2704716"/>
                    <a:gd name="connsiteX2" fmla="*/ 405420 w 1472882"/>
                    <a:gd name="connsiteY2" fmla="*/ 2029470 h 2704716"/>
                    <a:gd name="connsiteX3" fmla="*/ 0 w 1472882"/>
                    <a:gd name="connsiteY3" fmla="*/ 345721 h 2704716"/>
                    <a:gd name="connsiteX4" fmla="*/ 3 w 1472882"/>
                    <a:gd name="connsiteY4" fmla="*/ 345721 h 2704716"/>
                    <a:gd name="connsiteX5" fmla="*/ 3 w 1472882"/>
                    <a:gd name="connsiteY5" fmla="*/ 57622 h 2704716"/>
                    <a:gd name="connsiteX6" fmla="*/ 57625 w 1472882"/>
                    <a:gd name="connsiteY6" fmla="*/ 0 h 2704716"/>
                    <a:gd name="connsiteX7" fmla="*/ 1415260 w 1472882"/>
                    <a:gd name="connsiteY7" fmla="*/ 0 h 2704716"/>
                    <a:gd name="connsiteX8" fmla="*/ 1472882 w 1472882"/>
                    <a:gd name="connsiteY8" fmla="*/ 57622 h 2704716"/>
                    <a:gd name="connsiteX9" fmla="*/ 1472882 w 1472882"/>
                    <a:gd name="connsiteY9" fmla="*/ 345723 h 2704716"/>
                    <a:gd name="connsiteX10" fmla="*/ 1472880 w 1472882"/>
                    <a:gd name="connsiteY10" fmla="*/ 345723 h 2704716"/>
                    <a:gd name="connsiteX11" fmla="*/ 1067408 w 1472882"/>
                    <a:gd name="connsiteY11" fmla="*/ 2029686 h 270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472882" h="2704716">
                      <a:moveTo>
                        <a:pt x="1067408" y="2704716"/>
                      </a:moveTo>
                      <a:lnTo>
                        <a:pt x="405420" y="2704716"/>
                      </a:lnTo>
                      <a:lnTo>
                        <a:pt x="405420" y="2029470"/>
                      </a:lnTo>
                      <a:lnTo>
                        <a:pt x="0" y="345721"/>
                      </a:lnTo>
                      <a:lnTo>
                        <a:pt x="3" y="345721"/>
                      </a:lnTo>
                      <a:lnTo>
                        <a:pt x="3" y="57622"/>
                      </a:lnTo>
                      <a:cubicBezTo>
                        <a:pt x="3" y="25798"/>
                        <a:pt x="25801" y="0"/>
                        <a:pt x="57625" y="0"/>
                      </a:cubicBezTo>
                      <a:lnTo>
                        <a:pt x="1415260" y="0"/>
                      </a:lnTo>
                      <a:cubicBezTo>
                        <a:pt x="1447084" y="0"/>
                        <a:pt x="1472882" y="25798"/>
                        <a:pt x="1472882" y="57622"/>
                      </a:cubicBezTo>
                      <a:lnTo>
                        <a:pt x="1472882" y="345723"/>
                      </a:lnTo>
                      <a:lnTo>
                        <a:pt x="1472880" y="345723"/>
                      </a:lnTo>
                      <a:lnTo>
                        <a:pt x="1067408" y="2029686"/>
                      </a:lnTo>
                      <a:close/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" name="ZoneTexte 21">
                  <a:extLst>
                    <a:ext uri="{FF2B5EF4-FFF2-40B4-BE49-F238E27FC236}">
                      <a16:creationId xmlns:a16="http://schemas.microsoft.com/office/drawing/2014/main" id="{BFDFFDB2-368B-4A24-8286-257B70E135BE}"/>
                    </a:ext>
                  </a:extLst>
                </p:cNvPr>
                <p:cNvSpPr txBox="1"/>
                <p:nvPr/>
              </p:nvSpPr>
              <p:spPr>
                <a:xfrm>
                  <a:off x="11119857" y="5649362"/>
                  <a:ext cx="3393625" cy="5942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2400" dirty="0"/>
                    <a:t>Essorage Buchner</a:t>
                  </a:r>
                </a:p>
              </p:txBody>
            </p:sp>
            <p:sp>
              <p:nvSpPr>
                <p:cNvPr id="23" name="ZoneTexte 22">
                  <a:extLst>
                    <a:ext uri="{FF2B5EF4-FFF2-40B4-BE49-F238E27FC236}">
                      <a16:creationId xmlns:a16="http://schemas.microsoft.com/office/drawing/2014/main" id="{3DB63CDC-CC15-4023-B429-522F4BE80690}"/>
                    </a:ext>
                  </a:extLst>
                </p:cNvPr>
                <p:cNvSpPr txBox="1"/>
                <p:nvPr/>
              </p:nvSpPr>
              <p:spPr>
                <a:xfrm>
                  <a:off x="2669778" y="1709944"/>
                  <a:ext cx="1939400" cy="4616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2400" dirty="0"/>
                    <a:t>Synthèse</a:t>
                  </a:r>
                </a:p>
              </p:txBody>
            </p:sp>
            <p:sp>
              <p:nvSpPr>
                <p:cNvPr id="19" name="Flèche : droite 18">
                  <a:extLst>
                    <a:ext uri="{FF2B5EF4-FFF2-40B4-BE49-F238E27FC236}">
                      <a16:creationId xmlns:a16="http://schemas.microsoft.com/office/drawing/2014/main" id="{02C18F42-9E3F-49E8-B218-39025EA9AD1A}"/>
                    </a:ext>
                  </a:extLst>
                </p:cNvPr>
                <p:cNvSpPr/>
                <p:nvPr/>
              </p:nvSpPr>
              <p:spPr>
                <a:xfrm>
                  <a:off x="6419402" y="3882397"/>
                  <a:ext cx="4402481" cy="556425"/>
                </a:xfrm>
                <a:prstGeom prst="rightArrow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</p:grpSp>
        <p:cxnSp>
          <p:nvCxnSpPr>
            <p:cNvPr id="111" name="Connecteur droit avec flèche 110">
              <a:extLst>
                <a:ext uri="{FF2B5EF4-FFF2-40B4-BE49-F238E27FC236}">
                  <a16:creationId xmlns:a16="http://schemas.microsoft.com/office/drawing/2014/main" id="{44D8C8ED-2913-4019-B579-F4E63097738D}"/>
                </a:ext>
              </a:extLst>
            </p:cNvPr>
            <p:cNvCxnSpPr>
              <a:cxnSpLocks/>
              <a:stCxn id="112" idx="0"/>
              <a:endCxn id="35" idx="2"/>
            </p:cNvCxnSpPr>
            <p:nvPr/>
          </p:nvCxnSpPr>
          <p:spPr>
            <a:xfrm flipV="1">
              <a:off x="419594" y="2408998"/>
              <a:ext cx="626439" cy="1559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12" name="ZoneTexte 111">
              <a:extLst>
                <a:ext uri="{FF2B5EF4-FFF2-40B4-BE49-F238E27FC236}">
                  <a16:creationId xmlns:a16="http://schemas.microsoft.com/office/drawing/2014/main" id="{97E67A87-1332-4DFB-807C-C7C1E29272E8}"/>
                </a:ext>
              </a:extLst>
            </p:cNvPr>
            <p:cNvSpPr txBox="1"/>
            <p:nvPr/>
          </p:nvSpPr>
          <p:spPr>
            <a:xfrm>
              <a:off x="38035" y="2564982"/>
              <a:ext cx="763117" cy="646331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dirty="0"/>
                <a:t>20mL d’eau</a:t>
              </a:r>
            </a:p>
          </p:txBody>
        </p:sp>
      </p:grpSp>
      <p:sp>
        <p:nvSpPr>
          <p:cNvPr id="113" name="ZoneTexte 112">
            <a:extLst>
              <a:ext uri="{FF2B5EF4-FFF2-40B4-BE49-F238E27FC236}">
                <a16:creationId xmlns:a16="http://schemas.microsoft.com/office/drawing/2014/main" id="{822CA7B2-54A5-486C-8E68-4857A139F117}"/>
              </a:ext>
            </a:extLst>
          </p:cNvPr>
          <p:cNvSpPr txBox="1"/>
          <p:nvPr/>
        </p:nvSpPr>
        <p:spPr>
          <a:xfrm>
            <a:off x="4172373" y="2551296"/>
            <a:ext cx="1405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5min à reflux</a:t>
            </a:r>
          </a:p>
        </p:txBody>
      </p:sp>
    </p:spTree>
    <p:extLst>
      <p:ext uri="{BB962C8B-B14F-4D97-AF65-F5344CB8AC3E}">
        <p14:creationId xmlns:p14="http://schemas.microsoft.com/office/powerpoint/2010/main" val="7502284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5B440991-1523-4C55-8182-6430ECB18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0C05D575-EE61-4498-8D3C-50A849A6E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Réduction du benzile : CCM</a:t>
            </a: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FB9FFAD7-3399-4A8C-A00F-60AE1312F529}"/>
              </a:ext>
            </a:extLst>
          </p:cNvPr>
          <p:cNvGrpSpPr/>
          <p:nvPr/>
        </p:nvGrpSpPr>
        <p:grpSpPr>
          <a:xfrm>
            <a:off x="65413" y="1050533"/>
            <a:ext cx="4518740" cy="3340492"/>
            <a:chOff x="1148238" y="473269"/>
            <a:chExt cx="6363638" cy="5145590"/>
          </a:xfrm>
        </p:grpSpPr>
        <p:sp>
          <p:nvSpPr>
            <p:cNvPr id="5" name="Arrondir un rectangle avec un coin du même côté 734">
              <a:extLst>
                <a:ext uri="{FF2B5EF4-FFF2-40B4-BE49-F238E27FC236}">
                  <a16:creationId xmlns:a16="http://schemas.microsoft.com/office/drawing/2014/main" id="{D369A4F5-EFE6-4596-AE8A-433923C9446B}"/>
                </a:ext>
              </a:extLst>
            </p:cNvPr>
            <p:cNvSpPr/>
            <p:nvPr/>
          </p:nvSpPr>
          <p:spPr>
            <a:xfrm rot="10800000" flipH="1">
              <a:off x="2863744" y="2891963"/>
              <a:ext cx="2148139" cy="2726896"/>
            </a:xfrm>
            <a:custGeom>
              <a:avLst/>
              <a:gdLst>
                <a:gd name="connsiteX0" fmla="*/ 358030 w 2148139"/>
                <a:gd name="connsiteY0" fmla="*/ 0 h 2726896"/>
                <a:gd name="connsiteX1" fmla="*/ 1790109 w 2148139"/>
                <a:gd name="connsiteY1" fmla="*/ 0 h 2726896"/>
                <a:gd name="connsiteX2" fmla="*/ 2148139 w 2148139"/>
                <a:gd name="connsiteY2" fmla="*/ 358030 h 2726896"/>
                <a:gd name="connsiteX3" fmla="*/ 2148139 w 2148139"/>
                <a:gd name="connsiteY3" fmla="*/ 2726896 h 2726896"/>
                <a:gd name="connsiteX4" fmla="*/ 2148139 w 2148139"/>
                <a:gd name="connsiteY4" fmla="*/ 2726896 h 2726896"/>
                <a:gd name="connsiteX5" fmla="*/ 0 w 2148139"/>
                <a:gd name="connsiteY5" fmla="*/ 2726896 h 2726896"/>
                <a:gd name="connsiteX6" fmla="*/ 0 w 2148139"/>
                <a:gd name="connsiteY6" fmla="*/ 2726896 h 2726896"/>
                <a:gd name="connsiteX7" fmla="*/ 0 w 2148139"/>
                <a:gd name="connsiteY7" fmla="*/ 358030 h 2726896"/>
                <a:gd name="connsiteX8" fmla="*/ 358030 w 2148139"/>
                <a:gd name="connsiteY8" fmla="*/ 0 h 2726896"/>
                <a:gd name="connsiteX0" fmla="*/ 0 w 2239579"/>
                <a:gd name="connsiteY0" fmla="*/ 2726896 h 2818336"/>
                <a:gd name="connsiteX1" fmla="*/ 0 w 2239579"/>
                <a:gd name="connsiteY1" fmla="*/ 2726896 h 2818336"/>
                <a:gd name="connsiteX2" fmla="*/ 0 w 2239579"/>
                <a:gd name="connsiteY2" fmla="*/ 358030 h 2818336"/>
                <a:gd name="connsiteX3" fmla="*/ 358030 w 2239579"/>
                <a:gd name="connsiteY3" fmla="*/ 0 h 2818336"/>
                <a:gd name="connsiteX4" fmla="*/ 1790109 w 2239579"/>
                <a:gd name="connsiteY4" fmla="*/ 0 h 2818336"/>
                <a:gd name="connsiteX5" fmla="*/ 2148139 w 2239579"/>
                <a:gd name="connsiteY5" fmla="*/ 358030 h 2818336"/>
                <a:gd name="connsiteX6" fmla="*/ 2148139 w 2239579"/>
                <a:gd name="connsiteY6" fmla="*/ 2726896 h 2818336"/>
                <a:gd name="connsiteX7" fmla="*/ 2239579 w 2239579"/>
                <a:gd name="connsiteY7" fmla="*/ 2818336 h 2818336"/>
                <a:gd name="connsiteX0" fmla="*/ 0 w 2148139"/>
                <a:gd name="connsiteY0" fmla="*/ 2726896 h 2726896"/>
                <a:gd name="connsiteX1" fmla="*/ 0 w 2148139"/>
                <a:gd name="connsiteY1" fmla="*/ 2726896 h 2726896"/>
                <a:gd name="connsiteX2" fmla="*/ 0 w 2148139"/>
                <a:gd name="connsiteY2" fmla="*/ 358030 h 2726896"/>
                <a:gd name="connsiteX3" fmla="*/ 358030 w 2148139"/>
                <a:gd name="connsiteY3" fmla="*/ 0 h 2726896"/>
                <a:gd name="connsiteX4" fmla="*/ 1790109 w 2148139"/>
                <a:gd name="connsiteY4" fmla="*/ 0 h 2726896"/>
                <a:gd name="connsiteX5" fmla="*/ 2148139 w 2148139"/>
                <a:gd name="connsiteY5" fmla="*/ 358030 h 2726896"/>
                <a:gd name="connsiteX6" fmla="*/ 2148139 w 2148139"/>
                <a:gd name="connsiteY6" fmla="*/ 2726896 h 2726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48139" h="2726896">
                  <a:moveTo>
                    <a:pt x="0" y="2726896"/>
                  </a:moveTo>
                  <a:lnTo>
                    <a:pt x="0" y="2726896"/>
                  </a:lnTo>
                  <a:lnTo>
                    <a:pt x="0" y="358030"/>
                  </a:lnTo>
                  <a:cubicBezTo>
                    <a:pt x="0" y="160295"/>
                    <a:pt x="160295" y="0"/>
                    <a:pt x="358030" y="0"/>
                  </a:cubicBezTo>
                  <a:lnTo>
                    <a:pt x="1790109" y="0"/>
                  </a:lnTo>
                  <a:cubicBezTo>
                    <a:pt x="1987844" y="0"/>
                    <a:pt x="2148139" y="160295"/>
                    <a:pt x="2148139" y="358030"/>
                  </a:cubicBezTo>
                  <a:lnTo>
                    <a:pt x="2148139" y="2726896"/>
                  </a:lnTo>
                </a:path>
              </a:pathLst>
            </a:custGeom>
            <a:noFill/>
            <a:ln w="127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 dirty="0"/>
            </a:p>
          </p:txBody>
        </p:sp>
        <p:sp>
          <p:nvSpPr>
            <p:cNvPr id="6" name="Parallélogramme 5">
              <a:extLst>
                <a:ext uri="{FF2B5EF4-FFF2-40B4-BE49-F238E27FC236}">
                  <a16:creationId xmlns:a16="http://schemas.microsoft.com/office/drawing/2014/main" id="{07A858D4-BF3A-4E9A-A762-3AD97E4B2A65}"/>
                </a:ext>
              </a:extLst>
            </p:cNvPr>
            <p:cNvSpPr/>
            <p:nvPr/>
          </p:nvSpPr>
          <p:spPr>
            <a:xfrm rot="21208233" flipH="1">
              <a:off x="2932817" y="1673515"/>
              <a:ext cx="96139" cy="3893402"/>
            </a:xfrm>
            <a:prstGeom prst="parallelogram">
              <a:avLst>
                <a:gd name="adj" fmla="val 77936"/>
              </a:avLst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25B4961E-6192-423A-9848-9BC22DEE1F5E}"/>
                </a:ext>
              </a:extLst>
            </p:cNvPr>
            <p:cNvSpPr txBox="1"/>
            <p:nvPr/>
          </p:nvSpPr>
          <p:spPr>
            <a:xfrm>
              <a:off x="4563841" y="473269"/>
              <a:ext cx="2948035" cy="1965874"/>
            </a:xfrm>
            <a:prstGeom prst="rect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fr-FR" sz="1600" dirty="0"/>
                <a:t>Eluant :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sz="1600" dirty="0" err="1"/>
                <a:t>Diéthyl</a:t>
              </a:r>
              <a:r>
                <a:rPr lang="fr-FR" sz="1600" dirty="0"/>
                <a:t> éther 1/10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sz="1600" dirty="0"/>
                <a:t>Éther de pétrole 9/10</a:t>
              </a:r>
            </a:p>
          </p:txBody>
        </p:sp>
        <p:cxnSp>
          <p:nvCxnSpPr>
            <p:cNvPr id="8" name="Connecteur droit avec flèche 7">
              <a:extLst>
                <a:ext uri="{FF2B5EF4-FFF2-40B4-BE49-F238E27FC236}">
                  <a16:creationId xmlns:a16="http://schemas.microsoft.com/office/drawing/2014/main" id="{51C7E93B-6B34-429E-A6EF-C523DEF8395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37814" y="2456054"/>
              <a:ext cx="1778690" cy="2804774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ZoneTexte 8">
              <a:extLst>
                <a:ext uri="{FF2B5EF4-FFF2-40B4-BE49-F238E27FC236}">
                  <a16:creationId xmlns:a16="http://schemas.microsoft.com/office/drawing/2014/main" id="{108411F5-61DC-4510-B0B6-745C3D4B180A}"/>
                </a:ext>
              </a:extLst>
            </p:cNvPr>
            <p:cNvSpPr txBox="1"/>
            <p:nvPr/>
          </p:nvSpPr>
          <p:spPr>
            <a:xfrm>
              <a:off x="1148238" y="1782040"/>
              <a:ext cx="1229094" cy="674014"/>
            </a:xfrm>
            <a:prstGeom prst="rect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fr-FR" dirty="0"/>
                <a:t>Plaque</a:t>
              </a:r>
            </a:p>
          </p:txBody>
        </p:sp>
        <p:cxnSp>
          <p:nvCxnSpPr>
            <p:cNvPr id="10" name="Connecteur droit avec flèche 9">
              <a:extLst>
                <a:ext uri="{FF2B5EF4-FFF2-40B4-BE49-F238E27FC236}">
                  <a16:creationId xmlns:a16="http://schemas.microsoft.com/office/drawing/2014/main" id="{0DDCC9FD-645C-48FA-9AF2-01A17309567E}"/>
                </a:ext>
              </a:extLst>
            </p:cNvPr>
            <p:cNvCxnSpPr>
              <a:cxnSpLocks/>
              <a:stCxn id="9" idx="3"/>
            </p:cNvCxnSpPr>
            <p:nvPr/>
          </p:nvCxnSpPr>
          <p:spPr>
            <a:xfrm flipV="1">
              <a:off x="2377331" y="2047626"/>
              <a:ext cx="374023" cy="71421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496CA418-9800-4DEF-99F4-1287BC70B2CE}"/>
              </a:ext>
            </a:extLst>
          </p:cNvPr>
          <p:cNvCxnSpPr>
            <a:stCxn id="5" idx="2"/>
            <a:endCxn id="5" idx="5"/>
          </p:cNvCxnSpPr>
          <p:nvPr/>
        </p:nvCxnSpPr>
        <p:spPr>
          <a:xfrm>
            <a:off x="1283572" y="4158594"/>
            <a:ext cx="152536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9" name="Groupe 38">
            <a:extLst>
              <a:ext uri="{FF2B5EF4-FFF2-40B4-BE49-F238E27FC236}">
                <a16:creationId xmlns:a16="http://schemas.microsoft.com/office/drawing/2014/main" id="{0908E3B0-0C9D-4B9D-A55A-5E79E794D29B}"/>
              </a:ext>
            </a:extLst>
          </p:cNvPr>
          <p:cNvGrpSpPr/>
          <p:nvPr/>
        </p:nvGrpSpPr>
        <p:grpSpPr>
          <a:xfrm>
            <a:off x="6109684" y="1061511"/>
            <a:ext cx="1807669" cy="2582401"/>
            <a:chOff x="5884049" y="1142936"/>
            <a:chExt cx="1807669" cy="2582401"/>
          </a:xfrm>
        </p:grpSpPr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9AF6DD6C-5E1D-4968-AA5E-E5BB650E394A}"/>
                </a:ext>
              </a:extLst>
            </p:cNvPr>
            <p:cNvGrpSpPr/>
            <p:nvPr/>
          </p:nvGrpSpPr>
          <p:grpSpPr>
            <a:xfrm>
              <a:off x="5884049" y="1142936"/>
              <a:ext cx="1807669" cy="2582401"/>
              <a:chOff x="5884049" y="1142936"/>
              <a:chExt cx="1807669" cy="2582401"/>
            </a:xfrm>
          </p:grpSpPr>
          <p:grpSp>
            <p:nvGrpSpPr>
              <p:cNvPr id="32" name="Groupe 31">
                <a:extLst>
                  <a:ext uri="{FF2B5EF4-FFF2-40B4-BE49-F238E27FC236}">
                    <a16:creationId xmlns:a16="http://schemas.microsoft.com/office/drawing/2014/main" id="{3CF9F6D7-7D45-4BF5-815A-3E8BD1D486AE}"/>
                  </a:ext>
                </a:extLst>
              </p:cNvPr>
              <p:cNvGrpSpPr/>
              <p:nvPr/>
            </p:nvGrpSpPr>
            <p:grpSpPr>
              <a:xfrm>
                <a:off x="5884049" y="1142936"/>
                <a:ext cx="1807669" cy="2582401"/>
                <a:chOff x="5746889" y="1162504"/>
                <a:chExt cx="1807669" cy="2582401"/>
              </a:xfrm>
            </p:grpSpPr>
            <p:grpSp>
              <p:nvGrpSpPr>
                <p:cNvPr id="31" name="Groupe 30">
                  <a:extLst>
                    <a:ext uri="{FF2B5EF4-FFF2-40B4-BE49-F238E27FC236}">
                      <a16:creationId xmlns:a16="http://schemas.microsoft.com/office/drawing/2014/main" id="{1F7E34CC-EA87-4E7A-8BEE-5494E81D91CB}"/>
                    </a:ext>
                  </a:extLst>
                </p:cNvPr>
                <p:cNvGrpSpPr/>
                <p:nvPr/>
              </p:nvGrpSpPr>
              <p:grpSpPr>
                <a:xfrm>
                  <a:off x="5746889" y="1162504"/>
                  <a:ext cx="1807669" cy="2582401"/>
                  <a:chOff x="5746889" y="1162504"/>
                  <a:chExt cx="1807669" cy="2582401"/>
                </a:xfrm>
              </p:grpSpPr>
              <p:grpSp>
                <p:nvGrpSpPr>
                  <p:cNvPr id="24" name="Groupe 23">
                    <a:extLst>
                      <a:ext uri="{FF2B5EF4-FFF2-40B4-BE49-F238E27FC236}">
                        <a16:creationId xmlns:a16="http://schemas.microsoft.com/office/drawing/2014/main" id="{CB22D149-6E4F-4025-AA89-0627C26225C5}"/>
                      </a:ext>
                    </a:extLst>
                  </p:cNvPr>
                  <p:cNvGrpSpPr/>
                  <p:nvPr/>
                </p:nvGrpSpPr>
                <p:grpSpPr>
                  <a:xfrm>
                    <a:off x="5746889" y="1162504"/>
                    <a:ext cx="1807669" cy="2582401"/>
                    <a:chOff x="5850427" y="1022517"/>
                    <a:chExt cx="2027952" cy="2823239"/>
                  </a:xfrm>
                </p:grpSpPr>
                <p:sp>
                  <p:nvSpPr>
                    <p:cNvPr id="20" name="Rectangle 19">
                      <a:extLst>
                        <a:ext uri="{FF2B5EF4-FFF2-40B4-BE49-F238E27FC236}">
                          <a16:creationId xmlns:a16="http://schemas.microsoft.com/office/drawing/2014/main" id="{B7814D91-5C80-44C2-A15A-A1451B1641E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850427" y="1022517"/>
                      <a:ext cx="2027952" cy="282323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cxnSp>
                  <p:nvCxnSpPr>
                    <p:cNvPr id="22" name="Connecteur droit 21">
                      <a:extLst>
                        <a:ext uri="{FF2B5EF4-FFF2-40B4-BE49-F238E27FC236}">
                          <a16:creationId xmlns:a16="http://schemas.microsoft.com/office/drawing/2014/main" id="{D1394D9C-E92C-49A3-8268-81152A08BD3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850427" y="3476625"/>
                      <a:ext cx="2027952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28" name="ZoneTexte 27">
                    <a:extLst>
                      <a:ext uri="{FF2B5EF4-FFF2-40B4-BE49-F238E27FC236}">
                        <a16:creationId xmlns:a16="http://schemas.microsoft.com/office/drawing/2014/main" id="{BBE870FF-EF04-4BC3-A9A3-DCCFE4CDE9DF}"/>
                      </a:ext>
                    </a:extLst>
                  </p:cNvPr>
                  <p:cNvSpPr txBox="1"/>
                  <p:nvPr/>
                </p:nvSpPr>
                <p:spPr>
                  <a:xfrm>
                    <a:off x="5931274" y="3420300"/>
                    <a:ext cx="415652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sz="1400" dirty="0">
                        <a:solidFill>
                          <a:srgbClr val="00B050"/>
                        </a:solidFill>
                      </a:rPr>
                      <a:t>(A)</a:t>
                    </a:r>
                  </a:p>
                </p:txBody>
              </p:sp>
              <p:sp>
                <p:nvSpPr>
                  <p:cNvPr id="29" name="ZoneTexte 28">
                    <a:extLst>
                      <a:ext uri="{FF2B5EF4-FFF2-40B4-BE49-F238E27FC236}">
                        <a16:creationId xmlns:a16="http://schemas.microsoft.com/office/drawing/2014/main" id="{B38EB94D-1A9E-44B8-A2A0-11507B042F64}"/>
                      </a:ext>
                    </a:extLst>
                  </p:cNvPr>
                  <p:cNvSpPr txBox="1"/>
                  <p:nvPr/>
                </p:nvSpPr>
                <p:spPr>
                  <a:xfrm>
                    <a:off x="6503555" y="3420299"/>
                    <a:ext cx="415652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sz="1400" dirty="0">
                        <a:solidFill>
                          <a:srgbClr val="00B050"/>
                        </a:solidFill>
                      </a:rPr>
                      <a:t>(B)</a:t>
                    </a:r>
                  </a:p>
                </p:txBody>
              </p:sp>
              <p:sp>
                <p:nvSpPr>
                  <p:cNvPr id="30" name="ZoneTexte 29">
                    <a:extLst>
                      <a:ext uri="{FF2B5EF4-FFF2-40B4-BE49-F238E27FC236}">
                        <a16:creationId xmlns:a16="http://schemas.microsoft.com/office/drawing/2014/main" id="{8EE1BB36-8CA2-40BC-AD6F-2911F7AFF4C8}"/>
                      </a:ext>
                    </a:extLst>
                  </p:cNvPr>
                  <p:cNvSpPr txBox="1"/>
                  <p:nvPr/>
                </p:nvSpPr>
                <p:spPr>
                  <a:xfrm>
                    <a:off x="7048964" y="3420298"/>
                    <a:ext cx="415652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sz="1400" dirty="0">
                        <a:solidFill>
                          <a:srgbClr val="00B050"/>
                        </a:solidFill>
                      </a:rPr>
                      <a:t>(C)</a:t>
                    </a:r>
                  </a:p>
                </p:txBody>
              </p:sp>
            </p:grpSp>
            <p:sp>
              <p:nvSpPr>
                <p:cNvPr id="25" name="Ellipse 24">
                  <a:extLst>
                    <a:ext uri="{FF2B5EF4-FFF2-40B4-BE49-F238E27FC236}">
                      <a16:creationId xmlns:a16="http://schemas.microsoft.com/office/drawing/2014/main" id="{E40D2C44-0C73-48BB-A431-F6EAFED3497C}"/>
                    </a:ext>
                  </a:extLst>
                </p:cNvPr>
                <p:cNvSpPr/>
                <p:nvPr/>
              </p:nvSpPr>
              <p:spPr>
                <a:xfrm>
                  <a:off x="6087903" y="3369488"/>
                  <a:ext cx="102394" cy="9084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6" name="Ellipse 25">
                  <a:extLst>
                    <a:ext uri="{FF2B5EF4-FFF2-40B4-BE49-F238E27FC236}">
                      <a16:creationId xmlns:a16="http://schemas.microsoft.com/office/drawing/2014/main" id="{03CC0072-959E-4D34-958C-A947FB18008E}"/>
                    </a:ext>
                  </a:extLst>
                </p:cNvPr>
                <p:cNvSpPr/>
                <p:nvPr/>
              </p:nvSpPr>
              <p:spPr>
                <a:xfrm>
                  <a:off x="7213546" y="3362972"/>
                  <a:ext cx="102394" cy="9084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7" name="Ellipse 26">
                  <a:extLst>
                    <a:ext uri="{FF2B5EF4-FFF2-40B4-BE49-F238E27FC236}">
                      <a16:creationId xmlns:a16="http://schemas.microsoft.com/office/drawing/2014/main" id="{422AC14C-5A7B-437E-952C-45612994ABEA}"/>
                    </a:ext>
                  </a:extLst>
                </p:cNvPr>
                <p:cNvSpPr/>
                <p:nvPr/>
              </p:nvSpPr>
              <p:spPr>
                <a:xfrm>
                  <a:off x="6650724" y="3360263"/>
                  <a:ext cx="102394" cy="9084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cxnSp>
            <p:nvCxnSpPr>
              <p:cNvPr id="34" name="Connecteur droit 33">
                <a:extLst>
                  <a:ext uri="{FF2B5EF4-FFF2-40B4-BE49-F238E27FC236}">
                    <a16:creationId xmlns:a16="http://schemas.microsoft.com/office/drawing/2014/main" id="{E086C8FF-8D5F-404F-99C5-FC5BF20395D9}"/>
                  </a:ext>
                </a:extLst>
              </p:cNvPr>
              <p:cNvCxnSpPr/>
              <p:nvPr/>
            </p:nvCxnSpPr>
            <p:spPr>
              <a:xfrm>
                <a:off x="5897880" y="1424940"/>
                <a:ext cx="1783080" cy="0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6" name="Ellipse 35">
              <a:extLst>
                <a:ext uri="{FF2B5EF4-FFF2-40B4-BE49-F238E27FC236}">
                  <a16:creationId xmlns:a16="http://schemas.microsoft.com/office/drawing/2014/main" id="{7675D732-A53D-4FCE-A890-9B100BD82DDC}"/>
                </a:ext>
              </a:extLst>
            </p:cNvPr>
            <p:cNvSpPr/>
            <p:nvPr/>
          </p:nvSpPr>
          <p:spPr>
            <a:xfrm>
              <a:off x="6225063" y="1828800"/>
              <a:ext cx="102394" cy="400108"/>
            </a:xfrm>
            <a:prstGeom prst="ellipse">
              <a:avLst/>
            </a:prstGeom>
            <a:solidFill>
              <a:schemeClr val="tx2">
                <a:lumMod val="75000"/>
                <a:alpha val="4117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8027C71F-15C4-494B-BB65-106DED6A2531}"/>
                </a:ext>
              </a:extLst>
            </p:cNvPr>
            <p:cNvSpPr/>
            <p:nvPr/>
          </p:nvSpPr>
          <p:spPr>
            <a:xfrm>
              <a:off x="7350706" y="2208140"/>
              <a:ext cx="102394" cy="400108"/>
            </a:xfrm>
            <a:prstGeom prst="ellipse">
              <a:avLst/>
            </a:prstGeom>
            <a:solidFill>
              <a:schemeClr val="tx2">
                <a:lumMod val="75000"/>
                <a:alpha val="4117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110AA135-4415-442F-AC53-5044DEEABD29}"/>
                </a:ext>
              </a:extLst>
            </p:cNvPr>
            <p:cNvSpPr/>
            <p:nvPr/>
          </p:nvSpPr>
          <p:spPr>
            <a:xfrm>
              <a:off x="6748536" y="1828800"/>
              <a:ext cx="102394" cy="400108"/>
            </a:xfrm>
            <a:prstGeom prst="ellipse">
              <a:avLst/>
            </a:prstGeom>
            <a:solidFill>
              <a:schemeClr val="tx2">
                <a:lumMod val="75000"/>
                <a:alpha val="4117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40" name="ZoneTexte 39">
            <a:extLst>
              <a:ext uri="{FF2B5EF4-FFF2-40B4-BE49-F238E27FC236}">
                <a16:creationId xmlns:a16="http://schemas.microsoft.com/office/drawing/2014/main" id="{FCF46D6E-F951-4EB4-9139-2F30801E11CF}"/>
              </a:ext>
            </a:extLst>
          </p:cNvPr>
          <p:cNvSpPr txBox="1"/>
          <p:nvPr/>
        </p:nvSpPr>
        <p:spPr>
          <a:xfrm>
            <a:off x="5463790" y="3785057"/>
            <a:ext cx="33042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UcParenBoth"/>
            </a:pPr>
            <a:r>
              <a:rPr lang="fr-FR" dirty="0">
                <a:solidFill>
                  <a:srgbClr val="00B050"/>
                </a:solidFill>
              </a:rPr>
              <a:t>  </a:t>
            </a:r>
            <a:r>
              <a:rPr lang="fr-FR" dirty="0"/>
              <a:t>Benzoïne</a:t>
            </a:r>
            <a:r>
              <a:rPr lang="fr-FR" dirty="0">
                <a:solidFill>
                  <a:srgbClr val="00B050"/>
                </a:solidFill>
              </a:rPr>
              <a:t> </a:t>
            </a:r>
            <a:r>
              <a:rPr lang="fr-FR" dirty="0"/>
              <a:t>méso</a:t>
            </a:r>
            <a:r>
              <a:rPr lang="fr-FR" dirty="0">
                <a:solidFill>
                  <a:srgbClr val="00B050"/>
                </a:solidFill>
              </a:rPr>
              <a:t> </a:t>
            </a:r>
            <a:r>
              <a:rPr lang="fr-FR" dirty="0"/>
              <a:t>commercial</a:t>
            </a:r>
          </a:p>
          <a:p>
            <a:pPr marL="342900" indent="-342900">
              <a:buAutoNum type="alphaUcParenBoth"/>
            </a:pPr>
            <a:r>
              <a:rPr lang="fr-FR" dirty="0">
                <a:solidFill>
                  <a:srgbClr val="00B050"/>
                </a:solidFill>
              </a:rPr>
              <a:t>  </a:t>
            </a:r>
            <a:r>
              <a:rPr lang="fr-FR" dirty="0"/>
              <a:t>Brut réactionnel </a:t>
            </a:r>
          </a:p>
          <a:p>
            <a:pPr marL="342900" indent="-342900">
              <a:buAutoNum type="alphaUcParenBoth"/>
            </a:pPr>
            <a:r>
              <a:rPr lang="fr-FR" dirty="0">
                <a:solidFill>
                  <a:srgbClr val="00B050"/>
                </a:solidFill>
              </a:rPr>
              <a:t>  </a:t>
            </a:r>
            <a:r>
              <a:rPr lang="fr-FR" dirty="0"/>
              <a:t>Benzile</a:t>
            </a:r>
            <a:r>
              <a:rPr lang="fr-FR" dirty="0">
                <a:solidFill>
                  <a:srgbClr val="00B050"/>
                </a:solidFill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129732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86CE5C18-FC7E-4500-B3FE-5E64B8460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8742B532-1944-4F9F-BD58-385A2541A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Spectre IR du Benzoïne</a:t>
            </a:r>
          </a:p>
        </p:txBody>
      </p: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150D87BE-2ECD-4D0F-9EE2-AA39DCFFB68D}"/>
              </a:ext>
            </a:extLst>
          </p:cNvPr>
          <p:cNvGrpSpPr/>
          <p:nvPr/>
        </p:nvGrpSpPr>
        <p:grpSpPr>
          <a:xfrm>
            <a:off x="1602480" y="995480"/>
            <a:ext cx="7363720" cy="3736789"/>
            <a:chOff x="1602480" y="794976"/>
            <a:chExt cx="7363720" cy="3736789"/>
          </a:xfrm>
        </p:grpSpPr>
        <p:grpSp>
          <p:nvGrpSpPr>
            <p:cNvPr id="13" name="Groupe 12">
              <a:extLst>
                <a:ext uri="{FF2B5EF4-FFF2-40B4-BE49-F238E27FC236}">
                  <a16:creationId xmlns:a16="http://schemas.microsoft.com/office/drawing/2014/main" id="{AAA4386F-511B-4F74-9608-159F525C9EC9}"/>
                </a:ext>
              </a:extLst>
            </p:cNvPr>
            <p:cNvGrpSpPr/>
            <p:nvPr/>
          </p:nvGrpSpPr>
          <p:grpSpPr>
            <a:xfrm>
              <a:off x="1602480" y="794976"/>
              <a:ext cx="7363720" cy="3736789"/>
              <a:chOff x="1602480" y="794976"/>
              <a:chExt cx="7363720" cy="3736789"/>
            </a:xfrm>
          </p:grpSpPr>
          <p:pic>
            <p:nvPicPr>
              <p:cNvPr id="4" name="Espace réservé du contenu 6">
                <a:extLst>
                  <a:ext uri="{FF2B5EF4-FFF2-40B4-BE49-F238E27FC236}">
                    <a16:creationId xmlns:a16="http://schemas.microsoft.com/office/drawing/2014/main" id="{F38A17EB-D4BA-452A-A054-B01BF8D7056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6832" b="17556"/>
              <a:stretch/>
            </p:blipFill>
            <p:spPr>
              <a:xfrm>
                <a:off x="1602480" y="794976"/>
                <a:ext cx="7363720" cy="3736789"/>
              </a:xfrm>
              <a:prstGeom prst="rect">
                <a:avLst/>
              </a:prstGeom>
            </p:spPr>
          </p:pic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414FFF0E-3F93-44AB-98C1-18006984CAC3}"/>
                  </a:ext>
                </a:extLst>
              </p:cNvPr>
              <p:cNvSpPr/>
              <p:nvPr/>
            </p:nvSpPr>
            <p:spPr>
              <a:xfrm>
                <a:off x="6292953" y="838876"/>
                <a:ext cx="2673247" cy="3298118"/>
              </a:xfrm>
              <a:prstGeom prst="rect">
                <a:avLst/>
              </a:prstGeom>
              <a:solidFill>
                <a:schemeClr val="tx1">
                  <a:alpha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" name="Ellipse 6">
                <a:extLst>
                  <a:ext uri="{FF2B5EF4-FFF2-40B4-BE49-F238E27FC236}">
                    <a16:creationId xmlns:a16="http://schemas.microsoft.com/office/drawing/2014/main" id="{8983E3A4-407D-4232-AC03-5EBB55C8F474}"/>
                  </a:ext>
                </a:extLst>
              </p:cNvPr>
              <p:cNvSpPr/>
              <p:nvPr/>
            </p:nvSpPr>
            <p:spPr>
              <a:xfrm>
                <a:off x="3121757" y="1028032"/>
                <a:ext cx="490688" cy="1831673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8" name="Ellipse 7">
                <a:extLst>
                  <a:ext uri="{FF2B5EF4-FFF2-40B4-BE49-F238E27FC236}">
                    <a16:creationId xmlns:a16="http://schemas.microsoft.com/office/drawing/2014/main" id="{BF893A47-180D-4B37-8C7B-4BAC27C4CD78}"/>
                  </a:ext>
                </a:extLst>
              </p:cNvPr>
              <p:cNvSpPr/>
              <p:nvPr/>
            </p:nvSpPr>
            <p:spPr>
              <a:xfrm>
                <a:off x="5912844" y="1122039"/>
                <a:ext cx="324041" cy="2192661"/>
              </a:xfrm>
              <a:prstGeom prst="ellipse">
                <a:avLst/>
              </a:prstGeom>
              <a:solidFill>
                <a:srgbClr val="C00000">
                  <a:alpha val="50000"/>
                </a:srgb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67A59BAE-ED0F-4B4A-BCEA-C86A4169568C}"/>
                  </a:ext>
                </a:extLst>
              </p:cNvPr>
              <p:cNvSpPr txBox="1"/>
              <p:nvPr/>
            </p:nvSpPr>
            <p:spPr>
              <a:xfrm>
                <a:off x="5422451" y="3219698"/>
                <a:ext cx="98078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dirty="0">
                    <a:solidFill>
                      <a:srgbClr val="C00000"/>
                    </a:solidFill>
                  </a:rPr>
                  <a:t>Liaisons</a:t>
                </a:r>
              </a:p>
              <a:p>
                <a:pPr algn="ctr"/>
                <a:r>
                  <a:rPr lang="fr-FR" sz="1600" dirty="0">
                    <a:solidFill>
                      <a:srgbClr val="C00000"/>
                    </a:solidFill>
                  </a:rPr>
                  <a:t>C=C</a:t>
                </a:r>
              </a:p>
            </p:txBody>
          </p:sp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2D546F92-E03E-4820-BFB0-084DAF730F6C}"/>
                  </a:ext>
                </a:extLst>
              </p:cNvPr>
              <p:cNvSpPr txBox="1"/>
              <p:nvPr/>
            </p:nvSpPr>
            <p:spPr>
              <a:xfrm>
                <a:off x="3103512" y="2832324"/>
                <a:ext cx="1510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>
                    <a:solidFill>
                      <a:schemeClr val="accent5"/>
                    </a:solidFill>
                  </a:rPr>
                  <a:t>Liaisons C-H</a:t>
                </a:r>
              </a:p>
            </p:txBody>
          </p:sp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B70B455A-961A-415C-A1B2-937E4F55F3D2}"/>
                  </a:ext>
                </a:extLst>
              </p:cNvPr>
              <p:cNvSpPr txBox="1"/>
              <p:nvPr/>
            </p:nvSpPr>
            <p:spPr>
              <a:xfrm>
                <a:off x="2055475" y="3747724"/>
                <a:ext cx="17475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>
                    <a:solidFill>
                      <a:srgbClr val="00B050"/>
                    </a:solidFill>
                  </a:rPr>
                  <a:t>Liaisons O-H</a:t>
                </a:r>
              </a:p>
            </p:txBody>
          </p:sp>
        </p:grpSp>
        <p:sp>
          <p:nvSpPr>
            <p:cNvPr id="6" name="Ellipse 5">
              <a:extLst>
                <a:ext uri="{FF2B5EF4-FFF2-40B4-BE49-F238E27FC236}">
                  <a16:creationId xmlns:a16="http://schemas.microsoft.com/office/drawing/2014/main" id="{5515EA9C-42B7-462E-AAFF-772EE5139972}"/>
                </a:ext>
              </a:extLst>
            </p:cNvPr>
            <p:cNvSpPr/>
            <p:nvPr/>
          </p:nvSpPr>
          <p:spPr>
            <a:xfrm>
              <a:off x="2628913" y="1079979"/>
              <a:ext cx="324040" cy="2712819"/>
            </a:xfrm>
            <a:prstGeom prst="ellipse">
              <a:avLst/>
            </a:prstGeom>
            <a:solidFill>
              <a:srgbClr val="00B050">
                <a:alpha val="50000"/>
              </a:srgb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pic>
        <p:nvPicPr>
          <p:cNvPr id="12" name="Image 11">
            <a:extLst>
              <a:ext uri="{FF2B5EF4-FFF2-40B4-BE49-F238E27FC236}">
                <a16:creationId xmlns:a16="http://schemas.microsoft.com/office/drawing/2014/main" id="{3D511F0F-9591-4BB2-887F-0FA492B721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5" y="1416638"/>
            <a:ext cx="1601584" cy="2440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839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3A4D11D8-DE6E-48A2-8C84-318E51A45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2F0ED1ED-34D3-4B06-BE22-B89C1F781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Catégorie de réactions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BCEEAA7-2971-4547-A775-D9E8AFB95BA1}"/>
              </a:ext>
            </a:extLst>
          </p:cNvPr>
          <p:cNvSpPr/>
          <p:nvPr/>
        </p:nvSpPr>
        <p:spPr>
          <a:xfrm>
            <a:off x="406400" y="877652"/>
            <a:ext cx="85852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fr-FR" sz="2400" b="1" dirty="0"/>
              <a:t>Substitution</a:t>
            </a:r>
            <a:r>
              <a:rPr lang="fr-FR" sz="2400" dirty="0"/>
              <a:t> : </a:t>
            </a:r>
            <a:r>
              <a:rPr lang="fr-FR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atome ou groupe d’atomes remplacé par un autre atome ou groupe d’atomes.</a:t>
            </a:r>
          </a:p>
          <a:p>
            <a:endParaRPr lang="fr-FR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fr-FR" sz="2400" b="1" dirty="0"/>
              <a:t> Addition</a:t>
            </a:r>
            <a:r>
              <a:rPr lang="fr-FR" sz="2400" dirty="0"/>
              <a:t> : </a:t>
            </a:r>
            <a:r>
              <a:rPr lang="fr-FR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atome ou groupes d’atomes ajoutés aux atomes d’une liaison multiple.</a:t>
            </a:r>
          </a:p>
          <a:p>
            <a:endParaRPr lang="fr-FR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fr-FR" sz="2400" b="1" dirty="0"/>
              <a:t> Élimination</a:t>
            </a:r>
            <a:r>
              <a:rPr lang="fr-FR" sz="2400" dirty="0"/>
              <a:t> : </a:t>
            </a:r>
            <a:r>
              <a:rPr lang="fr-FR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atome ou groupe d’atomes portés par des atomes adjacents éliminés pour former une liaison multiple.</a:t>
            </a:r>
          </a:p>
        </p:txBody>
      </p:sp>
    </p:spTree>
    <p:extLst>
      <p:ext uri="{BB962C8B-B14F-4D97-AF65-F5344CB8AC3E}">
        <p14:creationId xmlns:p14="http://schemas.microsoft.com/office/powerpoint/2010/main" val="1291915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15D0DC67-98B2-482C-926A-28278B588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1B65FAC8-FFEE-4073-ABB7-7B73FED50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115" y="144379"/>
            <a:ext cx="8868228" cy="694497"/>
          </a:xfrm>
        </p:spPr>
        <p:txBody>
          <a:bodyPr/>
          <a:lstStyle/>
          <a:p>
            <a:r>
              <a:rPr lang="fr-FR" sz="4400" dirty="0"/>
              <a:t>Saponification du salicylate de méthyle</a:t>
            </a:r>
          </a:p>
        </p:txBody>
      </p:sp>
      <p:grpSp>
        <p:nvGrpSpPr>
          <p:cNvPr id="315" name="Groupe 314">
            <a:extLst>
              <a:ext uri="{FF2B5EF4-FFF2-40B4-BE49-F238E27FC236}">
                <a16:creationId xmlns:a16="http://schemas.microsoft.com/office/drawing/2014/main" id="{998C9AB2-0563-4B00-AAA1-5699453F2BBE}"/>
              </a:ext>
            </a:extLst>
          </p:cNvPr>
          <p:cNvGrpSpPr/>
          <p:nvPr/>
        </p:nvGrpSpPr>
        <p:grpSpPr>
          <a:xfrm>
            <a:off x="116115" y="800413"/>
            <a:ext cx="8868227" cy="3929808"/>
            <a:chOff x="1160331" y="1512766"/>
            <a:chExt cx="9468094" cy="4770705"/>
          </a:xfrm>
        </p:grpSpPr>
        <p:sp>
          <p:nvSpPr>
            <p:cNvPr id="160" name="Forme libre : forme 159">
              <a:extLst>
                <a:ext uri="{FF2B5EF4-FFF2-40B4-BE49-F238E27FC236}">
                  <a16:creationId xmlns:a16="http://schemas.microsoft.com/office/drawing/2014/main" id="{2B410020-436A-4D96-9395-A450476D9D05}"/>
                </a:ext>
              </a:extLst>
            </p:cNvPr>
            <p:cNvSpPr/>
            <p:nvPr/>
          </p:nvSpPr>
          <p:spPr>
            <a:xfrm rot="10800000">
              <a:off x="6357198" y="3179485"/>
              <a:ext cx="726654" cy="779104"/>
            </a:xfrm>
            <a:custGeom>
              <a:avLst/>
              <a:gdLst>
                <a:gd name="connsiteX0" fmla="*/ 905538 w 905538"/>
                <a:gd name="connsiteY0" fmla="*/ 924324 h 924324"/>
                <a:gd name="connsiteX1" fmla="*/ 0 w 905538"/>
                <a:gd name="connsiteY1" fmla="*/ 924324 h 924324"/>
                <a:gd name="connsiteX2" fmla="*/ 0 w 905538"/>
                <a:gd name="connsiteY2" fmla="*/ 557623 h 924324"/>
                <a:gd name="connsiteX3" fmla="*/ 0 w 905538"/>
                <a:gd name="connsiteY3" fmla="*/ 556880 h 924324"/>
                <a:gd name="connsiteX4" fmla="*/ 1045 w 905538"/>
                <a:gd name="connsiteY4" fmla="*/ 556880 h 924324"/>
                <a:gd name="connsiteX5" fmla="*/ 255076 w 905538"/>
                <a:gd name="connsiteY5" fmla="*/ 376281 h 924324"/>
                <a:gd name="connsiteX6" fmla="*/ 253714 w 905538"/>
                <a:gd name="connsiteY6" fmla="*/ 376281 h 924324"/>
                <a:gd name="connsiteX7" fmla="*/ 253714 w 905538"/>
                <a:gd name="connsiteY7" fmla="*/ 0 h 924324"/>
                <a:gd name="connsiteX8" fmla="*/ 651661 w 905538"/>
                <a:gd name="connsiteY8" fmla="*/ 0 h 924324"/>
                <a:gd name="connsiteX9" fmla="*/ 651661 w 905538"/>
                <a:gd name="connsiteY9" fmla="*/ 376281 h 924324"/>
                <a:gd name="connsiteX10" fmla="*/ 649956 w 905538"/>
                <a:gd name="connsiteY10" fmla="*/ 376281 h 924324"/>
                <a:gd name="connsiteX11" fmla="*/ 903987 w 905538"/>
                <a:gd name="connsiteY11" fmla="*/ 556880 h 924324"/>
                <a:gd name="connsiteX12" fmla="*/ 905538 w 905538"/>
                <a:gd name="connsiteY12" fmla="*/ 556880 h 924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05538" h="924324">
                  <a:moveTo>
                    <a:pt x="905538" y="924324"/>
                  </a:moveTo>
                  <a:lnTo>
                    <a:pt x="0" y="924324"/>
                  </a:lnTo>
                  <a:lnTo>
                    <a:pt x="0" y="557623"/>
                  </a:lnTo>
                  <a:lnTo>
                    <a:pt x="0" y="556880"/>
                  </a:lnTo>
                  <a:lnTo>
                    <a:pt x="1045" y="556880"/>
                  </a:lnTo>
                  <a:lnTo>
                    <a:pt x="255076" y="376281"/>
                  </a:lnTo>
                  <a:lnTo>
                    <a:pt x="253714" y="376281"/>
                  </a:lnTo>
                  <a:lnTo>
                    <a:pt x="253714" y="0"/>
                  </a:lnTo>
                  <a:lnTo>
                    <a:pt x="651661" y="0"/>
                  </a:lnTo>
                  <a:lnTo>
                    <a:pt x="651661" y="376281"/>
                  </a:lnTo>
                  <a:lnTo>
                    <a:pt x="649956" y="376281"/>
                  </a:lnTo>
                  <a:lnTo>
                    <a:pt x="903987" y="556880"/>
                  </a:lnTo>
                  <a:lnTo>
                    <a:pt x="905538" y="556880"/>
                  </a:ln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fr-FR" dirty="0"/>
            </a:p>
          </p:txBody>
        </p:sp>
        <p:grpSp>
          <p:nvGrpSpPr>
            <p:cNvPr id="161" name="Grouper 951">
              <a:extLst>
                <a:ext uri="{FF2B5EF4-FFF2-40B4-BE49-F238E27FC236}">
                  <a16:creationId xmlns:a16="http://schemas.microsoft.com/office/drawing/2014/main" id="{E51F54B7-D370-4495-8184-9691D5DA1D89}"/>
                </a:ext>
              </a:extLst>
            </p:cNvPr>
            <p:cNvGrpSpPr/>
            <p:nvPr/>
          </p:nvGrpSpPr>
          <p:grpSpPr>
            <a:xfrm>
              <a:off x="1447406" y="3764110"/>
              <a:ext cx="1472880" cy="1378043"/>
              <a:chOff x="0" y="0"/>
              <a:chExt cx="1143000" cy="972185"/>
            </a:xfrm>
          </p:grpSpPr>
          <p:grpSp>
            <p:nvGrpSpPr>
              <p:cNvPr id="162" name="Grouper 952">
                <a:extLst>
                  <a:ext uri="{FF2B5EF4-FFF2-40B4-BE49-F238E27FC236}">
                    <a16:creationId xmlns:a16="http://schemas.microsoft.com/office/drawing/2014/main" id="{6ACF790F-2542-4F33-B432-6F52714717C5}"/>
                  </a:ext>
                </a:extLst>
              </p:cNvPr>
              <p:cNvGrpSpPr/>
              <p:nvPr/>
            </p:nvGrpSpPr>
            <p:grpSpPr>
              <a:xfrm>
                <a:off x="0" y="226695"/>
                <a:ext cx="1143000" cy="745490"/>
                <a:chOff x="0" y="0"/>
                <a:chExt cx="1143000" cy="745490"/>
              </a:xfrm>
            </p:grpSpPr>
            <p:sp>
              <p:nvSpPr>
                <p:cNvPr id="164" name="Rectangle 163">
                  <a:extLst>
                    <a:ext uri="{FF2B5EF4-FFF2-40B4-BE49-F238E27FC236}">
                      <a16:creationId xmlns:a16="http://schemas.microsoft.com/office/drawing/2014/main" id="{D6D0813E-5BC5-4D11-AB4E-91644653ED9B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1143000" cy="745490"/>
                </a:xfrm>
                <a:prstGeom prst="rect">
                  <a:avLst/>
                </a:prstGeom>
                <a:solidFill>
                  <a:srgbClr val="BFBFBF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fr-FR"/>
                </a:p>
              </p:txBody>
            </p:sp>
            <p:sp>
              <p:nvSpPr>
                <p:cNvPr id="165" name="Ellipse 164">
                  <a:extLst>
                    <a:ext uri="{FF2B5EF4-FFF2-40B4-BE49-F238E27FC236}">
                      <a16:creationId xmlns:a16="http://schemas.microsoft.com/office/drawing/2014/main" id="{FE1EC74D-0E69-4F5D-A342-10E821704C6C}"/>
                    </a:ext>
                  </a:extLst>
                </p:cNvPr>
                <p:cNvSpPr/>
                <p:nvPr/>
              </p:nvSpPr>
              <p:spPr>
                <a:xfrm>
                  <a:off x="114300" y="496570"/>
                  <a:ext cx="114300" cy="135255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fr-FR"/>
                </a:p>
              </p:txBody>
            </p:sp>
          </p:grpSp>
          <p:sp>
            <p:nvSpPr>
              <p:cNvPr id="163" name="Corde 162">
                <a:extLst>
                  <a:ext uri="{FF2B5EF4-FFF2-40B4-BE49-F238E27FC236}">
                    <a16:creationId xmlns:a16="http://schemas.microsoft.com/office/drawing/2014/main" id="{05C097DA-C426-4624-B2B9-8817DC896A3B}"/>
                  </a:ext>
                </a:extLst>
              </p:cNvPr>
              <p:cNvSpPr/>
              <p:nvPr/>
            </p:nvSpPr>
            <p:spPr>
              <a:xfrm rot="17567007">
                <a:off x="227330" y="4445"/>
                <a:ext cx="706120" cy="697230"/>
              </a:xfrm>
              <a:prstGeom prst="chord">
                <a:avLst>
                  <a:gd name="adj1" fmla="val 2700000"/>
                  <a:gd name="adj2" fmla="val 16236166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</p:grpSp>
        <p:grpSp>
          <p:nvGrpSpPr>
            <p:cNvPr id="166" name="Grouper 1156">
              <a:extLst>
                <a:ext uri="{FF2B5EF4-FFF2-40B4-BE49-F238E27FC236}">
                  <a16:creationId xmlns:a16="http://schemas.microsoft.com/office/drawing/2014/main" id="{2F336DDE-22CA-4613-A23A-C1B16B1F2FFF}"/>
                </a:ext>
              </a:extLst>
            </p:cNvPr>
            <p:cNvGrpSpPr/>
            <p:nvPr/>
          </p:nvGrpSpPr>
          <p:grpSpPr>
            <a:xfrm>
              <a:off x="1450679" y="5127751"/>
              <a:ext cx="1490882" cy="1155720"/>
              <a:chOff x="0" y="0"/>
              <a:chExt cx="1156970" cy="815340"/>
            </a:xfrm>
          </p:grpSpPr>
          <p:sp>
            <p:nvSpPr>
              <p:cNvPr id="167" name="Rectangle 166">
                <a:extLst>
                  <a:ext uri="{FF2B5EF4-FFF2-40B4-BE49-F238E27FC236}">
                    <a16:creationId xmlns:a16="http://schemas.microsoft.com/office/drawing/2014/main" id="{3D8A1513-7260-46D8-957E-2EC28E9EB4DD}"/>
                  </a:ext>
                </a:extLst>
              </p:cNvPr>
              <p:cNvSpPr/>
              <p:nvPr/>
            </p:nvSpPr>
            <p:spPr>
              <a:xfrm>
                <a:off x="0" y="0"/>
                <a:ext cx="1143000" cy="100330"/>
              </a:xfrm>
              <a:prstGeom prst="rect">
                <a:avLst/>
              </a:prstGeom>
              <a:solidFill>
                <a:srgbClr val="BFBFBF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  <p:sp>
            <p:nvSpPr>
              <p:cNvPr id="168" name="Rectangle 167">
                <a:extLst>
                  <a:ext uri="{FF2B5EF4-FFF2-40B4-BE49-F238E27FC236}">
                    <a16:creationId xmlns:a16="http://schemas.microsoft.com/office/drawing/2014/main" id="{01EA1980-509E-4795-85DE-02FC3C7EC5FF}"/>
                  </a:ext>
                </a:extLst>
              </p:cNvPr>
              <p:cNvSpPr/>
              <p:nvPr/>
            </p:nvSpPr>
            <p:spPr>
              <a:xfrm>
                <a:off x="13970" y="715010"/>
                <a:ext cx="1143000" cy="100330"/>
              </a:xfrm>
              <a:prstGeom prst="rect">
                <a:avLst/>
              </a:prstGeom>
              <a:solidFill>
                <a:srgbClr val="BFBFBF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  <p:cxnSp>
            <p:nvCxnSpPr>
              <p:cNvPr id="169" name="Connecteur droit 168">
                <a:extLst>
                  <a:ext uri="{FF2B5EF4-FFF2-40B4-BE49-F238E27FC236}">
                    <a16:creationId xmlns:a16="http://schemas.microsoft.com/office/drawing/2014/main" id="{B458BFD2-46D8-44FA-AAD5-C99540C49535}"/>
                  </a:ext>
                </a:extLst>
              </p:cNvPr>
              <p:cNvCxnSpPr/>
              <p:nvPr/>
            </p:nvCxnSpPr>
            <p:spPr>
              <a:xfrm>
                <a:off x="113665" y="100330"/>
                <a:ext cx="924227" cy="304800"/>
              </a:xfrm>
              <a:prstGeom prst="line">
                <a:avLst/>
              </a:prstGeom>
              <a:ln w="1270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Connecteur droit 169">
                <a:extLst>
                  <a:ext uri="{FF2B5EF4-FFF2-40B4-BE49-F238E27FC236}">
                    <a16:creationId xmlns:a16="http://schemas.microsoft.com/office/drawing/2014/main" id="{D29E70BB-9A92-4703-A0E1-50F3840FC4E9}"/>
                  </a:ext>
                </a:extLst>
              </p:cNvPr>
              <p:cNvCxnSpPr/>
              <p:nvPr/>
            </p:nvCxnSpPr>
            <p:spPr>
              <a:xfrm flipH="1">
                <a:off x="113665" y="100330"/>
                <a:ext cx="924862" cy="304800"/>
              </a:xfrm>
              <a:prstGeom prst="line">
                <a:avLst/>
              </a:prstGeom>
              <a:ln w="1270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Connecteur droit 170">
                <a:extLst>
                  <a:ext uri="{FF2B5EF4-FFF2-40B4-BE49-F238E27FC236}">
                    <a16:creationId xmlns:a16="http://schemas.microsoft.com/office/drawing/2014/main" id="{3ECCFBD0-1595-4622-9142-F0A6D8ABFC65}"/>
                  </a:ext>
                </a:extLst>
              </p:cNvPr>
              <p:cNvCxnSpPr/>
              <p:nvPr/>
            </p:nvCxnSpPr>
            <p:spPr>
              <a:xfrm>
                <a:off x="113665" y="405130"/>
                <a:ext cx="924227" cy="304800"/>
              </a:xfrm>
              <a:prstGeom prst="line">
                <a:avLst/>
              </a:prstGeom>
              <a:ln w="1270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Connecteur droit 171">
                <a:extLst>
                  <a:ext uri="{FF2B5EF4-FFF2-40B4-BE49-F238E27FC236}">
                    <a16:creationId xmlns:a16="http://schemas.microsoft.com/office/drawing/2014/main" id="{D5ED88DD-2831-49BF-9D34-CD95A9E0A21F}"/>
                  </a:ext>
                </a:extLst>
              </p:cNvPr>
              <p:cNvCxnSpPr/>
              <p:nvPr/>
            </p:nvCxnSpPr>
            <p:spPr>
              <a:xfrm flipH="1">
                <a:off x="113665" y="405130"/>
                <a:ext cx="924560" cy="304800"/>
              </a:xfrm>
              <a:prstGeom prst="line">
                <a:avLst/>
              </a:prstGeom>
              <a:ln w="1270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3" name="Grouper 1287">
              <a:extLst>
                <a:ext uri="{FF2B5EF4-FFF2-40B4-BE49-F238E27FC236}">
                  <a16:creationId xmlns:a16="http://schemas.microsoft.com/office/drawing/2014/main" id="{36A485D9-40EE-4031-B92D-4DA01D5DC8ED}"/>
                </a:ext>
              </a:extLst>
            </p:cNvPr>
            <p:cNvGrpSpPr/>
            <p:nvPr/>
          </p:nvGrpSpPr>
          <p:grpSpPr>
            <a:xfrm>
              <a:off x="1653609" y="3505783"/>
              <a:ext cx="985193" cy="1252030"/>
              <a:chOff x="0" y="0"/>
              <a:chExt cx="764540" cy="883285"/>
            </a:xfrm>
          </p:grpSpPr>
          <p:grpSp>
            <p:nvGrpSpPr>
              <p:cNvPr id="174" name="Grouper 1286">
                <a:extLst>
                  <a:ext uri="{FF2B5EF4-FFF2-40B4-BE49-F238E27FC236}">
                    <a16:creationId xmlns:a16="http://schemas.microsoft.com/office/drawing/2014/main" id="{F2F9BD4E-6FE4-48A8-88A5-135C1C316DB4}"/>
                  </a:ext>
                </a:extLst>
              </p:cNvPr>
              <p:cNvGrpSpPr/>
              <p:nvPr/>
            </p:nvGrpSpPr>
            <p:grpSpPr>
              <a:xfrm>
                <a:off x="71120" y="0"/>
                <a:ext cx="693420" cy="883285"/>
                <a:chOff x="0" y="0"/>
                <a:chExt cx="693420" cy="883285"/>
              </a:xfrm>
            </p:grpSpPr>
            <p:grpSp>
              <p:nvGrpSpPr>
                <p:cNvPr id="179" name="Grouper 1231">
                  <a:extLst>
                    <a:ext uri="{FF2B5EF4-FFF2-40B4-BE49-F238E27FC236}">
                      <a16:creationId xmlns:a16="http://schemas.microsoft.com/office/drawing/2014/main" id="{49876618-029C-4C1D-9C8C-6108A020FA28}"/>
                    </a:ext>
                  </a:extLst>
                </p:cNvPr>
                <p:cNvGrpSpPr/>
                <p:nvPr/>
              </p:nvGrpSpPr>
              <p:grpSpPr>
                <a:xfrm>
                  <a:off x="0" y="0"/>
                  <a:ext cx="693420" cy="883285"/>
                  <a:chOff x="0" y="0"/>
                  <a:chExt cx="693420" cy="883285"/>
                </a:xfrm>
              </p:grpSpPr>
              <p:sp>
                <p:nvSpPr>
                  <p:cNvPr id="207" name="Rectangle 206">
                    <a:extLst>
                      <a:ext uri="{FF2B5EF4-FFF2-40B4-BE49-F238E27FC236}">
                        <a16:creationId xmlns:a16="http://schemas.microsoft.com/office/drawing/2014/main" id="{1C16F0A5-EF56-4AE7-9A44-EDE29EDCA012}"/>
                      </a:ext>
                    </a:extLst>
                  </p:cNvPr>
                  <p:cNvSpPr/>
                  <p:nvPr/>
                </p:nvSpPr>
                <p:spPr>
                  <a:xfrm rot="19775393">
                    <a:off x="28575" y="148590"/>
                    <a:ext cx="152400" cy="2540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fr-FR"/>
                  </a:p>
                </p:txBody>
              </p:sp>
              <p:sp>
                <p:nvSpPr>
                  <p:cNvPr id="208" name="Rectangle 207">
                    <a:extLst>
                      <a:ext uri="{FF2B5EF4-FFF2-40B4-BE49-F238E27FC236}">
                        <a16:creationId xmlns:a16="http://schemas.microsoft.com/office/drawing/2014/main" id="{7B9A629E-DD33-463E-B2C1-97EFF6A4EC60}"/>
                      </a:ext>
                    </a:extLst>
                  </p:cNvPr>
                  <p:cNvSpPr/>
                  <p:nvPr/>
                </p:nvSpPr>
                <p:spPr>
                  <a:xfrm>
                    <a:off x="272415" y="12700"/>
                    <a:ext cx="152400" cy="2540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fr-FR"/>
                  </a:p>
                </p:txBody>
              </p:sp>
              <p:sp>
                <p:nvSpPr>
                  <p:cNvPr id="209" name="Ellipse 208">
                    <a:extLst>
                      <a:ext uri="{FF2B5EF4-FFF2-40B4-BE49-F238E27FC236}">
                        <a16:creationId xmlns:a16="http://schemas.microsoft.com/office/drawing/2014/main" id="{9BEEC205-87C3-420E-9037-47A6E0E4D725}"/>
                      </a:ext>
                    </a:extLst>
                  </p:cNvPr>
                  <p:cNvSpPr/>
                  <p:nvPr/>
                </p:nvSpPr>
                <p:spPr>
                  <a:xfrm>
                    <a:off x="0" y="189865"/>
                    <a:ext cx="693420" cy="69342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fr-FR"/>
                  </a:p>
                </p:txBody>
              </p:sp>
              <p:sp>
                <p:nvSpPr>
                  <p:cNvPr id="210" name="Rectangle 209">
                    <a:extLst>
                      <a:ext uri="{FF2B5EF4-FFF2-40B4-BE49-F238E27FC236}">
                        <a16:creationId xmlns:a16="http://schemas.microsoft.com/office/drawing/2014/main" id="{883BCB03-52B2-459D-8CD9-3A165108CF45}"/>
                      </a:ext>
                    </a:extLst>
                  </p:cNvPr>
                  <p:cNvSpPr/>
                  <p:nvPr/>
                </p:nvSpPr>
                <p:spPr>
                  <a:xfrm rot="19775393">
                    <a:off x="38735" y="136525"/>
                    <a:ext cx="134620" cy="28702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fr-FR"/>
                  </a:p>
                </p:txBody>
              </p:sp>
              <p:sp>
                <p:nvSpPr>
                  <p:cNvPr id="211" name="Rectangle 210">
                    <a:extLst>
                      <a:ext uri="{FF2B5EF4-FFF2-40B4-BE49-F238E27FC236}">
                        <a16:creationId xmlns:a16="http://schemas.microsoft.com/office/drawing/2014/main" id="{28C47C82-A833-4E29-9499-01CB764A0F62}"/>
                      </a:ext>
                    </a:extLst>
                  </p:cNvPr>
                  <p:cNvSpPr/>
                  <p:nvPr/>
                </p:nvSpPr>
                <p:spPr>
                  <a:xfrm>
                    <a:off x="280035" y="0"/>
                    <a:ext cx="134620" cy="28702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fr-FR"/>
                  </a:p>
                </p:txBody>
              </p:sp>
            </p:grpSp>
            <p:grpSp>
              <p:nvGrpSpPr>
                <p:cNvPr id="180" name="Grouper 1285">
                  <a:extLst>
                    <a:ext uri="{FF2B5EF4-FFF2-40B4-BE49-F238E27FC236}">
                      <a16:creationId xmlns:a16="http://schemas.microsoft.com/office/drawing/2014/main" id="{097E3CC4-BCBB-4DB9-8B19-7BAF2E4F783C}"/>
                    </a:ext>
                  </a:extLst>
                </p:cNvPr>
                <p:cNvGrpSpPr/>
                <p:nvPr/>
              </p:nvGrpSpPr>
              <p:grpSpPr>
                <a:xfrm>
                  <a:off x="0" y="189230"/>
                  <a:ext cx="693420" cy="693420"/>
                  <a:chOff x="0" y="0"/>
                  <a:chExt cx="693420" cy="693420"/>
                </a:xfrm>
              </p:grpSpPr>
              <p:sp>
                <p:nvSpPr>
                  <p:cNvPr id="181" name="Corde 180">
                    <a:extLst>
                      <a:ext uri="{FF2B5EF4-FFF2-40B4-BE49-F238E27FC236}">
                        <a16:creationId xmlns:a16="http://schemas.microsoft.com/office/drawing/2014/main" id="{CF3A9A7E-56A8-4F68-BD39-3AEA1B38F3B0}"/>
                      </a:ext>
                    </a:extLst>
                  </p:cNvPr>
                  <p:cNvSpPr/>
                  <p:nvPr/>
                </p:nvSpPr>
                <p:spPr>
                  <a:xfrm rot="17560116">
                    <a:off x="0" y="0"/>
                    <a:ext cx="693420" cy="693420"/>
                  </a:xfrm>
                  <a:prstGeom prst="chord">
                    <a:avLst>
                      <a:gd name="adj1" fmla="val 4447445"/>
                      <a:gd name="adj2" fmla="val 14321630"/>
                    </a:avLst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fr-FR"/>
                  </a:p>
                </p:txBody>
              </p:sp>
              <p:grpSp>
                <p:nvGrpSpPr>
                  <p:cNvPr id="182" name="Grouper 1119">
                    <a:extLst>
                      <a:ext uri="{FF2B5EF4-FFF2-40B4-BE49-F238E27FC236}">
                        <a16:creationId xmlns:a16="http://schemas.microsoft.com/office/drawing/2014/main" id="{50B006DC-8091-44A6-A47F-1BFC46EC9BB4}"/>
                      </a:ext>
                    </a:extLst>
                  </p:cNvPr>
                  <p:cNvGrpSpPr/>
                  <p:nvPr/>
                </p:nvGrpSpPr>
                <p:grpSpPr>
                  <a:xfrm>
                    <a:off x="150495" y="434341"/>
                    <a:ext cx="410210" cy="220343"/>
                    <a:chOff x="0" y="1"/>
                    <a:chExt cx="410210" cy="220343"/>
                  </a:xfrm>
                </p:grpSpPr>
                <p:grpSp>
                  <p:nvGrpSpPr>
                    <p:cNvPr id="183" name="Grouper 1121">
                      <a:extLst>
                        <a:ext uri="{FF2B5EF4-FFF2-40B4-BE49-F238E27FC236}">
                          <a16:creationId xmlns:a16="http://schemas.microsoft.com/office/drawing/2014/main" id="{35969B2A-0647-4762-8ED3-08844F965FC1}"/>
                        </a:ext>
                      </a:extLst>
                    </p:cNvPr>
                    <p:cNvGrpSpPr/>
                    <p:nvPr/>
                  </p:nvGrpSpPr>
                  <p:grpSpPr>
                    <a:xfrm flipH="1">
                      <a:off x="274322" y="1"/>
                      <a:ext cx="135888" cy="203840"/>
                      <a:chOff x="0" y="134620"/>
                      <a:chExt cx="291465" cy="530225"/>
                    </a:xfrm>
                  </p:grpSpPr>
                  <p:sp>
                    <p:nvSpPr>
                      <p:cNvPr id="200" name="Ellipse 199">
                        <a:extLst>
                          <a:ext uri="{FF2B5EF4-FFF2-40B4-BE49-F238E27FC236}">
                            <a16:creationId xmlns:a16="http://schemas.microsoft.com/office/drawing/2014/main" id="{73F7E9F6-F8EF-4ADB-8BC2-811043E65E0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0" y="357505"/>
                        <a:ext cx="60325" cy="67946"/>
                      </a:xfrm>
                      <a:prstGeom prst="ellipse">
                        <a:avLst/>
                      </a:prstGeom>
                      <a:solidFill>
                        <a:srgbClr val="FFFFFF"/>
                      </a:solidFill>
                      <a:ln w="6350" cmpd="sng">
                        <a:solidFill>
                          <a:schemeClr val="tx1"/>
                        </a:solidFill>
                      </a:ln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fr-FR"/>
                      </a:p>
                    </p:txBody>
                  </p:sp>
                  <p:sp>
                    <p:nvSpPr>
                      <p:cNvPr id="201" name="Ellipse 200">
                        <a:extLst>
                          <a:ext uri="{FF2B5EF4-FFF2-40B4-BE49-F238E27FC236}">
                            <a16:creationId xmlns:a16="http://schemas.microsoft.com/office/drawing/2014/main" id="{FB648B1D-F297-4796-9F8B-9C06D53D288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5885" y="400685"/>
                        <a:ext cx="75565" cy="88900"/>
                      </a:xfrm>
                      <a:prstGeom prst="ellipse">
                        <a:avLst/>
                      </a:prstGeom>
                      <a:solidFill>
                        <a:srgbClr val="FFFFFF"/>
                      </a:solidFill>
                      <a:ln w="6350" cmpd="sng">
                        <a:solidFill>
                          <a:schemeClr val="tx1"/>
                        </a:solidFill>
                      </a:ln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fr-FR"/>
                      </a:p>
                    </p:txBody>
                  </p:sp>
                  <p:sp>
                    <p:nvSpPr>
                      <p:cNvPr id="202" name="Ellipse 201">
                        <a:extLst>
                          <a:ext uri="{FF2B5EF4-FFF2-40B4-BE49-F238E27FC236}">
                            <a16:creationId xmlns:a16="http://schemas.microsoft.com/office/drawing/2014/main" id="{6F555D4A-E6ED-4C00-B658-A617F50B60C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7640" y="238760"/>
                        <a:ext cx="76200" cy="90170"/>
                      </a:xfrm>
                      <a:prstGeom prst="ellipse">
                        <a:avLst/>
                      </a:prstGeom>
                      <a:solidFill>
                        <a:srgbClr val="FFFFFF"/>
                      </a:solidFill>
                      <a:ln w="6350" cmpd="sng">
                        <a:solidFill>
                          <a:schemeClr val="tx1"/>
                        </a:solidFill>
                      </a:ln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fr-FR"/>
                      </a:p>
                    </p:txBody>
                  </p:sp>
                  <p:sp>
                    <p:nvSpPr>
                      <p:cNvPr id="203" name="Ellipse 202">
                        <a:extLst>
                          <a:ext uri="{FF2B5EF4-FFF2-40B4-BE49-F238E27FC236}">
                            <a16:creationId xmlns:a16="http://schemas.microsoft.com/office/drawing/2014/main" id="{A5EE3604-77B8-4782-90BC-D1CA97349AD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0" y="176530"/>
                        <a:ext cx="88265" cy="97155"/>
                      </a:xfrm>
                      <a:prstGeom prst="ellipse">
                        <a:avLst/>
                      </a:prstGeom>
                      <a:solidFill>
                        <a:srgbClr val="FFFFFF"/>
                      </a:solidFill>
                      <a:ln w="6350" cmpd="sng">
                        <a:solidFill>
                          <a:schemeClr val="tx1"/>
                        </a:solidFill>
                      </a:ln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fr-FR"/>
                      </a:p>
                    </p:txBody>
                  </p:sp>
                  <p:sp>
                    <p:nvSpPr>
                      <p:cNvPr id="204" name="Ellipse 203">
                        <a:extLst>
                          <a:ext uri="{FF2B5EF4-FFF2-40B4-BE49-F238E27FC236}">
                            <a16:creationId xmlns:a16="http://schemas.microsoft.com/office/drawing/2014/main" id="{9897E7B8-BD14-4A58-9E6C-2534B4D8952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2400" y="134620"/>
                        <a:ext cx="60325" cy="67945"/>
                      </a:xfrm>
                      <a:prstGeom prst="ellipse">
                        <a:avLst/>
                      </a:prstGeom>
                      <a:solidFill>
                        <a:srgbClr val="FFFFFF"/>
                      </a:solidFill>
                      <a:ln w="6350" cmpd="sng">
                        <a:solidFill>
                          <a:schemeClr val="tx1"/>
                        </a:solidFill>
                      </a:ln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fr-FR"/>
                      </a:p>
                    </p:txBody>
                  </p:sp>
                  <p:sp>
                    <p:nvSpPr>
                      <p:cNvPr id="205" name="Ellipse 204">
                        <a:extLst>
                          <a:ext uri="{FF2B5EF4-FFF2-40B4-BE49-F238E27FC236}">
                            <a16:creationId xmlns:a16="http://schemas.microsoft.com/office/drawing/2014/main" id="{D09D8931-B7FE-463A-9E09-5F2318E765D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31140" y="439420"/>
                        <a:ext cx="60325" cy="67945"/>
                      </a:xfrm>
                      <a:prstGeom prst="ellipse">
                        <a:avLst/>
                      </a:prstGeom>
                      <a:solidFill>
                        <a:srgbClr val="FFFFFF"/>
                      </a:solidFill>
                      <a:ln w="6350" cmpd="sng">
                        <a:solidFill>
                          <a:schemeClr val="tx1"/>
                        </a:solidFill>
                      </a:ln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fr-FR"/>
                      </a:p>
                    </p:txBody>
                  </p:sp>
                  <p:sp>
                    <p:nvSpPr>
                      <p:cNvPr id="206" name="Ellipse 205">
                        <a:extLst>
                          <a:ext uri="{FF2B5EF4-FFF2-40B4-BE49-F238E27FC236}">
                            <a16:creationId xmlns:a16="http://schemas.microsoft.com/office/drawing/2014/main" id="{4A1EE1A1-920E-4A28-AD35-5ED15CCF405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7315" y="596900"/>
                        <a:ext cx="60325" cy="67945"/>
                      </a:xfrm>
                      <a:prstGeom prst="ellipse">
                        <a:avLst/>
                      </a:prstGeom>
                      <a:solidFill>
                        <a:srgbClr val="FFFFFF"/>
                      </a:solidFill>
                      <a:ln w="6350" cmpd="sng">
                        <a:solidFill>
                          <a:schemeClr val="tx1"/>
                        </a:solidFill>
                      </a:ln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fr-FR"/>
                      </a:p>
                    </p:txBody>
                  </p:sp>
                </p:grpSp>
                <p:grpSp>
                  <p:nvGrpSpPr>
                    <p:cNvPr id="184" name="Grouper 1129">
                      <a:extLst>
                        <a:ext uri="{FF2B5EF4-FFF2-40B4-BE49-F238E27FC236}">
                          <a16:creationId xmlns:a16="http://schemas.microsoft.com/office/drawing/2014/main" id="{6AE06094-911B-4AF0-B0F4-92F7AF511E2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0" y="636"/>
                      <a:ext cx="135888" cy="203840"/>
                      <a:chOff x="0" y="134620"/>
                      <a:chExt cx="291465" cy="530225"/>
                    </a:xfrm>
                  </p:grpSpPr>
                  <p:sp>
                    <p:nvSpPr>
                      <p:cNvPr id="193" name="Ellipse 192">
                        <a:extLst>
                          <a:ext uri="{FF2B5EF4-FFF2-40B4-BE49-F238E27FC236}">
                            <a16:creationId xmlns:a16="http://schemas.microsoft.com/office/drawing/2014/main" id="{7CA4B852-B402-45A6-8D9A-62E343D4F88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0" y="357505"/>
                        <a:ext cx="60325" cy="67946"/>
                      </a:xfrm>
                      <a:prstGeom prst="ellipse">
                        <a:avLst/>
                      </a:prstGeom>
                      <a:solidFill>
                        <a:srgbClr val="FFFFFF"/>
                      </a:solidFill>
                      <a:ln w="6350" cmpd="sng">
                        <a:solidFill>
                          <a:schemeClr val="tx1"/>
                        </a:solidFill>
                      </a:ln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fr-FR"/>
                      </a:p>
                    </p:txBody>
                  </p:sp>
                  <p:sp>
                    <p:nvSpPr>
                      <p:cNvPr id="194" name="Ellipse 193">
                        <a:extLst>
                          <a:ext uri="{FF2B5EF4-FFF2-40B4-BE49-F238E27FC236}">
                            <a16:creationId xmlns:a16="http://schemas.microsoft.com/office/drawing/2014/main" id="{95E923C1-1C2E-4489-8B73-F26E0E6AD8B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5885" y="400685"/>
                        <a:ext cx="75565" cy="88900"/>
                      </a:xfrm>
                      <a:prstGeom prst="ellipse">
                        <a:avLst/>
                      </a:prstGeom>
                      <a:solidFill>
                        <a:srgbClr val="FFFFFF"/>
                      </a:solidFill>
                      <a:ln w="6350" cmpd="sng">
                        <a:solidFill>
                          <a:schemeClr val="tx1"/>
                        </a:solidFill>
                      </a:ln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fr-FR"/>
                      </a:p>
                    </p:txBody>
                  </p:sp>
                  <p:sp>
                    <p:nvSpPr>
                      <p:cNvPr id="195" name="Ellipse 194">
                        <a:extLst>
                          <a:ext uri="{FF2B5EF4-FFF2-40B4-BE49-F238E27FC236}">
                            <a16:creationId xmlns:a16="http://schemas.microsoft.com/office/drawing/2014/main" id="{8281F646-3799-4C2B-9CB9-5B256589298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7640" y="238760"/>
                        <a:ext cx="76200" cy="90170"/>
                      </a:xfrm>
                      <a:prstGeom prst="ellipse">
                        <a:avLst/>
                      </a:prstGeom>
                      <a:solidFill>
                        <a:srgbClr val="FFFFFF"/>
                      </a:solidFill>
                      <a:ln w="6350" cmpd="sng">
                        <a:solidFill>
                          <a:schemeClr val="tx1"/>
                        </a:solidFill>
                      </a:ln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fr-FR"/>
                      </a:p>
                    </p:txBody>
                  </p:sp>
                  <p:sp>
                    <p:nvSpPr>
                      <p:cNvPr id="196" name="Ellipse 195">
                        <a:extLst>
                          <a:ext uri="{FF2B5EF4-FFF2-40B4-BE49-F238E27FC236}">
                            <a16:creationId xmlns:a16="http://schemas.microsoft.com/office/drawing/2014/main" id="{F542F147-4649-483E-B5A6-E6C12E7EAF6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0" y="176530"/>
                        <a:ext cx="88265" cy="97155"/>
                      </a:xfrm>
                      <a:prstGeom prst="ellipse">
                        <a:avLst/>
                      </a:prstGeom>
                      <a:solidFill>
                        <a:srgbClr val="FFFFFF"/>
                      </a:solidFill>
                      <a:ln w="6350" cmpd="sng">
                        <a:solidFill>
                          <a:schemeClr val="tx1"/>
                        </a:solidFill>
                      </a:ln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fr-FR"/>
                      </a:p>
                    </p:txBody>
                  </p:sp>
                  <p:sp>
                    <p:nvSpPr>
                      <p:cNvPr id="197" name="Ellipse 196">
                        <a:extLst>
                          <a:ext uri="{FF2B5EF4-FFF2-40B4-BE49-F238E27FC236}">
                            <a16:creationId xmlns:a16="http://schemas.microsoft.com/office/drawing/2014/main" id="{D9FCE38E-8623-4767-9EE3-D05C4D43BB1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2400" y="134620"/>
                        <a:ext cx="60325" cy="67945"/>
                      </a:xfrm>
                      <a:prstGeom prst="ellipse">
                        <a:avLst/>
                      </a:prstGeom>
                      <a:solidFill>
                        <a:srgbClr val="FFFFFF"/>
                      </a:solidFill>
                      <a:ln w="6350" cmpd="sng">
                        <a:solidFill>
                          <a:schemeClr val="tx1"/>
                        </a:solidFill>
                      </a:ln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fr-FR"/>
                      </a:p>
                    </p:txBody>
                  </p:sp>
                  <p:sp>
                    <p:nvSpPr>
                      <p:cNvPr id="198" name="Ellipse 197">
                        <a:extLst>
                          <a:ext uri="{FF2B5EF4-FFF2-40B4-BE49-F238E27FC236}">
                            <a16:creationId xmlns:a16="http://schemas.microsoft.com/office/drawing/2014/main" id="{ED23BB49-D02B-4F2E-865A-9C65C9D53CE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31140" y="439420"/>
                        <a:ext cx="60325" cy="67945"/>
                      </a:xfrm>
                      <a:prstGeom prst="ellipse">
                        <a:avLst/>
                      </a:prstGeom>
                      <a:solidFill>
                        <a:srgbClr val="FFFFFF"/>
                      </a:solidFill>
                      <a:ln w="6350" cmpd="sng">
                        <a:solidFill>
                          <a:schemeClr val="tx1"/>
                        </a:solidFill>
                      </a:ln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fr-FR"/>
                      </a:p>
                    </p:txBody>
                  </p:sp>
                  <p:sp>
                    <p:nvSpPr>
                      <p:cNvPr id="199" name="Ellipse 198">
                        <a:extLst>
                          <a:ext uri="{FF2B5EF4-FFF2-40B4-BE49-F238E27FC236}">
                            <a16:creationId xmlns:a16="http://schemas.microsoft.com/office/drawing/2014/main" id="{72FCA095-EB71-426B-944F-0C6E9D0C279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7315" y="596900"/>
                        <a:ext cx="60325" cy="67945"/>
                      </a:xfrm>
                      <a:prstGeom prst="ellipse">
                        <a:avLst/>
                      </a:prstGeom>
                      <a:solidFill>
                        <a:srgbClr val="FFFFFF"/>
                      </a:solidFill>
                      <a:ln w="6350" cmpd="sng">
                        <a:solidFill>
                          <a:schemeClr val="tx1"/>
                        </a:solidFill>
                      </a:ln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fr-FR"/>
                      </a:p>
                    </p:txBody>
                  </p:sp>
                </p:grpSp>
                <p:grpSp>
                  <p:nvGrpSpPr>
                    <p:cNvPr id="185" name="Grouper 1137">
                      <a:extLst>
                        <a:ext uri="{FF2B5EF4-FFF2-40B4-BE49-F238E27FC236}">
                          <a16:creationId xmlns:a16="http://schemas.microsoft.com/office/drawing/2014/main" id="{F2974AAB-ABCB-4076-B1AD-48447A8998C3}"/>
                        </a:ext>
                      </a:extLst>
                    </p:cNvPr>
                    <p:cNvGrpSpPr/>
                    <p:nvPr/>
                  </p:nvGrpSpPr>
                  <p:grpSpPr>
                    <a:xfrm flipV="1">
                      <a:off x="139065" y="16504"/>
                      <a:ext cx="135888" cy="203840"/>
                      <a:chOff x="0" y="134620"/>
                      <a:chExt cx="291465" cy="530225"/>
                    </a:xfrm>
                  </p:grpSpPr>
                  <p:sp>
                    <p:nvSpPr>
                      <p:cNvPr id="186" name="Ellipse 185">
                        <a:extLst>
                          <a:ext uri="{FF2B5EF4-FFF2-40B4-BE49-F238E27FC236}">
                            <a16:creationId xmlns:a16="http://schemas.microsoft.com/office/drawing/2014/main" id="{86801178-94C6-4998-A3A8-BE56657CBAC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0" y="357505"/>
                        <a:ext cx="60325" cy="67946"/>
                      </a:xfrm>
                      <a:prstGeom prst="ellipse">
                        <a:avLst/>
                      </a:prstGeom>
                      <a:solidFill>
                        <a:srgbClr val="FFFFFF"/>
                      </a:solidFill>
                      <a:ln w="6350" cmpd="sng">
                        <a:solidFill>
                          <a:schemeClr val="tx1"/>
                        </a:solidFill>
                      </a:ln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fr-FR"/>
                      </a:p>
                    </p:txBody>
                  </p:sp>
                  <p:sp>
                    <p:nvSpPr>
                      <p:cNvPr id="187" name="Ellipse 186">
                        <a:extLst>
                          <a:ext uri="{FF2B5EF4-FFF2-40B4-BE49-F238E27FC236}">
                            <a16:creationId xmlns:a16="http://schemas.microsoft.com/office/drawing/2014/main" id="{565D5AEB-5E93-4803-956F-50B7BDE631C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5885" y="400685"/>
                        <a:ext cx="75565" cy="88900"/>
                      </a:xfrm>
                      <a:prstGeom prst="ellipse">
                        <a:avLst/>
                      </a:prstGeom>
                      <a:solidFill>
                        <a:srgbClr val="FFFFFF"/>
                      </a:solidFill>
                      <a:ln w="6350" cmpd="sng">
                        <a:solidFill>
                          <a:schemeClr val="tx1"/>
                        </a:solidFill>
                      </a:ln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fr-FR"/>
                      </a:p>
                    </p:txBody>
                  </p:sp>
                  <p:sp>
                    <p:nvSpPr>
                      <p:cNvPr id="188" name="Ellipse 187">
                        <a:extLst>
                          <a:ext uri="{FF2B5EF4-FFF2-40B4-BE49-F238E27FC236}">
                            <a16:creationId xmlns:a16="http://schemas.microsoft.com/office/drawing/2014/main" id="{C0C30075-5403-468C-AA33-BDE17FB4EE0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7640" y="238760"/>
                        <a:ext cx="76200" cy="90170"/>
                      </a:xfrm>
                      <a:prstGeom prst="ellipse">
                        <a:avLst/>
                      </a:prstGeom>
                      <a:solidFill>
                        <a:srgbClr val="FFFFFF"/>
                      </a:solidFill>
                      <a:ln w="6350" cmpd="sng">
                        <a:solidFill>
                          <a:schemeClr val="tx1"/>
                        </a:solidFill>
                      </a:ln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fr-FR"/>
                      </a:p>
                    </p:txBody>
                  </p:sp>
                  <p:sp>
                    <p:nvSpPr>
                      <p:cNvPr id="189" name="Ellipse 188">
                        <a:extLst>
                          <a:ext uri="{FF2B5EF4-FFF2-40B4-BE49-F238E27FC236}">
                            <a16:creationId xmlns:a16="http://schemas.microsoft.com/office/drawing/2014/main" id="{B8310DA7-F8C7-4369-93C7-897550737CB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0" y="176530"/>
                        <a:ext cx="88265" cy="97155"/>
                      </a:xfrm>
                      <a:prstGeom prst="ellipse">
                        <a:avLst/>
                      </a:prstGeom>
                      <a:solidFill>
                        <a:srgbClr val="FFFFFF"/>
                      </a:solidFill>
                      <a:ln w="6350" cmpd="sng">
                        <a:solidFill>
                          <a:schemeClr val="tx1"/>
                        </a:solidFill>
                      </a:ln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fr-FR"/>
                      </a:p>
                    </p:txBody>
                  </p:sp>
                  <p:sp>
                    <p:nvSpPr>
                      <p:cNvPr id="190" name="Ellipse 189">
                        <a:extLst>
                          <a:ext uri="{FF2B5EF4-FFF2-40B4-BE49-F238E27FC236}">
                            <a16:creationId xmlns:a16="http://schemas.microsoft.com/office/drawing/2014/main" id="{E9D785CC-94B6-486E-B12F-50015594349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2400" y="134620"/>
                        <a:ext cx="60325" cy="67945"/>
                      </a:xfrm>
                      <a:prstGeom prst="ellipse">
                        <a:avLst/>
                      </a:prstGeom>
                      <a:solidFill>
                        <a:srgbClr val="FFFFFF"/>
                      </a:solidFill>
                      <a:ln w="6350" cmpd="sng">
                        <a:solidFill>
                          <a:schemeClr val="tx1"/>
                        </a:solidFill>
                      </a:ln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fr-FR"/>
                      </a:p>
                    </p:txBody>
                  </p:sp>
                  <p:sp>
                    <p:nvSpPr>
                      <p:cNvPr id="191" name="Ellipse 190">
                        <a:extLst>
                          <a:ext uri="{FF2B5EF4-FFF2-40B4-BE49-F238E27FC236}">
                            <a16:creationId xmlns:a16="http://schemas.microsoft.com/office/drawing/2014/main" id="{671960A8-9C77-44C2-9AD4-E6502EFC174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31140" y="439420"/>
                        <a:ext cx="60325" cy="67945"/>
                      </a:xfrm>
                      <a:prstGeom prst="ellipse">
                        <a:avLst/>
                      </a:prstGeom>
                      <a:solidFill>
                        <a:srgbClr val="FFFFFF"/>
                      </a:solidFill>
                      <a:ln w="6350" cmpd="sng">
                        <a:solidFill>
                          <a:schemeClr val="tx1"/>
                        </a:solidFill>
                      </a:ln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fr-FR"/>
                      </a:p>
                    </p:txBody>
                  </p:sp>
                  <p:sp>
                    <p:nvSpPr>
                      <p:cNvPr id="192" name="Ellipse 191">
                        <a:extLst>
                          <a:ext uri="{FF2B5EF4-FFF2-40B4-BE49-F238E27FC236}">
                            <a16:creationId xmlns:a16="http://schemas.microsoft.com/office/drawing/2014/main" id="{BE7A11B9-5B76-45EE-8A48-6D6EF5191C2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7315" y="596900"/>
                        <a:ext cx="60325" cy="67945"/>
                      </a:xfrm>
                      <a:prstGeom prst="ellipse">
                        <a:avLst/>
                      </a:prstGeom>
                      <a:solidFill>
                        <a:srgbClr val="FFFFFF"/>
                      </a:solidFill>
                      <a:ln w="6350" cmpd="sng">
                        <a:solidFill>
                          <a:schemeClr val="tx1"/>
                        </a:solidFill>
                      </a:ln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fr-FR"/>
                      </a:p>
                    </p:txBody>
                  </p:sp>
                </p:grpSp>
              </p:grpSp>
            </p:grpSp>
          </p:grpSp>
          <p:sp>
            <p:nvSpPr>
              <p:cNvPr id="175" name="Ellipse 174">
                <a:extLst>
                  <a:ext uri="{FF2B5EF4-FFF2-40B4-BE49-F238E27FC236}">
                    <a16:creationId xmlns:a16="http://schemas.microsoft.com/office/drawing/2014/main" id="{918E8BCF-C14D-42E8-95E4-87A450FEA7C9}"/>
                  </a:ext>
                </a:extLst>
              </p:cNvPr>
              <p:cNvSpPr/>
              <p:nvPr/>
            </p:nvSpPr>
            <p:spPr>
              <a:xfrm>
                <a:off x="338455" y="800100"/>
                <a:ext cx="146050" cy="7556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  <p:grpSp>
            <p:nvGrpSpPr>
              <p:cNvPr id="176" name="Grouper 1282">
                <a:extLst>
                  <a:ext uri="{FF2B5EF4-FFF2-40B4-BE49-F238E27FC236}">
                    <a16:creationId xmlns:a16="http://schemas.microsoft.com/office/drawing/2014/main" id="{546E3F8B-93CA-4E63-B0A7-923FCD6C753B}"/>
                  </a:ext>
                </a:extLst>
              </p:cNvPr>
              <p:cNvGrpSpPr/>
              <p:nvPr/>
            </p:nvGrpSpPr>
            <p:grpSpPr>
              <a:xfrm rot="19859595">
                <a:off x="0" y="89535"/>
                <a:ext cx="219710" cy="161925"/>
                <a:chOff x="0" y="0"/>
                <a:chExt cx="219710" cy="161925"/>
              </a:xfrm>
              <a:solidFill>
                <a:schemeClr val="bg1">
                  <a:lumMod val="85000"/>
                </a:schemeClr>
              </a:solidFill>
            </p:grpSpPr>
            <p:sp>
              <p:nvSpPr>
                <p:cNvPr id="177" name="Rectangle 176">
                  <a:extLst>
                    <a:ext uri="{FF2B5EF4-FFF2-40B4-BE49-F238E27FC236}">
                      <a16:creationId xmlns:a16="http://schemas.microsoft.com/office/drawing/2014/main" id="{4EFD115D-57B6-481D-AF95-8DDF0C73B9B5}"/>
                    </a:ext>
                  </a:extLst>
                </p:cNvPr>
                <p:cNvSpPr/>
                <p:nvPr/>
              </p:nvSpPr>
              <p:spPr>
                <a:xfrm>
                  <a:off x="45720" y="45720"/>
                  <a:ext cx="134620" cy="116205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fr-FR" dirty="0"/>
                </a:p>
              </p:txBody>
            </p:sp>
            <p:sp>
              <p:nvSpPr>
                <p:cNvPr id="178" name="Rectangle 177">
                  <a:extLst>
                    <a:ext uri="{FF2B5EF4-FFF2-40B4-BE49-F238E27FC236}">
                      <a16:creationId xmlns:a16="http://schemas.microsoft.com/office/drawing/2014/main" id="{41A72AF6-6F3F-4903-BDF5-2E99174B62AF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219710" cy="45085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fr-FR"/>
                </a:p>
              </p:txBody>
            </p:sp>
          </p:grpSp>
        </p:grpSp>
        <p:sp>
          <p:nvSpPr>
            <p:cNvPr id="212" name="Flèche : droite 211">
              <a:extLst>
                <a:ext uri="{FF2B5EF4-FFF2-40B4-BE49-F238E27FC236}">
                  <a16:creationId xmlns:a16="http://schemas.microsoft.com/office/drawing/2014/main" id="{F26C866E-4EE9-45B2-BAE9-C8B526554185}"/>
                </a:ext>
              </a:extLst>
            </p:cNvPr>
            <p:cNvSpPr/>
            <p:nvPr/>
          </p:nvSpPr>
          <p:spPr>
            <a:xfrm>
              <a:off x="3765201" y="4508573"/>
              <a:ext cx="2161606" cy="238436"/>
            </a:xfrm>
            <a:prstGeom prst="rightArrow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3" name="Rectangle 212">
              <a:extLst>
                <a:ext uri="{FF2B5EF4-FFF2-40B4-BE49-F238E27FC236}">
                  <a16:creationId xmlns:a16="http://schemas.microsoft.com/office/drawing/2014/main" id="{6E9BE317-2444-4741-A4B5-725A71983081}"/>
                </a:ext>
              </a:extLst>
            </p:cNvPr>
            <p:cNvSpPr/>
            <p:nvPr/>
          </p:nvSpPr>
          <p:spPr>
            <a:xfrm>
              <a:off x="6467316" y="3774819"/>
              <a:ext cx="529876" cy="56332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4" name="Forme libre : forme 213">
              <a:extLst>
                <a:ext uri="{FF2B5EF4-FFF2-40B4-BE49-F238E27FC236}">
                  <a16:creationId xmlns:a16="http://schemas.microsoft.com/office/drawing/2014/main" id="{45815CEE-1816-4775-B544-70481373E1CA}"/>
                </a:ext>
              </a:extLst>
            </p:cNvPr>
            <p:cNvSpPr/>
            <p:nvPr/>
          </p:nvSpPr>
          <p:spPr>
            <a:xfrm>
              <a:off x="6136569" y="5511513"/>
              <a:ext cx="1182577" cy="719030"/>
            </a:xfrm>
            <a:custGeom>
              <a:avLst/>
              <a:gdLst>
                <a:gd name="connsiteX0" fmla="*/ 126833 w 1473698"/>
                <a:gd name="connsiteY0" fmla="*/ 0 h 853052"/>
                <a:gd name="connsiteX1" fmla="*/ 1346866 w 1473698"/>
                <a:gd name="connsiteY1" fmla="*/ 0 h 853052"/>
                <a:gd name="connsiteX2" fmla="*/ 1473698 w 1473698"/>
                <a:gd name="connsiteY2" fmla="*/ 507330 h 853052"/>
                <a:gd name="connsiteX3" fmla="*/ 1473698 w 1473698"/>
                <a:gd name="connsiteY3" fmla="*/ 795431 h 853052"/>
                <a:gd name="connsiteX4" fmla="*/ 1416077 w 1473698"/>
                <a:gd name="connsiteY4" fmla="*/ 853052 h 853052"/>
                <a:gd name="connsiteX5" fmla="*/ 58436 w 1473698"/>
                <a:gd name="connsiteY5" fmla="*/ 853052 h 853052"/>
                <a:gd name="connsiteX6" fmla="*/ 815 w 1473698"/>
                <a:gd name="connsiteY6" fmla="*/ 795431 h 853052"/>
                <a:gd name="connsiteX7" fmla="*/ 815 w 1473698"/>
                <a:gd name="connsiteY7" fmla="*/ 507330 h 853052"/>
                <a:gd name="connsiteX8" fmla="*/ 0 w 1473698"/>
                <a:gd name="connsiteY8" fmla="*/ 507330 h 8530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73698" h="853052">
                  <a:moveTo>
                    <a:pt x="126833" y="0"/>
                  </a:moveTo>
                  <a:lnTo>
                    <a:pt x="1346866" y="0"/>
                  </a:lnTo>
                  <a:lnTo>
                    <a:pt x="1473698" y="507330"/>
                  </a:lnTo>
                  <a:lnTo>
                    <a:pt x="1473698" y="795431"/>
                  </a:lnTo>
                  <a:cubicBezTo>
                    <a:pt x="1473698" y="827254"/>
                    <a:pt x="1447900" y="853052"/>
                    <a:pt x="1416077" y="853052"/>
                  </a:cubicBezTo>
                  <a:lnTo>
                    <a:pt x="58436" y="853052"/>
                  </a:lnTo>
                  <a:cubicBezTo>
                    <a:pt x="26613" y="853052"/>
                    <a:pt x="815" y="827254"/>
                    <a:pt x="815" y="795431"/>
                  </a:cubicBezTo>
                  <a:lnTo>
                    <a:pt x="815" y="507330"/>
                  </a:lnTo>
                  <a:lnTo>
                    <a:pt x="0" y="507330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5" name="Forme libre : forme 214">
              <a:extLst>
                <a:ext uri="{FF2B5EF4-FFF2-40B4-BE49-F238E27FC236}">
                  <a16:creationId xmlns:a16="http://schemas.microsoft.com/office/drawing/2014/main" id="{BEFE3FBD-EEED-4853-A64C-B13C59EBB9DC}"/>
                </a:ext>
              </a:extLst>
            </p:cNvPr>
            <p:cNvSpPr/>
            <p:nvPr/>
          </p:nvSpPr>
          <p:spPr>
            <a:xfrm rot="10800000">
              <a:off x="6137388" y="3950763"/>
              <a:ext cx="1181923" cy="2279780"/>
            </a:xfrm>
            <a:custGeom>
              <a:avLst/>
              <a:gdLst>
                <a:gd name="connsiteX0" fmla="*/ 1067408 w 1472882"/>
                <a:gd name="connsiteY0" fmla="*/ 2704716 h 2704716"/>
                <a:gd name="connsiteX1" fmla="*/ 405420 w 1472882"/>
                <a:gd name="connsiteY1" fmla="*/ 2704716 h 2704716"/>
                <a:gd name="connsiteX2" fmla="*/ 405420 w 1472882"/>
                <a:gd name="connsiteY2" fmla="*/ 2029470 h 2704716"/>
                <a:gd name="connsiteX3" fmla="*/ 0 w 1472882"/>
                <a:gd name="connsiteY3" fmla="*/ 345721 h 2704716"/>
                <a:gd name="connsiteX4" fmla="*/ 3 w 1472882"/>
                <a:gd name="connsiteY4" fmla="*/ 345721 h 2704716"/>
                <a:gd name="connsiteX5" fmla="*/ 3 w 1472882"/>
                <a:gd name="connsiteY5" fmla="*/ 57622 h 2704716"/>
                <a:gd name="connsiteX6" fmla="*/ 57625 w 1472882"/>
                <a:gd name="connsiteY6" fmla="*/ 0 h 2704716"/>
                <a:gd name="connsiteX7" fmla="*/ 1415260 w 1472882"/>
                <a:gd name="connsiteY7" fmla="*/ 0 h 2704716"/>
                <a:gd name="connsiteX8" fmla="*/ 1472882 w 1472882"/>
                <a:gd name="connsiteY8" fmla="*/ 57622 h 2704716"/>
                <a:gd name="connsiteX9" fmla="*/ 1472882 w 1472882"/>
                <a:gd name="connsiteY9" fmla="*/ 345723 h 2704716"/>
                <a:gd name="connsiteX10" fmla="*/ 1472880 w 1472882"/>
                <a:gd name="connsiteY10" fmla="*/ 345723 h 2704716"/>
                <a:gd name="connsiteX11" fmla="*/ 1067408 w 1472882"/>
                <a:gd name="connsiteY11" fmla="*/ 2029686 h 270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472882" h="2704716">
                  <a:moveTo>
                    <a:pt x="1067408" y="2704716"/>
                  </a:moveTo>
                  <a:lnTo>
                    <a:pt x="405420" y="2704716"/>
                  </a:lnTo>
                  <a:lnTo>
                    <a:pt x="405420" y="2029470"/>
                  </a:lnTo>
                  <a:lnTo>
                    <a:pt x="0" y="345721"/>
                  </a:lnTo>
                  <a:lnTo>
                    <a:pt x="3" y="345721"/>
                  </a:lnTo>
                  <a:lnTo>
                    <a:pt x="3" y="57622"/>
                  </a:lnTo>
                  <a:cubicBezTo>
                    <a:pt x="3" y="25798"/>
                    <a:pt x="25801" y="0"/>
                    <a:pt x="57625" y="0"/>
                  </a:cubicBezTo>
                  <a:lnTo>
                    <a:pt x="1415260" y="0"/>
                  </a:lnTo>
                  <a:cubicBezTo>
                    <a:pt x="1447084" y="0"/>
                    <a:pt x="1472882" y="25798"/>
                    <a:pt x="1472882" y="57622"/>
                  </a:cubicBezTo>
                  <a:lnTo>
                    <a:pt x="1472882" y="345723"/>
                  </a:lnTo>
                  <a:lnTo>
                    <a:pt x="1472880" y="345723"/>
                  </a:lnTo>
                  <a:lnTo>
                    <a:pt x="1067408" y="2029686"/>
                  </a:ln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6" name="ZoneTexte 215">
              <a:extLst>
                <a:ext uri="{FF2B5EF4-FFF2-40B4-BE49-F238E27FC236}">
                  <a16:creationId xmlns:a16="http://schemas.microsoft.com/office/drawing/2014/main" id="{2D60B86D-7A6F-4B28-A3BA-0650C5817C0E}"/>
                </a:ext>
              </a:extLst>
            </p:cNvPr>
            <p:cNvSpPr txBox="1"/>
            <p:nvPr/>
          </p:nvSpPr>
          <p:spPr>
            <a:xfrm>
              <a:off x="3603962" y="4060083"/>
              <a:ext cx="3139656" cy="485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0" dirty="0"/>
                <a:t>Essorage Buchner</a:t>
              </a:r>
            </a:p>
          </p:txBody>
        </p:sp>
        <p:grpSp>
          <p:nvGrpSpPr>
            <p:cNvPr id="217" name="Grouper 951">
              <a:extLst>
                <a:ext uri="{FF2B5EF4-FFF2-40B4-BE49-F238E27FC236}">
                  <a16:creationId xmlns:a16="http://schemas.microsoft.com/office/drawing/2014/main" id="{41A76F4A-7D70-401F-B124-67B54DD4589B}"/>
                </a:ext>
              </a:extLst>
            </p:cNvPr>
            <p:cNvGrpSpPr/>
            <p:nvPr/>
          </p:nvGrpSpPr>
          <p:grpSpPr>
            <a:xfrm>
              <a:off x="9134270" y="3764110"/>
              <a:ext cx="1472880" cy="1378043"/>
              <a:chOff x="0" y="0"/>
              <a:chExt cx="1143000" cy="972185"/>
            </a:xfrm>
          </p:grpSpPr>
          <p:grpSp>
            <p:nvGrpSpPr>
              <p:cNvPr id="218" name="Grouper 952">
                <a:extLst>
                  <a:ext uri="{FF2B5EF4-FFF2-40B4-BE49-F238E27FC236}">
                    <a16:creationId xmlns:a16="http://schemas.microsoft.com/office/drawing/2014/main" id="{FBC269FB-AB7C-47C8-9F77-8FDA9AC0BAD2}"/>
                  </a:ext>
                </a:extLst>
              </p:cNvPr>
              <p:cNvGrpSpPr/>
              <p:nvPr/>
            </p:nvGrpSpPr>
            <p:grpSpPr>
              <a:xfrm>
                <a:off x="0" y="226695"/>
                <a:ext cx="1143000" cy="745490"/>
                <a:chOff x="0" y="0"/>
                <a:chExt cx="1143000" cy="745490"/>
              </a:xfrm>
            </p:grpSpPr>
            <p:sp>
              <p:nvSpPr>
                <p:cNvPr id="220" name="Rectangle 219">
                  <a:extLst>
                    <a:ext uri="{FF2B5EF4-FFF2-40B4-BE49-F238E27FC236}">
                      <a16:creationId xmlns:a16="http://schemas.microsoft.com/office/drawing/2014/main" id="{3F1F11AD-8C69-4565-875E-8281CDF0313C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1143000" cy="745490"/>
                </a:xfrm>
                <a:prstGeom prst="rect">
                  <a:avLst/>
                </a:prstGeom>
                <a:solidFill>
                  <a:srgbClr val="BFBFBF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fr-FR"/>
                </a:p>
              </p:txBody>
            </p:sp>
            <p:sp>
              <p:nvSpPr>
                <p:cNvPr id="221" name="Ellipse 220">
                  <a:extLst>
                    <a:ext uri="{FF2B5EF4-FFF2-40B4-BE49-F238E27FC236}">
                      <a16:creationId xmlns:a16="http://schemas.microsoft.com/office/drawing/2014/main" id="{4155E75B-91B0-40CD-BDCA-0E3DFE4FD9B4}"/>
                    </a:ext>
                  </a:extLst>
                </p:cNvPr>
                <p:cNvSpPr/>
                <p:nvPr/>
              </p:nvSpPr>
              <p:spPr>
                <a:xfrm>
                  <a:off x="114300" y="496570"/>
                  <a:ext cx="114300" cy="135255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fr-FR"/>
                </a:p>
              </p:txBody>
            </p:sp>
          </p:grpSp>
          <p:sp>
            <p:nvSpPr>
              <p:cNvPr id="219" name="Corde 218">
                <a:extLst>
                  <a:ext uri="{FF2B5EF4-FFF2-40B4-BE49-F238E27FC236}">
                    <a16:creationId xmlns:a16="http://schemas.microsoft.com/office/drawing/2014/main" id="{BBE72BC7-6C04-4E0C-8039-35D9184482E2}"/>
                  </a:ext>
                </a:extLst>
              </p:cNvPr>
              <p:cNvSpPr/>
              <p:nvPr/>
            </p:nvSpPr>
            <p:spPr>
              <a:xfrm rot="17567007">
                <a:off x="227330" y="4445"/>
                <a:ext cx="706120" cy="697230"/>
              </a:xfrm>
              <a:prstGeom prst="chord">
                <a:avLst>
                  <a:gd name="adj1" fmla="val 2700000"/>
                  <a:gd name="adj2" fmla="val 16236166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</p:grpSp>
        <p:grpSp>
          <p:nvGrpSpPr>
            <p:cNvPr id="222" name="Grouper 1156">
              <a:extLst>
                <a:ext uri="{FF2B5EF4-FFF2-40B4-BE49-F238E27FC236}">
                  <a16:creationId xmlns:a16="http://schemas.microsoft.com/office/drawing/2014/main" id="{2A91EC29-0719-49B3-8813-D71B8E237FF7}"/>
                </a:ext>
              </a:extLst>
            </p:cNvPr>
            <p:cNvGrpSpPr/>
            <p:nvPr/>
          </p:nvGrpSpPr>
          <p:grpSpPr>
            <a:xfrm>
              <a:off x="9137543" y="5127751"/>
              <a:ext cx="1490882" cy="1155720"/>
              <a:chOff x="0" y="0"/>
              <a:chExt cx="1156970" cy="815340"/>
            </a:xfrm>
          </p:grpSpPr>
          <p:sp>
            <p:nvSpPr>
              <p:cNvPr id="223" name="Rectangle 222">
                <a:extLst>
                  <a:ext uri="{FF2B5EF4-FFF2-40B4-BE49-F238E27FC236}">
                    <a16:creationId xmlns:a16="http://schemas.microsoft.com/office/drawing/2014/main" id="{D1CE63F5-2E5E-4B5A-ABE2-C724FA067A3B}"/>
                  </a:ext>
                </a:extLst>
              </p:cNvPr>
              <p:cNvSpPr/>
              <p:nvPr/>
            </p:nvSpPr>
            <p:spPr>
              <a:xfrm>
                <a:off x="0" y="0"/>
                <a:ext cx="1143000" cy="100330"/>
              </a:xfrm>
              <a:prstGeom prst="rect">
                <a:avLst/>
              </a:prstGeom>
              <a:solidFill>
                <a:srgbClr val="BFBFBF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  <p:sp>
            <p:nvSpPr>
              <p:cNvPr id="224" name="Rectangle 223">
                <a:extLst>
                  <a:ext uri="{FF2B5EF4-FFF2-40B4-BE49-F238E27FC236}">
                    <a16:creationId xmlns:a16="http://schemas.microsoft.com/office/drawing/2014/main" id="{8812A6AA-1962-43DD-AB6A-2F58A7D97EDA}"/>
                  </a:ext>
                </a:extLst>
              </p:cNvPr>
              <p:cNvSpPr/>
              <p:nvPr/>
            </p:nvSpPr>
            <p:spPr>
              <a:xfrm>
                <a:off x="13970" y="715010"/>
                <a:ext cx="1143000" cy="100330"/>
              </a:xfrm>
              <a:prstGeom prst="rect">
                <a:avLst/>
              </a:prstGeom>
              <a:solidFill>
                <a:srgbClr val="BFBFBF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  <p:cxnSp>
            <p:nvCxnSpPr>
              <p:cNvPr id="225" name="Connecteur droit 224">
                <a:extLst>
                  <a:ext uri="{FF2B5EF4-FFF2-40B4-BE49-F238E27FC236}">
                    <a16:creationId xmlns:a16="http://schemas.microsoft.com/office/drawing/2014/main" id="{2ECFA26D-0AB0-4D3A-B7CD-E442A14238BA}"/>
                  </a:ext>
                </a:extLst>
              </p:cNvPr>
              <p:cNvCxnSpPr/>
              <p:nvPr/>
            </p:nvCxnSpPr>
            <p:spPr>
              <a:xfrm>
                <a:off x="113665" y="100330"/>
                <a:ext cx="924227" cy="304800"/>
              </a:xfrm>
              <a:prstGeom prst="line">
                <a:avLst/>
              </a:prstGeom>
              <a:ln w="1270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Connecteur droit 225">
                <a:extLst>
                  <a:ext uri="{FF2B5EF4-FFF2-40B4-BE49-F238E27FC236}">
                    <a16:creationId xmlns:a16="http://schemas.microsoft.com/office/drawing/2014/main" id="{E3D79FCC-344C-43E3-982F-D10FE788C900}"/>
                  </a:ext>
                </a:extLst>
              </p:cNvPr>
              <p:cNvCxnSpPr/>
              <p:nvPr/>
            </p:nvCxnSpPr>
            <p:spPr>
              <a:xfrm flipH="1">
                <a:off x="113665" y="100330"/>
                <a:ext cx="924862" cy="304800"/>
              </a:xfrm>
              <a:prstGeom prst="line">
                <a:avLst/>
              </a:prstGeom>
              <a:ln w="1270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Connecteur droit 226">
                <a:extLst>
                  <a:ext uri="{FF2B5EF4-FFF2-40B4-BE49-F238E27FC236}">
                    <a16:creationId xmlns:a16="http://schemas.microsoft.com/office/drawing/2014/main" id="{8DA6AD91-76F7-41D1-9BC2-FD0653BAED6B}"/>
                  </a:ext>
                </a:extLst>
              </p:cNvPr>
              <p:cNvCxnSpPr/>
              <p:nvPr/>
            </p:nvCxnSpPr>
            <p:spPr>
              <a:xfrm>
                <a:off x="113665" y="405130"/>
                <a:ext cx="924227" cy="304800"/>
              </a:xfrm>
              <a:prstGeom prst="line">
                <a:avLst/>
              </a:prstGeom>
              <a:ln w="1270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Connecteur droit 227">
                <a:extLst>
                  <a:ext uri="{FF2B5EF4-FFF2-40B4-BE49-F238E27FC236}">
                    <a16:creationId xmlns:a16="http://schemas.microsoft.com/office/drawing/2014/main" id="{6FE44F48-4C8A-4B26-865C-054E373D1921}"/>
                  </a:ext>
                </a:extLst>
              </p:cNvPr>
              <p:cNvCxnSpPr/>
              <p:nvPr/>
            </p:nvCxnSpPr>
            <p:spPr>
              <a:xfrm flipH="1">
                <a:off x="113665" y="405130"/>
                <a:ext cx="924560" cy="304800"/>
              </a:xfrm>
              <a:prstGeom prst="line">
                <a:avLst/>
              </a:prstGeom>
              <a:ln w="1270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9" name="Grouper 1287">
              <a:extLst>
                <a:ext uri="{FF2B5EF4-FFF2-40B4-BE49-F238E27FC236}">
                  <a16:creationId xmlns:a16="http://schemas.microsoft.com/office/drawing/2014/main" id="{4D452A98-40FC-4C82-B9BE-AAC04692F461}"/>
                </a:ext>
              </a:extLst>
            </p:cNvPr>
            <p:cNvGrpSpPr/>
            <p:nvPr/>
          </p:nvGrpSpPr>
          <p:grpSpPr>
            <a:xfrm>
              <a:off x="9432118" y="3505783"/>
              <a:ext cx="893548" cy="1252030"/>
              <a:chOff x="71120" y="0"/>
              <a:chExt cx="693420" cy="883285"/>
            </a:xfrm>
          </p:grpSpPr>
          <p:grpSp>
            <p:nvGrpSpPr>
              <p:cNvPr id="230" name="Grouper 1286">
                <a:extLst>
                  <a:ext uri="{FF2B5EF4-FFF2-40B4-BE49-F238E27FC236}">
                    <a16:creationId xmlns:a16="http://schemas.microsoft.com/office/drawing/2014/main" id="{40B1028D-0E37-48B4-9ABD-1E7BF55244D8}"/>
                  </a:ext>
                </a:extLst>
              </p:cNvPr>
              <p:cNvGrpSpPr/>
              <p:nvPr/>
            </p:nvGrpSpPr>
            <p:grpSpPr>
              <a:xfrm>
                <a:off x="71120" y="0"/>
                <a:ext cx="693420" cy="883285"/>
                <a:chOff x="0" y="0"/>
                <a:chExt cx="693420" cy="883285"/>
              </a:xfrm>
            </p:grpSpPr>
            <p:grpSp>
              <p:nvGrpSpPr>
                <p:cNvPr id="232" name="Grouper 1231">
                  <a:extLst>
                    <a:ext uri="{FF2B5EF4-FFF2-40B4-BE49-F238E27FC236}">
                      <a16:creationId xmlns:a16="http://schemas.microsoft.com/office/drawing/2014/main" id="{0ED7C9EA-E5A5-4958-84DE-9AD271F34129}"/>
                    </a:ext>
                  </a:extLst>
                </p:cNvPr>
                <p:cNvGrpSpPr/>
                <p:nvPr/>
              </p:nvGrpSpPr>
              <p:grpSpPr>
                <a:xfrm>
                  <a:off x="0" y="0"/>
                  <a:ext cx="693420" cy="883285"/>
                  <a:chOff x="0" y="0"/>
                  <a:chExt cx="693420" cy="883285"/>
                </a:xfrm>
              </p:grpSpPr>
              <p:sp>
                <p:nvSpPr>
                  <p:cNvPr id="260" name="Rectangle 259">
                    <a:extLst>
                      <a:ext uri="{FF2B5EF4-FFF2-40B4-BE49-F238E27FC236}">
                        <a16:creationId xmlns:a16="http://schemas.microsoft.com/office/drawing/2014/main" id="{0DA103E1-16E4-4CC0-8403-71B0D76EEDC0}"/>
                      </a:ext>
                    </a:extLst>
                  </p:cNvPr>
                  <p:cNvSpPr/>
                  <p:nvPr/>
                </p:nvSpPr>
                <p:spPr>
                  <a:xfrm rot="19775393">
                    <a:off x="28575" y="148590"/>
                    <a:ext cx="152400" cy="2540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fr-FR"/>
                  </a:p>
                </p:txBody>
              </p:sp>
              <p:sp>
                <p:nvSpPr>
                  <p:cNvPr id="261" name="Rectangle 260">
                    <a:extLst>
                      <a:ext uri="{FF2B5EF4-FFF2-40B4-BE49-F238E27FC236}">
                        <a16:creationId xmlns:a16="http://schemas.microsoft.com/office/drawing/2014/main" id="{0D7E96C6-7CC6-431E-87AB-92E891246D51}"/>
                      </a:ext>
                    </a:extLst>
                  </p:cNvPr>
                  <p:cNvSpPr/>
                  <p:nvPr/>
                </p:nvSpPr>
                <p:spPr>
                  <a:xfrm>
                    <a:off x="272415" y="12700"/>
                    <a:ext cx="152400" cy="2540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fr-FR"/>
                  </a:p>
                </p:txBody>
              </p:sp>
              <p:sp>
                <p:nvSpPr>
                  <p:cNvPr id="262" name="Ellipse 261">
                    <a:extLst>
                      <a:ext uri="{FF2B5EF4-FFF2-40B4-BE49-F238E27FC236}">
                        <a16:creationId xmlns:a16="http://schemas.microsoft.com/office/drawing/2014/main" id="{D2A92B4D-7A2F-4534-8C5C-BE89ECCD56A3}"/>
                      </a:ext>
                    </a:extLst>
                  </p:cNvPr>
                  <p:cNvSpPr/>
                  <p:nvPr/>
                </p:nvSpPr>
                <p:spPr>
                  <a:xfrm>
                    <a:off x="0" y="189865"/>
                    <a:ext cx="693420" cy="69342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fr-FR"/>
                  </a:p>
                </p:txBody>
              </p:sp>
              <p:sp>
                <p:nvSpPr>
                  <p:cNvPr id="263" name="Rectangle 262">
                    <a:extLst>
                      <a:ext uri="{FF2B5EF4-FFF2-40B4-BE49-F238E27FC236}">
                        <a16:creationId xmlns:a16="http://schemas.microsoft.com/office/drawing/2014/main" id="{1AD2E617-3A30-4E13-826C-A6F97FF528AD}"/>
                      </a:ext>
                    </a:extLst>
                  </p:cNvPr>
                  <p:cNvSpPr/>
                  <p:nvPr/>
                </p:nvSpPr>
                <p:spPr>
                  <a:xfrm rot="19775393">
                    <a:off x="38735" y="136525"/>
                    <a:ext cx="134620" cy="28702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fr-FR"/>
                  </a:p>
                </p:txBody>
              </p:sp>
              <p:sp>
                <p:nvSpPr>
                  <p:cNvPr id="264" name="Rectangle 263">
                    <a:extLst>
                      <a:ext uri="{FF2B5EF4-FFF2-40B4-BE49-F238E27FC236}">
                        <a16:creationId xmlns:a16="http://schemas.microsoft.com/office/drawing/2014/main" id="{97E2890D-92F2-4625-8F8F-AC33F3E754DA}"/>
                      </a:ext>
                    </a:extLst>
                  </p:cNvPr>
                  <p:cNvSpPr/>
                  <p:nvPr/>
                </p:nvSpPr>
                <p:spPr>
                  <a:xfrm>
                    <a:off x="280035" y="0"/>
                    <a:ext cx="134620" cy="28702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fr-FR"/>
                  </a:p>
                </p:txBody>
              </p:sp>
            </p:grpSp>
            <p:grpSp>
              <p:nvGrpSpPr>
                <p:cNvPr id="233" name="Grouper 1285">
                  <a:extLst>
                    <a:ext uri="{FF2B5EF4-FFF2-40B4-BE49-F238E27FC236}">
                      <a16:creationId xmlns:a16="http://schemas.microsoft.com/office/drawing/2014/main" id="{99F74822-8FD5-4AC8-910A-CBB758FF6541}"/>
                    </a:ext>
                  </a:extLst>
                </p:cNvPr>
                <p:cNvGrpSpPr/>
                <p:nvPr/>
              </p:nvGrpSpPr>
              <p:grpSpPr>
                <a:xfrm>
                  <a:off x="0" y="189230"/>
                  <a:ext cx="693420" cy="693420"/>
                  <a:chOff x="0" y="0"/>
                  <a:chExt cx="693420" cy="693420"/>
                </a:xfrm>
              </p:grpSpPr>
              <p:sp>
                <p:nvSpPr>
                  <p:cNvPr id="234" name="Corde 233">
                    <a:extLst>
                      <a:ext uri="{FF2B5EF4-FFF2-40B4-BE49-F238E27FC236}">
                        <a16:creationId xmlns:a16="http://schemas.microsoft.com/office/drawing/2014/main" id="{5C9EACD9-C3EE-44F4-A2FF-C0E13CA5B407}"/>
                      </a:ext>
                    </a:extLst>
                  </p:cNvPr>
                  <p:cNvSpPr/>
                  <p:nvPr/>
                </p:nvSpPr>
                <p:spPr>
                  <a:xfrm rot="17560116">
                    <a:off x="0" y="0"/>
                    <a:ext cx="693420" cy="693420"/>
                  </a:xfrm>
                  <a:prstGeom prst="chord">
                    <a:avLst>
                      <a:gd name="adj1" fmla="val 4447445"/>
                      <a:gd name="adj2" fmla="val 14321630"/>
                    </a:avLst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fr-FR"/>
                  </a:p>
                </p:txBody>
              </p:sp>
              <p:grpSp>
                <p:nvGrpSpPr>
                  <p:cNvPr id="235" name="Grouper 1119">
                    <a:extLst>
                      <a:ext uri="{FF2B5EF4-FFF2-40B4-BE49-F238E27FC236}">
                        <a16:creationId xmlns:a16="http://schemas.microsoft.com/office/drawing/2014/main" id="{D310E12C-3745-4BE1-8ECE-78601BA6FAB6}"/>
                      </a:ext>
                    </a:extLst>
                  </p:cNvPr>
                  <p:cNvGrpSpPr/>
                  <p:nvPr/>
                </p:nvGrpSpPr>
                <p:grpSpPr>
                  <a:xfrm>
                    <a:off x="150495" y="434341"/>
                    <a:ext cx="410210" cy="220343"/>
                    <a:chOff x="0" y="1"/>
                    <a:chExt cx="410210" cy="220343"/>
                  </a:xfrm>
                </p:grpSpPr>
                <p:grpSp>
                  <p:nvGrpSpPr>
                    <p:cNvPr id="236" name="Grouper 1121">
                      <a:extLst>
                        <a:ext uri="{FF2B5EF4-FFF2-40B4-BE49-F238E27FC236}">
                          <a16:creationId xmlns:a16="http://schemas.microsoft.com/office/drawing/2014/main" id="{3DE510DD-0894-4427-93B4-45650174AB6A}"/>
                        </a:ext>
                      </a:extLst>
                    </p:cNvPr>
                    <p:cNvGrpSpPr/>
                    <p:nvPr/>
                  </p:nvGrpSpPr>
                  <p:grpSpPr>
                    <a:xfrm flipH="1">
                      <a:off x="274322" y="1"/>
                      <a:ext cx="135888" cy="203840"/>
                      <a:chOff x="0" y="134620"/>
                      <a:chExt cx="291465" cy="530225"/>
                    </a:xfrm>
                  </p:grpSpPr>
                  <p:sp>
                    <p:nvSpPr>
                      <p:cNvPr id="253" name="Ellipse 252">
                        <a:extLst>
                          <a:ext uri="{FF2B5EF4-FFF2-40B4-BE49-F238E27FC236}">
                            <a16:creationId xmlns:a16="http://schemas.microsoft.com/office/drawing/2014/main" id="{9A7FB5AE-0002-40B2-999D-EC62AE361B1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0" y="357505"/>
                        <a:ext cx="60325" cy="67946"/>
                      </a:xfrm>
                      <a:prstGeom prst="ellipse">
                        <a:avLst/>
                      </a:prstGeom>
                      <a:solidFill>
                        <a:srgbClr val="FFFFFF"/>
                      </a:solidFill>
                      <a:ln w="6350" cmpd="sng">
                        <a:solidFill>
                          <a:schemeClr val="tx1"/>
                        </a:solidFill>
                      </a:ln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fr-FR"/>
                      </a:p>
                    </p:txBody>
                  </p:sp>
                  <p:sp>
                    <p:nvSpPr>
                      <p:cNvPr id="254" name="Ellipse 253">
                        <a:extLst>
                          <a:ext uri="{FF2B5EF4-FFF2-40B4-BE49-F238E27FC236}">
                            <a16:creationId xmlns:a16="http://schemas.microsoft.com/office/drawing/2014/main" id="{A65E033F-2812-4922-B127-4FAACFA3EC0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5885" y="400685"/>
                        <a:ext cx="75565" cy="88900"/>
                      </a:xfrm>
                      <a:prstGeom prst="ellipse">
                        <a:avLst/>
                      </a:prstGeom>
                      <a:solidFill>
                        <a:srgbClr val="FFFFFF"/>
                      </a:solidFill>
                      <a:ln w="6350" cmpd="sng">
                        <a:solidFill>
                          <a:schemeClr val="tx1"/>
                        </a:solidFill>
                      </a:ln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fr-FR"/>
                      </a:p>
                    </p:txBody>
                  </p:sp>
                  <p:sp>
                    <p:nvSpPr>
                      <p:cNvPr id="255" name="Ellipse 254">
                        <a:extLst>
                          <a:ext uri="{FF2B5EF4-FFF2-40B4-BE49-F238E27FC236}">
                            <a16:creationId xmlns:a16="http://schemas.microsoft.com/office/drawing/2014/main" id="{A893E1B1-D25B-4DA9-B54C-BE3C0865FB6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7640" y="238760"/>
                        <a:ext cx="76200" cy="90170"/>
                      </a:xfrm>
                      <a:prstGeom prst="ellipse">
                        <a:avLst/>
                      </a:prstGeom>
                      <a:solidFill>
                        <a:srgbClr val="FFFFFF"/>
                      </a:solidFill>
                      <a:ln w="6350" cmpd="sng">
                        <a:solidFill>
                          <a:schemeClr val="tx1"/>
                        </a:solidFill>
                      </a:ln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fr-FR"/>
                      </a:p>
                    </p:txBody>
                  </p:sp>
                  <p:sp>
                    <p:nvSpPr>
                      <p:cNvPr id="256" name="Ellipse 255">
                        <a:extLst>
                          <a:ext uri="{FF2B5EF4-FFF2-40B4-BE49-F238E27FC236}">
                            <a16:creationId xmlns:a16="http://schemas.microsoft.com/office/drawing/2014/main" id="{28B5D6FB-7289-420A-84BD-6D1B4A7CA24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0" y="176530"/>
                        <a:ext cx="88265" cy="97155"/>
                      </a:xfrm>
                      <a:prstGeom prst="ellipse">
                        <a:avLst/>
                      </a:prstGeom>
                      <a:solidFill>
                        <a:srgbClr val="FFFFFF"/>
                      </a:solidFill>
                      <a:ln w="6350" cmpd="sng">
                        <a:solidFill>
                          <a:schemeClr val="tx1"/>
                        </a:solidFill>
                      </a:ln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fr-FR"/>
                      </a:p>
                    </p:txBody>
                  </p:sp>
                  <p:sp>
                    <p:nvSpPr>
                      <p:cNvPr id="257" name="Ellipse 256">
                        <a:extLst>
                          <a:ext uri="{FF2B5EF4-FFF2-40B4-BE49-F238E27FC236}">
                            <a16:creationId xmlns:a16="http://schemas.microsoft.com/office/drawing/2014/main" id="{DDE07638-68E6-42CD-A664-85CD2C4ECD8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2400" y="134620"/>
                        <a:ext cx="60325" cy="67945"/>
                      </a:xfrm>
                      <a:prstGeom prst="ellipse">
                        <a:avLst/>
                      </a:prstGeom>
                      <a:solidFill>
                        <a:srgbClr val="FFFFFF"/>
                      </a:solidFill>
                      <a:ln w="6350" cmpd="sng">
                        <a:solidFill>
                          <a:schemeClr val="tx1"/>
                        </a:solidFill>
                      </a:ln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fr-FR"/>
                      </a:p>
                    </p:txBody>
                  </p:sp>
                  <p:sp>
                    <p:nvSpPr>
                      <p:cNvPr id="258" name="Ellipse 257">
                        <a:extLst>
                          <a:ext uri="{FF2B5EF4-FFF2-40B4-BE49-F238E27FC236}">
                            <a16:creationId xmlns:a16="http://schemas.microsoft.com/office/drawing/2014/main" id="{431132C3-7149-4E47-A316-8AB2F25D447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31140" y="439420"/>
                        <a:ext cx="60325" cy="67945"/>
                      </a:xfrm>
                      <a:prstGeom prst="ellipse">
                        <a:avLst/>
                      </a:prstGeom>
                      <a:solidFill>
                        <a:srgbClr val="FFFFFF"/>
                      </a:solidFill>
                      <a:ln w="6350" cmpd="sng">
                        <a:solidFill>
                          <a:schemeClr val="tx1"/>
                        </a:solidFill>
                      </a:ln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fr-FR"/>
                      </a:p>
                    </p:txBody>
                  </p:sp>
                  <p:sp>
                    <p:nvSpPr>
                      <p:cNvPr id="259" name="Ellipse 258">
                        <a:extLst>
                          <a:ext uri="{FF2B5EF4-FFF2-40B4-BE49-F238E27FC236}">
                            <a16:creationId xmlns:a16="http://schemas.microsoft.com/office/drawing/2014/main" id="{E7168BF0-0560-4862-83F1-5BFAC5A2165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7315" y="596900"/>
                        <a:ext cx="60325" cy="67945"/>
                      </a:xfrm>
                      <a:prstGeom prst="ellipse">
                        <a:avLst/>
                      </a:prstGeom>
                      <a:solidFill>
                        <a:srgbClr val="FFFFFF"/>
                      </a:solidFill>
                      <a:ln w="6350" cmpd="sng">
                        <a:solidFill>
                          <a:schemeClr val="tx1"/>
                        </a:solidFill>
                      </a:ln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fr-FR"/>
                      </a:p>
                    </p:txBody>
                  </p:sp>
                </p:grpSp>
                <p:grpSp>
                  <p:nvGrpSpPr>
                    <p:cNvPr id="237" name="Grouper 1129">
                      <a:extLst>
                        <a:ext uri="{FF2B5EF4-FFF2-40B4-BE49-F238E27FC236}">
                          <a16:creationId xmlns:a16="http://schemas.microsoft.com/office/drawing/2014/main" id="{BD13DD9D-9EEF-446C-9D53-9C09DF4CDAC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0" y="636"/>
                      <a:ext cx="135888" cy="203840"/>
                      <a:chOff x="0" y="134620"/>
                      <a:chExt cx="291465" cy="530225"/>
                    </a:xfrm>
                  </p:grpSpPr>
                  <p:sp>
                    <p:nvSpPr>
                      <p:cNvPr id="246" name="Ellipse 245">
                        <a:extLst>
                          <a:ext uri="{FF2B5EF4-FFF2-40B4-BE49-F238E27FC236}">
                            <a16:creationId xmlns:a16="http://schemas.microsoft.com/office/drawing/2014/main" id="{48D425AD-B740-4A72-AF20-3FB5BA2A1E9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0" y="357505"/>
                        <a:ext cx="60325" cy="67946"/>
                      </a:xfrm>
                      <a:prstGeom prst="ellipse">
                        <a:avLst/>
                      </a:prstGeom>
                      <a:solidFill>
                        <a:srgbClr val="FFFFFF"/>
                      </a:solidFill>
                      <a:ln w="6350" cmpd="sng">
                        <a:solidFill>
                          <a:schemeClr val="tx1"/>
                        </a:solidFill>
                      </a:ln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fr-FR"/>
                      </a:p>
                    </p:txBody>
                  </p:sp>
                  <p:sp>
                    <p:nvSpPr>
                      <p:cNvPr id="247" name="Ellipse 246">
                        <a:extLst>
                          <a:ext uri="{FF2B5EF4-FFF2-40B4-BE49-F238E27FC236}">
                            <a16:creationId xmlns:a16="http://schemas.microsoft.com/office/drawing/2014/main" id="{C6A3DC2A-9262-4E7C-8007-FE30AC2D5A5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5885" y="400685"/>
                        <a:ext cx="75565" cy="88900"/>
                      </a:xfrm>
                      <a:prstGeom prst="ellipse">
                        <a:avLst/>
                      </a:prstGeom>
                      <a:solidFill>
                        <a:srgbClr val="FFFFFF"/>
                      </a:solidFill>
                      <a:ln w="6350" cmpd="sng">
                        <a:solidFill>
                          <a:schemeClr val="tx1"/>
                        </a:solidFill>
                      </a:ln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fr-FR"/>
                      </a:p>
                    </p:txBody>
                  </p:sp>
                  <p:sp>
                    <p:nvSpPr>
                      <p:cNvPr id="248" name="Ellipse 247">
                        <a:extLst>
                          <a:ext uri="{FF2B5EF4-FFF2-40B4-BE49-F238E27FC236}">
                            <a16:creationId xmlns:a16="http://schemas.microsoft.com/office/drawing/2014/main" id="{29AE4327-3A3D-4017-BE57-4A40DB340BC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7640" y="238760"/>
                        <a:ext cx="76200" cy="90170"/>
                      </a:xfrm>
                      <a:prstGeom prst="ellipse">
                        <a:avLst/>
                      </a:prstGeom>
                      <a:solidFill>
                        <a:srgbClr val="FFFFFF"/>
                      </a:solidFill>
                      <a:ln w="6350" cmpd="sng">
                        <a:solidFill>
                          <a:schemeClr val="tx1"/>
                        </a:solidFill>
                      </a:ln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fr-FR"/>
                      </a:p>
                    </p:txBody>
                  </p:sp>
                  <p:sp>
                    <p:nvSpPr>
                      <p:cNvPr id="249" name="Ellipse 248">
                        <a:extLst>
                          <a:ext uri="{FF2B5EF4-FFF2-40B4-BE49-F238E27FC236}">
                            <a16:creationId xmlns:a16="http://schemas.microsoft.com/office/drawing/2014/main" id="{443764A6-ACAA-4BD1-BDB4-C5A48E61BE6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0" y="176530"/>
                        <a:ext cx="88265" cy="97155"/>
                      </a:xfrm>
                      <a:prstGeom prst="ellipse">
                        <a:avLst/>
                      </a:prstGeom>
                      <a:solidFill>
                        <a:srgbClr val="FFFFFF"/>
                      </a:solidFill>
                      <a:ln w="6350" cmpd="sng">
                        <a:solidFill>
                          <a:schemeClr val="tx1"/>
                        </a:solidFill>
                      </a:ln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fr-FR"/>
                      </a:p>
                    </p:txBody>
                  </p:sp>
                  <p:sp>
                    <p:nvSpPr>
                      <p:cNvPr id="250" name="Ellipse 249">
                        <a:extLst>
                          <a:ext uri="{FF2B5EF4-FFF2-40B4-BE49-F238E27FC236}">
                            <a16:creationId xmlns:a16="http://schemas.microsoft.com/office/drawing/2014/main" id="{4CD23C65-FCE8-4BC2-BDEF-EBED6491A1C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2400" y="134620"/>
                        <a:ext cx="60325" cy="67945"/>
                      </a:xfrm>
                      <a:prstGeom prst="ellipse">
                        <a:avLst/>
                      </a:prstGeom>
                      <a:solidFill>
                        <a:srgbClr val="FFFFFF"/>
                      </a:solidFill>
                      <a:ln w="6350" cmpd="sng">
                        <a:solidFill>
                          <a:schemeClr val="tx1"/>
                        </a:solidFill>
                      </a:ln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fr-FR"/>
                      </a:p>
                    </p:txBody>
                  </p:sp>
                  <p:sp>
                    <p:nvSpPr>
                      <p:cNvPr id="251" name="Ellipse 250">
                        <a:extLst>
                          <a:ext uri="{FF2B5EF4-FFF2-40B4-BE49-F238E27FC236}">
                            <a16:creationId xmlns:a16="http://schemas.microsoft.com/office/drawing/2014/main" id="{B9BBF560-9EDA-4641-B4F5-AD4320D165F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31140" y="439420"/>
                        <a:ext cx="60325" cy="67945"/>
                      </a:xfrm>
                      <a:prstGeom prst="ellipse">
                        <a:avLst/>
                      </a:prstGeom>
                      <a:solidFill>
                        <a:srgbClr val="FFFFFF"/>
                      </a:solidFill>
                      <a:ln w="6350" cmpd="sng">
                        <a:solidFill>
                          <a:schemeClr val="tx1"/>
                        </a:solidFill>
                      </a:ln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fr-FR"/>
                      </a:p>
                    </p:txBody>
                  </p:sp>
                  <p:sp>
                    <p:nvSpPr>
                      <p:cNvPr id="252" name="Ellipse 251">
                        <a:extLst>
                          <a:ext uri="{FF2B5EF4-FFF2-40B4-BE49-F238E27FC236}">
                            <a16:creationId xmlns:a16="http://schemas.microsoft.com/office/drawing/2014/main" id="{5976DC3E-0768-4621-83DF-C55D70A472E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7315" y="596900"/>
                        <a:ext cx="60325" cy="67945"/>
                      </a:xfrm>
                      <a:prstGeom prst="ellipse">
                        <a:avLst/>
                      </a:prstGeom>
                      <a:solidFill>
                        <a:srgbClr val="FFFFFF"/>
                      </a:solidFill>
                      <a:ln w="6350" cmpd="sng">
                        <a:solidFill>
                          <a:schemeClr val="tx1"/>
                        </a:solidFill>
                      </a:ln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fr-FR"/>
                      </a:p>
                    </p:txBody>
                  </p:sp>
                </p:grpSp>
                <p:grpSp>
                  <p:nvGrpSpPr>
                    <p:cNvPr id="238" name="Grouper 1137">
                      <a:extLst>
                        <a:ext uri="{FF2B5EF4-FFF2-40B4-BE49-F238E27FC236}">
                          <a16:creationId xmlns:a16="http://schemas.microsoft.com/office/drawing/2014/main" id="{59722E74-F5D4-45C8-BC96-9EB4E9B907A5}"/>
                        </a:ext>
                      </a:extLst>
                    </p:cNvPr>
                    <p:cNvGrpSpPr/>
                    <p:nvPr/>
                  </p:nvGrpSpPr>
                  <p:grpSpPr>
                    <a:xfrm flipV="1">
                      <a:off x="139065" y="16504"/>
                      <a:ext cx="135888" cy="203840"/>
                      <a:chOff x="0" y="134620"/>
                      <a:chExt cx="291465" cy="530225"/>
                    </a:xfrm>
                  </p:grpSpPr>
                  <p:sp>
                    <p:nvSpPr>
                      <p:cNvPr id="239" name="Ellipse 238">
                        <a:extLst>
                          <a:ext uri="{FF2B5EF4-FFF2-40B4-BE49-F238E27FC236}">
                            <a16:creationId xmlns:a16="http://schemas.microsoft.com/office/drawing/2014/main" id="{8819AA27-1DA0-4922-873D-C8E65208F1F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0" y="357505"/>
                        <a:ext cx="60325" cy="67946"/>
                      </a:xfrm>
                      <a:prstGeom prst="ellipse">
                        <a:avLst/>
                      </a:prstGeom>
                      <a:solidFill>
                        <a:srgbClr val="FFFFFF"/>
                      </a:solidFill>
                      <a:ln w="6350" cmpd="sng">
                        <a:solidFill>
                          <a:schemeClr val="tx1"/>
                        </a:solidFill>
                      </a:ln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fr-FR"/>
                      </a:p>
                    </p:txBody>
                  </p:sp>
                  <p:sp>
                    <p:nvSpPr>
                      <p:cNvPr id="240" name="Ellipse 239">
                        <a:extLst>
                          <a:ext uri="{FF2B5EF4-FFF2-40B4-BE49-F238E27FC236}">
                            <a16:creationId xmlns:a16="http://schemas.microsoft.com/office/drawing/2014/main" id="{F3F9E57C-DDC5-4EDA-84A6-C5D2C2D3A64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5885" y="400685"/>
                        <a:ext cx="75565" cy="88900"/>
                      </a:xfrm>
                      <a:prstGeom prst="ellipse">
                        <a:avLst/>
                      </a:prstGeom>
                      <a:solidFill>
                        <a:srgbClr val="FFFFFF"/>
                      </a:solidFill>
                      <a:ln w="6350" cmpd="sng">
                        <a:solidFill>
                          <a:schemeClr val="tx1"/>
                        </a:solidFill>
                      </a:ln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fr-FR"/>
                      </a:p>
                    </p:txBody>
                  </p:sp>
                  <p:sp>
                    <p:nvSpPr>
                      <p:cNvPr id="241" name="Ellipse 240">
                        <a:extLst>
                          <a:ext uri="{FF2B5EF4-FFF2-40B4-BE49-F238E27FC236}">
                            <a16:creationId xmlns:a16="http://schemas.microsoft.com/office/drawing/2014/main" id="{5A2F7E91-FE44-4022-A731-575FB545BF4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7640" y="238760"/>
                        <a:ext cx="76200" cy="90170"/>
                      </a:xfrm>
                      <a:prstGeom prst="ellipse">
                        <a:avLst/>
                      </a:prstGeom>
                      <a:solidFill>
                        <a:srgbClr val="FFFFFF"/>
                      </a:solidFill>
                      <a:ln w="6350" cmpd="sng">
                        <a:solidFill>
                          <a:schemeClr val="tx1"/>
                        </a:solidFill>
                      </a:ln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fr-FR"/>
                      </a:p>
                    </p:txBody>
                  </p:sp>
                  <p:sp>
                    <p:nvSpPr>
                      <p:cNvPr id="242" name="Ellipse 241">
                        <a:extLst>
                          <a:ext uri="{FF2B5EF4-FFF2-40B4-BE49-F238E27FC236}">
                            <a16:creationId xmlns:a16="http://schemas.microsoft.com/office/drawing/2014/main" id="{589A287E-CCFA-4D87-A200-E39114A6E3A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0" y="176530"/>
                        <a:ext cx="88265" cy="97155"/>
                      </a:xfrm>
                      <a:prstGeom prst="ellipse">
                        <a:avLst/>
                      </a:prstGeom>
                      <a:solidFill>
                        <a:srgbClr val="FFFFFF"/>
                      </a:solidFill>
                      <a:ln w="6350" cmpd="sng">
                        <a:solidFill>
                          <a:schemeClr val="tx1"/>
                        </a:solidFill>
                      </a:ln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fr-FR"/>
                      </a:p>
                    </p:txBody>
                  </p:sp>
                  <p:sp>
                    <p:nvSpPr>
                      <p:cNvPr id="243" name="Ellipse 242">
                        <a:extLst>
                          <a:ext uri="{FF2B5EF4-FFF2-40B4-BE49-F238E27FC236}">
                            <a16:creationId xmlns:a16="http://schemas.microsoft.com/office/drawing/2014/main" id="{EA8CD191-BC93-4CA9-9DDE-FF3CD55E401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2400" y="134620"/>
                        <a:ext cx="60325" cy="67945"/>
                      </a:xfrm>
                      <a:prstGeom prst="ellipse">
                        <a:avLst/>
                      </a:prstGeom>
                      <a:solidFill>
                        <a:srgbClr val="FFFFFF"/>
                      </a:solidFill>
                      <a:ln w="6350" cmpd="sng">
                        <a:solidFill>
                          <a:schemeClr val="tx1"/>
                        </a:solidFill>
                      </a:ln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fr-FR"/>
                      </a:p>
                    </p:txBody>
                  </p:sp>
                  <p:sp>
                    <p:nvSpPr>
                      <p:cNvPr id="244" name="Ellipse 243">
                        <a:extLst>
                          <a:ext uri="{FF2B5EF4-FFF2-40B4-BE49-F238E27FC236}">
                            <a16:creationId xmlns:a16="http://schemas.microsoft.com/office/drawing/2014/main" id="{9EDB1F1A-D704-4114-A1C5-6BABECBB224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31140" y="439420"/>
                        <a:ext cx="60325" cy="67945"/>
                      </a:xfrm>
                      <a:prstGeom prst="ellipse">
                        <a:avLst/>
                      </a:prstGeom>
                      <a:solidFill>
                        <a:srgbClr val="FFFFFF"/>
                      </a:solidFill>
                      <a:ln w="6350" cmpd="sng">
                        <a:solidFill>
                          <a:schemeClr val="tx1"/>
                        </a:solidFill>
                      </a:ln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fr-FR"/>
                      </a:p>
                    </p:txBody>
                  </p:sp>
                  <p:sp>
                    <p:nvSpPr>
                      <p:cNvPr id="245" name="Ellipse 244">
                        <a:extLst>
                          <a:ext uri="{FF2B5EF4-FFF2-40B4-BE49-F238E27FC236}">
                            <a16:creationId xmlns:a16="http://schemas.microsoft.com/office/drawing/2014/main" id="{D5132187-F8ED-47BF-A0D9-9DEE0CC7B5B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7315" y="596900"/>
                        <a:ext cx="60325" cy="67945"/>
                      </a:xfrm>
                      <a:prstGeom prst="ellipse">
                        <a:avLst/>
                      </a:prstGeom>
                      <a:solidFill>
                        <a:srgbClr val="FFFFFF"/>
                      </a:solidFill>
                      <a:ln w="6350" cmpd="sng">
                        <a:solidFill>
                          <a:schemeClr val="tx1"/>
                        </a:solidFill>
                      </a:ln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fr-FR"/>
                      </a:p>
                    </p:txBody>
                  </p:sp>
                </p:grpSp>
              </p:grpSp>
            </p:grpSp>
          </p:grpSp>
          <p:sp>
            <p:nvSpPr>
              <p:cNvPr id="231" name="Ellipse 230">
                <a:extLst>
                  <a:ext uri="{FF2B5EF4-FFF2-40B4-BE49-F238E27FC236}">
                    <a16:creationId xmlns:a16="http://schemas.microsoft.com/office/drawing/2014/main" id="{C5245D70-9377-492C-B168-363505891361}"/>
                  </a:ext>
                </a:extLst>
              </p:cNvPr>
              <p:cNvSpPr/>
              <p:nvPr/>
            </p:nvSpPr>
            <p:spPr>
              <a:xfrm>
                <a:off x="338455" y="800100"/>
                <a:ext cx="146050" cy="7556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</p:grpSp>
        <p:sp>
          <p:nvSpPr>
            <p:cNvPr id="265" name="Flèche : droite 264">
              <a:extLst>
                <a:ext uri="{FF2B5EF4-FFF2-40B4-BE49-F238E27FC236}">
                  <a16:creationId xmlns:a16="http://schemas.microsoft.com/office/drawing/2014/main" id="{F408994A-EC26-48C1-87F8-CFC3810F608E}"/>
                </a:ext>
              </a:extLst>
            </p:cNvPr>
            <p:cNvSpPr/>
            <p:nvPr/>
          </p:nvSpPr>
          <p:spPr>
            <a:xfrm>
              <a:off x="7524308" y="4550950"/>
              <a:ext cx="1403546" cy="282528"/>
            </a:xfrm>
            <a:prstGeom prst="rightArrow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66" name="ZoneTexte 265">
              <a:extLst>
                <a:ext uri="{FF2B5EF4-FFF2-40B4-BE49-F238E27FC236}">
                  <a16:creationId xmlns:a16="http://schemas.microsoft.com/office/drawing/2014/main" id="{B19120CE-9F8A-4740-A1E8-2C43789ECEDE}"/>
                </a:ext>
              </a:extLst>
            </p:cNvPr>
            <p:cNvSpPr txBox="1"/>
            <p:nvPr/>
          </p:nvSpPr>
          <p:spPr>
            <a:xfrm>
              <a:off x="6832832" y="1512766"/>
              <a:ext cx="2648059" cy="1120903"/>
            </a:xfrm>
            <a:prstGeom prst="rect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/>
                <a:t>Dilution dans l’eau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/>
                <a:t>Chauffage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/>
                <a:t>Refroidissement</a:t>
              </a:r>
            </a:p>
          </p:txBody>
        </p:sp>
        <p:cxnSp>
          <p:nvCxnSpPr>
            <p:cNvPr id="267" name="Connecteur droit avec flèche 266">
              <a:extLst>
                <a:ext uri="{FF2B5EF4-FFF2-40B4-BE49-F238E27FC236}">
                  <a16:creationId xmlns:a16="http://schemas.microsoft.com/office/drawing/2014/main" id="{6D954BD2-0409-46D9-8F95-C80F20898A5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92848" y="3161903"/>
              <a:ext cx="1911100" cy="750722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8" name="Groupe 267">
              <a:extLst>
                <a:ext uri="{FF2B5EF4-FFF2-40B4-BE49-F238E27FC236}">
                  <a16:creationId xmlns:a16="http://schemas.microsoft.com/office/drawing/2014/main" id="{3C65A943-3A27-407F-913B-529F576B901E}"/>
                </a:ext>
              </a:extLst>
            </p:cNvPr>
            <p:cNvGrpSpPr/>
            <p:nvPr/>
          </p:nvGrpSpPr>
          <p:grpSpPr>
            <a:xfrm>
              <a:off x="1792714" y="1648038"/>
              <a:ext cx="788809" cy="2003608"/>
              <a:chOff x="1792714" y="1633862"/>
              <a:chExt cx="788809" cy="2003608"/>
            </a:xfrm>
          </p:grpSpPr>
          <p:sp>
            <p:nvSpPr>
              <p:cNvPr id="269" name="Rectangle à coins arrondis 943">
                <a:extLst>
                  <a:ext uri="{FF2B5EF4-FFF2-40B4-BE49-F238E27FC236}">
                    <a16:creationId xmlns:a16="http://schemas.microsoft.com/office/drawing/2014/main" id="{DC145F1B-5B01-4700-8F2A-9EA3E93F7E1C}"/>
                  </a:ext>
                </a:extLst>
              </p:cNvPr>
              <p:cNvSpPr/>
              <p:nvPr/>
            </p:nvSpPr>
            <p:spPr>
              <a:xfrm>
                <a:off x="1968641" y="1824682"/>
                <a:ext cx="434500" cy="1666973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  <p:sp>
            <p:nvSpPr>
              <p:cNvPr id="270" name="Rectangle 269">
                <a:extLst>
                  <a:ext uri="{FF2B5EF4-FFF2-40B4-BE49-F238E27FC236}">
                    <a16:creationId xmlns:a16="http://schemas.microsoft.com/office/drawing/2014/main" id="{5117C728-7172-4694-B884-F9A09B6DCF19}"/>
                  </a:ext>
                </a:extLst>
              </p:cNvPr>
              <p:cNvSpPr/>
              <p:nvPr/>
            </p:nvSpPr>
            <p:spPr>
              <a:xfrm>
                <a:off x="2105292" y="1680667"/>
                <a:ext cx="167745" cy="194150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  <p:sp>
            <p:nvSpPr>
              <p:cNvPr id="271" name="Rectangle 270">
                <a:extLst>
                  <a:ext uri="{FF2B5EF4-FFF2-40B4-BE49-F238E27FC236}">
                    <a16:creationId xmlns:a16="http://schemas.microsoft.com/office/drawing/2014/main" id="{8F9B9672-5DEF-43E4-BB1A-BD3631A74D5A}"/>
                  </a:ext>
                </a:extLst>
              </p:cNvPr>
              <p:cNvSpPr/>
              <p:nvPr/>
            </p:nvSpPr>
            <p:spPr>
              <a:xfrm>
                <a:off x="2074198" y="1633862"/>
                <a:ext cx="218477" cy="6390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  <p:sp>
            <p:nvSpPr>
              <p:cNvPr id="272" name="Arc plein 271">
                <a:extLst>
                  <a:ext uri="{FF2B5EF4-FFF2-40B4-BE49-F238E27FC236}">
                    <a16:creationId xmlns:a16="http://schemas.microsoft.com/office/drawing/2014/main" id="{B4882016-7F0D-4867-90F6-1A218156C679}"/>
                  </a:ext>
                </a:extLst>
              </p:cNvPr>
              <p:cNvSpPr/>
              <p:nvPr/>
            </p:nvSpPr>
            <p:spPr>
              <a:xfrm rot="5400000">
                <a:off x="2193337" y="1981953"/>
                <a:ext cx="421244" cy="355128"/>
              </a:xfrm>
              <a:prstGeom prst="blockArc">
                <a:avLst>
                  <a:gd name="adj1" fmla="val 10800000"/>
                  <a:gd name="adj2" fmla="val 16383978"/>
                  <a:gd name="adj3" fmla="val 20665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  <p:sp>
            <p:nvSpPr>
              <p:cNvPr id="273" name="Arc plein 272">
                <a:extLst>
                  <a:ext uri="{FF2B5EF4-FFF2-40B4-BE49-F238E27FC236}">
                    <a16:creationId xmlns:a16="http://schemas.microsoft.com/office/drawing/2014/main" id="{46D5F8E3-AD2F-463A-AC49-12A5F2EFFD0F}"/>
                  </a:ext>
                </a:extLst>
              </p:cNvPr>
              <p:cNvSpPr/>
              <p:nvPr/>
            </p:nvSpPr>
            <p:spPr>
              <a:xfrm rot="16200000" flipH="1">
                <a:off x="1759656" y="3249284"/>
                <a:ext cx="421244" cy="355128"/>
              </a:xfrm>
              <a:prstGeom prst="blockArc">
                <a:avLst>
                  <a:gd name="adj1" fmla="val 10800000"/>
                  <a:gd name="adj2" fmla="val 16383978"/>
                  <a:gd name="adj3" fmla="val 20665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</p:grpSp>
        <p:sp>
          <p:nvSpPr>
            <p:cNvPr id="274" name="ZoneTexte 273">
              <a:extLst>
                <a:ext uri="{FF2B5EF4-FFF2-40B4-BE49-F238E27FC236}">
                  <a16:creationId xmlns:a16="http://schemas.microsoft.com/office/drawing/2014/main" id="{0AFF38DD-38CB-4A5B-BF6B-D458BD5A86AE}"/>
                </a:ext>
              </a:extLst>
            </p:cNvPr>
            <p:cNvSpPr txBox="1"/>
            <p:nvPr/>
          </p:nvSpPr>
          <p:spPr>
            <a:xfrm>
              <a:off x="2608991" y="1539328"/>
              <a:ext cx="3865660" cy="160662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sz="1600" dirty="0"/>
                <a:t>Salicylate de méthyle : 4 </a:t>
              </a:r>
              <a:r>
                <a:rPr lang="fr-FR" sz="1600" dirty="0" err="1"/>
                <a:t>mL</a:t>
              </a:r>
              <a:endParaRPr lang="fr-FR" sz="16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sz="1600" dirty="0"/>
                <a:t>40 mL </a:t>
              </a:r>
              <a:r>
                <a:rPr lang="fr-FR" sz="1600" dirty="0" err="1"/>
                <a:t>NaOH</a:t>
              </a:r>
              <a:r>
                <a:rPr lang="fr-FR" sz="1600" dirty="0"/>
                <a:t> à 6 mol/L: 0,24 mol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fr-FR" sz="1600" dirty="0"/>
                <a:t>Chauffage ébullition douce 15 min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fr-FR" sz="1600" dirty="0"/>
                <a:t>Refroidissement dans bain de glace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fr-FR" sz="1600" dirty="0"/>
                <a:t>50 mL H</a:t>
              </a:r>
              <a:r>
                <a:rPr lang="fr-FR" sz="1600" baseline="-25000" dirty="0"/>
                <a:t>2</a:t>
              </a:r>
              <a:r>
                <a:rPr lang="fr-FR" sz="1600" dirty="0"/>
                <a:t>SO</a:t>
              </a:r>
              <a:r>
                <a:rPr lang="fr-FR" sz="1600" baseline="-25000" dirty="0"/>
                <a:t>4</a:t>
              </a:r>
              <a:r>
                <a:rPr lang="fr-FR" sz="1600" dirty="0"/>
                <a:t>  à 8 mol/L : 0,4 mol</a:t>
              </a:r>
            </a:p>
          </p:txBody>
        </p:sp>
        <p:grpSp>
          <p:nvGrpSpPr>
            <p:cNvPr id="275" name="Groupe 274">
              <a:extLst>
                <a:ext uri="{FF2B5EF4-FFF2-40B4-BE49-F238E27FC236}">
                  <a16:creationId xmlns:a16="http://schemas.microsoft.com/office/drawing/2014/main" id="{5438937A-2799-498B-9452-5AC9EE21F3E5}"/>
                </a:ext>
              </a:extLst>
            </p:cNvPr>
            <p:cNvGrpSpPr/>
            <p:nvPr/>
          </p:nvGrpSpPr>
          <p:grpSpPr>
            <a:xfrm>
              <a:off x="9484486" y="1651972"/>
              <a:ext cx="788809" cy="2003608"/>
              <a:chOff x="1792714" y="1633862"/>
              <a:chExt cx="788809" cy="2003608"/>
            </a:xfrm>
          </p:grpSpPr>
          <p:sp>
            <p:nvSpPr>
              <p:cNvPr id="276" name="Rectangle à coins arrondis 943">
                <a:extLst>
                  <a:ext uri="{FF2B5EF4-FFF2-40B4-BE49-F238E27FC236}">
                    <a16:creationId xmlns:a16="http://schemas.microsoft.com/office/drawing/2014/main" id="{C2F209A2-144B-49B0-B0AE-9FA71DC6C355}"/>
                  </a:ext>
                </a:extLst>
              </p:cNvPr>
              <p:cNvSpPr/>
              <p:nvPr/>
            </p:nvSpPr>
            <p:spPr>
              <a:xfrm>
                <a:off x="1968641" y="1824682"/>
                <a:ext cx="434500" cy="1666973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  <p:sp>
            <p:nvSpPr>
              <p:cNvPr id="277" name="Rectangle 276">
                <a:extLst>
                  <a:ext uri="{FF2B5EF4-FFF2-40B4-BE49-F238E27FC236}">
                    <a16:creationId xmlns:a16="http://schemas.microsoft.com/office/drawing/2014/main" id="{229ADBC9-150D-461A-B9B9-427321D29CB5}"/>
                  </a:ext>
                </a:extLst>
              </p:cNvPr>
              <p:cNvSpPr/>
              <p:nvPr/>
            </p:nvSpPr>
            <p:spPr>
              <a:xfrm>
                <a:off x="2105292" y="1680667"/>
                <a:ext cx="167745" cy="194150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  <p:sp>
            <p:nvSpPr>
              <p:cNvPr id="278" name="Rectangle 277">
                <a:extLst>
                  <a:ext uri="{FF2B5EF4-FFF2-40B4-BE49-F238E27FC236}">
                    <a16:creationId xmlns:a16="http://schemas.microsoft.com/office/drawing/2014/main" id="{94559FA7-354D-499C-A65C-5865929AB474}"/>
                  </a:ext>
                </a:extLst>
              </p:cNvPr>
              <p:cNvSpPr/>
              <p:nvPr/>
            </p:nvSpPr>
            <p:spPr>
              <a:xfrm>
                <a:off x="2074198" y="1633862"/>
                <a:ext cx="218477" cy="6390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  <p:sp>
            <p:nvSpPr>
              <p:cNvPr id="279" name="Arc plein 278">
                <a:extLst>
                  <a:ext uri="{FF2B5EF4-FFF2-40B4-BE49-F238E27FC236}">
                    <a16:creationId xmlns:a16="http://schemas.microsoft.com/office/drawing/2014/main" id="{87BBAA3D-7D65-4D1D-8EAA-A262D63DAB12}"/>
                  </a:ext>
                </a:extLst>
              </p:cNvPr>
              <p:cNvSpPr/>
              <p:nvPr/>
            </p:nvSpPr>
            <p:spPr>
              <a:xfrm rot="5400000">
                <a:off x="2193337" y="1981953"/>
                <a:ext cx="421244" cy="355128"/>
              </a:xfrm>
              <a:prstGeom prst="blockArc">
                <a:avLst>
                  <a:gd name="adj1" fmla="val 10800000"/>
                  <a:gd name="adj2" fmla="val 16383978"/>
                  <a:gd name="adj3" fmla="val 20665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  <p:sp>
            <p:nvSpPr>
              <p:cNvPr id="280" name="Arc plein 279">
                <a:extLst>
                  <a:ext uri="{FF2B5EF4-FFF2-40B4-BE49-F238E27FC236}">
                    <a16:creationId xmlns:a16="http://schemas.microsoft.com/office/drawing/2014/main" id="{EFE4FCF9-9CB4-4BF0-923A-5E140E000A18}"/>
                  </a:ext>
                </a:extLst>
              </p:cNvPr>
              <p:cNvSpPr/>
              <p:nvPr/>
            </p:nvSpPr>
            <p:spPr>
              <a:xfrm rot="16200000" flipH="1">
                <a:off x="1759656" y="3249284"/>
                <a:ext cx="421244" cy="355128"/>
              </a:xfrm>
              <a:prstGeom prst="blockArc">
                <a:avLst>
                  <a:gd name="adj1" fmla="val 10800000"/>
                  <a:gd name="adj2" fmla="val 16383978"/>
                  <a:gd name="adj3" fmla="val 20665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</p:grpSp>
        <p:cxnSp>
          <p:nvCxnSpPr>
            <p:cNvPr id="281" name="Connecteur droit avec flèche 280">
              <a:extLst>
                <a:ext uri="{FF2B5EF4-FFF2-40B4-BE49-F238E27FC236}">
                  <a16:creationId xmlns:a16="http://schemas.microsoft.com/office/drawing/2014/main" id="{650196D5-0083-4FDA-9EE6-E142762AC153}"/>
                </a:ext>
              </a:extLst>
            </p:cNvPr>
            <p:cNvCxnSpPr>
              <a:cxnSpLocks/>
              <a:stCxn id="266" idx="2"/>
            </p:cNvCxnSpPr>
            <p:nvPr/>
          </p:nvCxnSpPr>
          <p:spPr>
            <a:xfrm>
              <a:off x="8156862" y="2633669"/>
              <a:ext cx="1478016" cy="1920931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2" name="ZoneTexte 281">
              <a:extLst>
                <a:ext uri="{FF2B5EF4-FFF2-40B4-BE49-F238E27FC236}">
                  <a16:creationId xmlns:a16="http://schemas.microsoft.com/office/drawing/2014/main" id="{1E669001-1F4D-4644-893A-02CE264D4B40}"/>
                </a:ext>
              </a:extLst>
            </p:cNvPr>
            <p:cNvSpPr txBox="1"/>
            <p:nvPr/>
          </p:nvSpPr>
          <p:spPr>
            <a:xfrm rot="16200000">
              <a:off x="621951" y="2262178"/>
              <a:ext cx="1592428" cy="5156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400" dirty="0"/>
                <a:t>Synthèse</a:t>
              </a:r>
              <a:endParaRPr lang="fr-FR" sz="2000" dirty="0"/>
            </a:p>
          </p:txBody>
        </p:sp>
        <p:sp>
          <p:nvSpPr>
            <p:cNvPr id="283" name="ZoneTexte 282">
              <a:extLst>
                <a:ext uri="{FF2B5EF4-FFF2-40B4-BE49-F238E27FC236}">
                  <a16:creationId xmlns:a16="http://schemas.microsoft.com/office/drawing/2014/main" id="{3B92650B-3FC4-4814-A2DB-0D7A04A15AD5}"/>
                </a:ext>
              </a:extLst>
            </p:cNvPr>
            <p:cNvSpPr txBox="1"/>
            <p:nvPr/>
          </p:nvSpPr>
          <p:spPr>
            <a:xfrm>
              <a:off x="7253007" y="4086685"/>
              <a:ext cx="3014426" cy="485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0" dirty="0"/>
                <a:t>Recristallisation</a:t>
              </a:r>
            </a:p>
          </p:txBody>
        </p:sp>
        <p:grpSp>
          <p:nvGrpSpPr>
            <p:cNvPr id="284" name="Groupe 283">
              <a:extLst>
                <a:ext uri="{FF2B5EF4-FFF2-40B4-BE49-F238E27FC236}">
                  <a16:creationId xmlns:a16="http://schemas.microsoft.com/office/drawing/2014/main" id="{4F5030B5-F0AA-4139-A907-FDEA0F7FA5DE}"/>
                </a:ext>
              </a:extLst>
            </p:cNvPr>
            <p:cNvGrpSpPr/>
            <p:nvPr/>
          </p:nvGrpSpPr>
          <p:grpSpPr>
            <a:xfrm>
              <a:off x="9072899" y="2806771"/>
              <a:ext cx="319567" cy="1184275"/>
              <a:chOff x="7335132" y="2261014"/>
              <a:chExt cx="319567" cy="1184275"/>
            </a:xfrm>
          </p:grpSpPr>
          <p:grpSp>
            <p:nvGrpSpPr>
              <p:cNvPr id="285" name="Grouper 679">
                <a:extLst>
                  <a:ext uri="{FF2B5EF4-FFF2-40B4-BE49-F238E27FC236}">
                    <a16:creationId xmlns:a16="http://schemas.microsoft.com/office/drawing/2014/main" id="{E38FA440-56A2-4DED-8EE6-ADE966315F87}"/>
                  </a:ext>
                </a:extLst>
              </p:cNvPr>
              <p:cNvGrpSpPr/>
              <p:nvPr/>
            </p:nvGrpSpPr>
            <p:grpSpPr>
              <a:xfrm rot="19789929">
                <a:off x="7345291" y="2261014"/>
                <a:ext cx="300355" cy="1184275"/>
                <a:chOff x="0" y="0"/>
                <a:chExt cx="300355" cy="1184275"/>
              </a:xfrm>
            </p:grpSpPr>
            <p:sp>
              <p:nvSpPr>
                <p:cNvPr id="299" name="Cadre 298">
                  <a:extLst>
                    <a:ext uri="{FF2B5EF4-FFF2-40B4-BE49-F238E27FC236}">
                      <a16:creationId xmlns:a16="http://schemas.microsoft.com/office/drawing/2014/main" id="{A893AA5C-3695-4C22-9C32-69B6D0415CCD}"/>
                    </a:ext>
                  </a:extLst>
                </p:cNvPr>
                <p:cNvSpPr/>
                <p:nvPr/>
              </p:nvSpPr>
              <p:spPr>
                <a:xfrm>
                  <a:off x="0" y="139065"/>
                  <a:ext cx="210820" cy="826770"/>
                </a:xfrm>
                <a:prstGeom prst="frame">
                  <a:avLst>
                    <a:gd name="adj1" fmla="val 25000"/>
                  </a:avLst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fr-FR"/>
                </a:p>
              </p:txBody>
            </p:sp>
            <p:sp>
              <p:nvSpPr>
                <p:cNvPr id="300" name="Rectangle 299">
                  <a:extLst>
                    <a:ext uri="{FF2B5EF4-FFF2-40B4-BE49-F238E27FC236}">
                      <a16:creationId xmlns:a16="http://schemas.microsoft.com/office/drawing/2014/main" id="{ABC2F53F-0BA2-4737-A33C-1D59EDB0194F}"/>
                    </a:ext>
                  </a:extLst>
                </p:cNvPr>
                <p:cNvSpPr/>
                <p:nvPr/>
              </p:nvSpPr>
              <p:spPr>
                <a:xfrm>
                  <a:off x="112395" y="13335"/>
                  <a:ext cx="152400" cy="14986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fr-FR"/>
                </a:p>
              </p:txBody>
            </p:sp>
            <p:sp>
              <p:nvSpPr>
                <p:cNvPr id="301" name="Rectangle 300">
                  <a:extLst>
                    <a:ext uri="{FF2B5EF4-FFF2-40B4-BE49-F238E27FC236}">
                      <a16:creationId xmlns:a16="http://schemas.microsoft.com/office/drawing/2014/main" id="{2A5AFC51-CD2C-4242-8CD4-EF9DA7B8A0B9}"/>
                    </a:ext>
                  </a:extLst>
                </p:cNvPr>
                <p:cNvSpPr/>
                <p:nvPr/>
              </p:nvSpPr>
              <p:spPr>
                <a:xfrm>
                  <a:off x="154940" y="815340"/>
                  <a:ext cx="63500" cy="14986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fr-FR"/>
                </a:p>
              </p:txBody>
            </p:sp>
            <p:sp>
              <p:nvSpPr>
                <p:cNvPr id="302" name="Rectangle à coins arrondis 643">
                  <a:extLst>
                    <a:ext uri="{FF2B5EF4-FFF2-40B4-BE49-F238E27FC236}">
                      <a16:creationId xmlns:a16="http://schemas.microsoft.com/office/drawing/2014/main" id="{B3A580D1-EE85-4CBA-9D6F-74A7EBDF1613}"/>
                    </a:ext>
                  </a:extLst>
                </p:cNvPr>
                <p:cNvSpPr/>
                <p:nvPr/>
              </p:nvSpPr>
              <p:spPr>
                <a:xfrm>
                  <a:off x="73660" y="100330"/>
                  <a:ext cx="226695" cy="721360"/>
                </a:xfrm>
                <a:prstGeom prst="roundRect">
                  <a:avLst>
                    <a:gd name="adj" fmla="val 41877"/>
                  </a:avLst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fr-FR"/>
                </a:p>
              </p:txBody>
            </p:sp>
            <p:sp>
              <p:nvSpPr>
                <p:cNvPr id="303" name="Rectangle 302">
                  <a:extLst>
                    <a:ext uri="{FF2B5EF4-FFF2-40B4-BE49-F238E27FC236}">
                      <a16:creationId xmlns:a16="http://schemas.microsoft.com/office/drawing/2014/main" id="{FC3373B6-0FC8-48A3-BDCD-8FFF8FD96542}"/>
                    </a:ext>
                  </a:extLst>
                </p:cNvPr>
                <p:cNvSpPr/>
                <p:nvPr/>
              </p:nvSpPr>
              <p:spPr>
                <a:xfrm>
                  <a:off x="120015" y="962660"/>
                  <a:ext cx="134620" cy="14986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fr-FR"/>
                </a:p>
              </p:txBody>
            </p:sp>
            <p:sp>
              <p:nvSpPr>
                <p:cNvPr id="304" name="Rectangle 303">
                  <a:extLst>
                    <a:ext uri="{FF2B5EF4-FFF2-40B4-BE49-F238E27FC236}">
                      <a16:creationId xmlns:a16="http://schemas.microsoft.com/office/drawing/2014/main" id="{C124349D-E477-4266-96F7-377D0764D8D6}"/>
                    </a:ext>
                  </a:extLst>
                </p:cNvPr>
                <p:cNvSpPr/>
                <p:nvPr/>
              </p:nvSpPr>
              <p:spPr>
                <a:xfrm>
                  <a:off x="120015" y="855345"/>
                  <a:ext cx="144780" cy="45719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fr-FR"/>
                </a:p>
              </p:txBody>
            </p:sp>
            <p:sp>
              <p:nvSpPr>
                <p:cNvPr id="305" name="Ellipse 304">
                  <a:extLst>
                    <a:ext uri="{FF2B5EF4-FFF2-40B4-BE49-F238E27FC236}">
                      <a16:creationId xmlns:a16="http://schemas.microsoft.com/office/drawing/2014/main" id="{0275C0D2-BFDC-43D5-8422-F3F2D7E8E08F}"/>
                    </a:ext>
                  </a:extLst>
                </p:cNvPr>
                <p:cNvSpPr/>
                <p:nvPr/>
              </p:nvSpPr>
              <p:spPr>
                <a:xfrm>
                  <a:off x="255270" y="818515"/>
                  <a:ext cx="45085" cy="112395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fr-FR"/>
                </a:p>
              </p:txBody>
            </p:sp>
            <p:sp>
              <p:nvSpPr>
                <p:cNvPr id="306" name="Rectangle 305">
                  <a:extLst>
                    <a:ext uri="{FF2B5EF4-FFF2-40B4-BE49-F238E27FC236}">
                      <a16:creationId xmlns:a16="http://schemas.microsoft.com/office/drawing/2014/main" id="{D3070703-9F32-4340-A03A-60A6FF563570}"/>
                    </a:ext>
                  </a:extLst>
                </p:cNvPr>
                <p:cNvSpPr/>
                <p:nvPr/>
              </p:nvSpPr>
              <p:spPr>
                <a:xfrm>
                  <a:off x="127000" y="921385"/>
                  <a:ext cx="85725" cy="11747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fr-FR"/>
                </a:p>
              </p:txBody>
            </p:sp>
            <p:sp>
              <p:nvSpPr>
                <p:cNvPr id="307" name="Rectangle 306">
                  <a:extLst>
                    <a:ext uri="{FF2B5EF4-FFF2-40B4-BE49-F238E27FC236}">
                      <a16:creationId xmlns:a16="http://schemas.microsoft.com/office/drawing/2014/main" id="{0BA3E1A1-FC09-4A5E-86A8-FA12D925251F}"/>
                    </a:ext>
                  </a:extLst>
                </p:cNvPr>
                <p:cNvSpPr/>
                <p:nvPr/>
              </p:nvSpPr>
              <p:spPr>
                <a:xfrm>
                  <a:off x="127000" y="1066800"/>
                  <a:ext cx="122555" cy="11747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fr-FR"/>
                </a:p>
              </p:txBody>
            </p:sp>
            <p:sp>
              <p:nvSpPr>
                <p:cNvPr id="308" name="Rectangle 307">
                  <a:extLst>
                    <a:ext uri="{FF2B5EF4-FFF2-40B4-BE49-F238E27FC236}">
                      <a16:creationId xmlns:a16="http://schemas.microsoft.com/office/drawing/2014/main" id="{F8D83F9E-E79E-4B75-8EFD-14348E548AD9}"/>
                    </a:ext>
                  </a:extLst>
                </p:cNvPr>
                <p:cNvSpPr/>
                <p:nvPr/>
              </p:nvSpPr>
              <p:spPr>
                <a:xfrm>
                  <a:off x="67945" y="918210"/>
                  <a:ext cx="114935" cy="4445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fr-FR"/>
                </a:p>
              </p:txBody>
            </p:sp>
            <p:sp>
              <p:nvSpPr>
                <p:cNvPr id="309" name="Rectangle 308">
                  <a:extLst>
                    <a:ext uri="{FF2B5EF4-FFF2-40B4-BE49-F238E27FC236}">
                      <a16:creationId xmlns:a16="http://schemas.microsoft.com/office/drawing/2014/main" id="{548BA4F1-B35A-44A8-B7E7-537452645696}"/>
                    </a:ext>
                  </a:extLst>
                </p:cNvPr>
                <p:cNvSpPr/>
                <p:nvPr/>
              </p:nvSpPr>
              <p:spPr>
                <a:xfrm>
                  <a:off x="47625" y="143510"/>
                  <a:ext cx="114935" cy="438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fr-FR"/>
                </a:p>
              </p:txBody>
            </p:sp>
            <p:sp>
              <p:nvSpPr>
                <p:cNvPr id="310" name="Rectangle 309">
                  <a:extLst>
                    <a:ext uri="{FF2B5EF4-FFF2-40B4-BE49-F238E27FC236}">
                      <a16:creationId xmlns:a16="http://schemas.microsoft.com/office/drawing/2014/main" id="{D2A38C52-7273-41E3-B0A1-E1D4FC45D04B}"/>
                    </a:ext>
                  </a:extLst>
                </p:cNvPr>
                <p:cNvSpPr/>
                <p:nvPr/>
              </p:nvSpPr>
              <p:spPr>
                <a:xfrm>
                  <a:off x="121285" y="0"/>
                  <a:ext cx="132715" cy="13144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fr-FR"/>
                </a:p>
              </p:txBody>
            </p:sp>
            <p:sp>
              <p:nvSpPr>
                <p:cNvPr id="311" name="Rectangle 310">
                  <a:extLst>
                    <a:ext uri="{FF2B5EF4-FFF2-40B4-BE49-F238E27FC236}">
                      <a16:creationId xmlns:a16="http://schemas.microsoft.com/office/drawing/2014/main" id="{44E19176-0123-4ECB-97CD-6AAE48D7FD13}"/>
                    </a:ext>
                  </a:extLst>
                </p:cNvPr>
                <p:cNvSpPr/>
                <p:nvPr/>
              </p:nvSpPr>
              <p:spPr>
                <a:xfrm rot="5400000">
                  <a:off x="129540" y="757555"/>
                  <a:ext cx="114935" cy="438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fr-FR"/>
                </a:p>
              </p:txBody>
            </p:sp>
          </p:grpSp>
          <p:grpSp>
            <p:nvGrpSpPr>
              <p:cNvPr id="286" name="Grouper 685">
                <a:extLst>
                  <a:ext uri="{FF2B5EF4-FFF2-40B4-BE49-F238E27FC236}">
                    <a16:creationId xmlns:a16="http://schemas.microsoft.com/office/drawing/2014/main" id="{A0DE9A30-A80E-42F9-BADC-7F3305A6F35C}"/>
                  </a:ext>
                </a:extLst>
              </p:cNvPr>
              <p:cNvGrpSpPr/>
              <p:nvPr/>
            </p:nvGrpSpPr>
            <p:grpSpPr>
              <a:xfrm rot="19789929">
                <a:off x="7435624" y="2638037"/>
                <a:ext cx="219075" cy="449580"/>
                <a:chOff x="0" y="2540"/>
                <a:chExt cx="226695" cy="465310"/>
              </a:xfrm>
              <a:solidFill>
                <a:srgbClr val="C6D9F1"/>
              </a:solidFill>
            </p:grpSpPr>
            <p:grpSp>
              <p:nvGrpSpPr>
                <p:cNvPr id="294" name="Grouper 681">
                  <a:extLst>
                    <a:ext uri="{FF2B5EF4-FFF2-40B4-BE49-F238E27FC236}">
                      <a16:creationId xmlns:a16="http://schemas.microsoft.com/office/drawing/2014/main" id="{1DECA1EA-F1AE-4694-A0BB-725DF45DD32D}"/>
                    </a:ext>
                  </a:extLst>
                </p:cNvPr>
                <p:cNvGrpSpPr/>
                <p:nvPr/>
              </p:nvGrpSpPr>
              <p:grpSpPr>
                <a:xfrm>
                  <a:off x="0" y="106045"/>
                  <a:ext cx="226695" cy="361805"/>
                  <a:chOff x="0" y="0"/>
                  <a:chExt cx="226695" cy="361805"/>
                </a:xfrm>
                <a:grpFill/>
              </p:grpSpPr>
              <p:sp>
                <p:nvSpPr>
                  <p:cNvPr id="297" name="Rectangle à coins arrondis 678">
                    <a:extLst>
                      <a:ext uri="{FF2B5EF4-FFF2-40B4-BE49-F238E27FC236}">
                        <a16:creationId xmlns:a16="http://schemas.microsoft.com/office/drawing/2014/main" id="{9D9A4456-0CCB-42DE-BDE6-A52FC351C537}"/>
                      </a:ext>
                    </a:extLst>
                  </p:cNvPr>
                  <p:cNvSpPr/>
                  <p:nvPr/>
                </p:nvSpPr>
                <p:spPr>
                  <a:xfrm>
                    <a:off x="0" y="0"/>
                    <a:ext cx="226695" cy="322580"/>
                  </a:xfrm>
                  <a:prstGeom prst="roundRect">
                    <a:avLst>
                      <a:gd name="adj" fmla="val 41877"/>
                    </a:avLst>
                  </a:prstGeom>
                  <a:grpFill/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fr-FR" dirty="0"/>
                  </a:p>
                </p:txBody>
              </p:sp>
              <p:sp>
                <p:nvSpPr>
                  <p:cNvPr id="298" name="Rectangle 297">
                    <a:extLst>
                      <a:ext uri="{FF2B5EF4-FFF2-40B4-BE49-F238E27FC236}">
                        <a16:creationId xmlns:a16="http://schemas.microsoft.com/office/drawing/2014/main" id="{4009D015-B0F2-4903-9E15-3D0C2215C77D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44932" y="271853"/>
                    <a:ext cx="132595" cy="47309"/>
                  </a:xfrm>
                  <a:prstGeom prst="rect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fr-FR"/>
                  </a:p>
                </p:txBody>
              </p:sp>
            </p:grpSp>
            <p:sp>
              <p:nvSpPr>
                <p:cNvPr id="295" name="Triangle rectangle 294">
                  <a:extLst>
                    <a:ext uri="{FF2B5EF4-FFF2-40B4-BE49-F238E27FC236}">
                      <a16:creationId xmlns:a16="http://schemas.microsoft.com/office/drawing/2014/main" id="{D39C73B1-6856-44BC-B10A-CDB9498C18A5}"/>
                    </a:ext>
                  </a:extLst>
                </p:cNvPr>
                <p:cNvSpPr/>
                <p:nvPr/>
              </p:nvSpPr>
              <p:spPr>
                <a:xfrm>
                  <a:off x="0" y="2540"/>
                  <a:ext cx="225425" cy="118110"/>
                </a:xfrm>
                <a:prstGeom prst="rt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fr-FR"/>
                </a:p>
              </p:txBody>
            </p:sp>
            <p:sp>
              <p:nvSpPr>
                <p:cNvPr id="296" name="Rectangle 295">
                  <a:extLst>
                    <a:ext uri="{FF2B5EF4-FFF2-40B4-BE49-F238E27FC236}">
                      <a16:creationId xmlns:a16="http://schemas.microsoft.com/office/drawing/2014/main" id="{67BEB5BB-B157-4ABC-988D-DB7FFCDB9C46}"/>
                    </a:ext>
                  </a:extLst>
                </p:cNvPr>
                <p:cNvSpPr/>
                <p:nvPr/>
              </p:nvSpPr>
              <p:spPr>
                <a:xfrm>
                  <a:off x="0" y="118745"/>
                  <a:ext cx="225905" cy="148328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fr-FR"/>
                </a:p>
              </p:txBody>
            </p:sp>
          </p:grpSp>
          <p:grpSp>
            <p:nvGrpSpPr>
              <p:cNvPr id="287" name="Grouper 672">
                <a:extLst>
                  <a:ext uri="{FF2B5EF4-FFF2-40B4-BE49-F238E27FC236}">
                    <a16:creationId xmlns:a16="http://schemas.microsoft.com/office/drawing/2014/main" id="{82E54A60-262D-42EE-84DB-3233B3AEA6C6}"/>
                  </a:ext>
                </a:extLst>
              </p:cNvPr>
              <p:cNvGrpSpPr/>
              <p:nvPr/>
            </p:nvGrpSpPr>
            <p:grpSpPr>
              <a:xfrm rot="19789929">
                <a:off x="7545589" y="2582794"/>
                <a:ext cx="46355" cy="357783"/>
                <a:chOff x="571500" y="767444"/>
                <a:chExt cx="251460" cy="457200"/>
              </a:xfrm>
            </p:grpSpPr>
            <p:cxnSp>
              <p:nvCxnSpPr>
                <p:cNvPr id="289" name="Connecteur droit 288">
                  <a:extLst>
                    <a:ext uri="{FF2B5EF4-FFF2-40B4-BE49-F238E27FC236}">
                      <a16:creationId xmlns:a16="http://schemas.microsoft.com/office/drawing/2014/main" id="{3A968D46-6535-4C78-8DED-AA7A80E07901}"/>
                    </a:ext>
                  </a:extLst>
                </p:cNvPr>
                <p:cNvCxnSpPr/>
                <p:nvPr/>
              </p:nvCxnSpPr>
              <p:spPr>
                <a:xfrm>
                  <a:off x="571500" y="767444"/>
                  <a:ext cx="251460" cy="0"/>
                </a:xfrm>
                <a:prstGeom prst="line">
                  <a:avLst/>
                </a:prstGeom>
                <a:ln w="9525" cmpd="sng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0" name="Connecteur droit 289">
                  <a:extLst>
                    <a:ext uri="{FF2B5EF4-FFF2-40B4-BE49-F238E27FC236}">
                      <a16:creationId xmlns:a16="http://schemas.microsoft.com/office/drawing/2014/main" id="{9AE799E2-E464-4623-82BF-378803F6BBFD}"/>
                    </a:ext>
                  </a:extLst>
                </p:cNvPr>
                <p:cNvCxnSpPr/>
                <p:nvPr/>
              </p:nvCxnSpPr>
              <p:spPr>
                <a:xfrm>
                  <a:off x="685800" y="1224644"/>
                  <a:ext cx="137160" cy="0"/>
                </a:xfrm>
                <a:prstGeom prst="line">
                  <a:avLst/>
                </a:prstGeom>
                <a:ln w="9525" cmpd="sng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1" name="Connecteur droit 290">
                  <a:extLst>
                    <a:ext uri="{FF2B5EF4-FFF2-40B4-BE49-F238E27FC236}">
                      <a16:creationId xmlns:a16="http://schemas.microsoft.com/office/drawing/2014/main" id="{891F73DF-D85A-483F-A390-6F1F2E46B9A8}"/>
                    </a:ext>
                  </a:extLst>
                </p:cNvPr>
                <p:cNvCxnSpPr/>
                <p:nvPr/>
              </p:nvCxnSpPr>
              <p:spPr>
                <a:xfrm>
                  <a:off x="685800" y="1110344"/>
                  <a:ext cx="137160" cy="0"/>
                </a:xfrm>
                <a:prstGeom prst="line">
                  <a:avLst/>
                </a:prstGeom>
                <a:ln w="9525" cmpd="sng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2" name="Connecteur droit 291">
                  <a:extLst>
                    <a:ext uri="{FF2B5EF4-FFF2-40B4-BE49-F238E27FC236}">
                      <a16:creationId xmlns:a16="http://schemas.microsoft.com/office/drawing/2014/main" id="{D7A035C0-1822-4B80-BA66-9D689B1A2F27}"/>
                    </a:ext>
                  </a:extLst>
                </p:cNvPr>
                <p:cNvCxnSpPr/>
                <p:nvPr/>
              </p:nvCxnSpPr>
              <p:spPr>
                <a:xfrm>
                  <a:off x="685800" y="996044"/>
                  <a:ext cx="137160" cy="0"/>
                </a:xfrm>
                <a:prstGeom prst="line">
                  <a:avLst/>
                </a:prstGeom>
                <a:ln w="9525" cmpd="sng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3" name="Connecteur droit 292">
                  <a:extLst>
                    <a:ext uri="{FF2B5EF4-FFF2-40B4-BE49-F238E27FC236}">
                      <a16:creationId xmlns:a16="http://schemas.microsoft.com/office/drawing/2014/main" id="{C2B46000-6E88-4268-90A9-7122D5C99D89}"/>
                    </a:ext>
                  </a:extLst>
                </p:cNvPr>
                <p:cNvCxnSpPr/>
                <p:nvPr/>
              </p:nvCxnSpPr>
              <p:spPr>
                <a:xfrm>
                  <a:off x="685800" y="881744"/>
                  <a:ext cx="137160" cy="0"/>
                </a:xfrm>
                <a:prstGeom prst="line">
                  <a:avLst/>
                </a:prstGeom>
                <a:ln w="9525" cmpd="sng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88" name="Connecteur droit 287">
                <a:extLst>
                  <a:ext uri="{FF2B5EF4-FFF2-40B4-BE49-F238E27FC236}">
                    <a16:creationId xmlns:a16="http://schemas.microsoft.com/office/drawing/2014/main" id="{5B946372-DF2C-4BBA-9E88-78A540F04D65}"/>
                  </a:ext>
                </a:extLst>
              </p:cNvPr>
              <p:cNvCxnSpPr/>
              <p:nvPr/>
            </p:nvCxnSpPr>
            <p:spPr>
              <a:xfrm>
                <a:off x="7335132" y="2721389"/>
                <a:ext cx="251512" cy="0"/>
              </a:xfrm>
              <a:prstGeom prst="line">
                <a:avLst/>
              </a:prstGeom>
              <a:ln w="9525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2" name="Groupe 311">
              <a:extLst>
                <a:ext uri="{FF2B5EF4-FFF2-40B4-BE49-F238E27FC236}">
                  <a16:creationId xmlns:a16="http://schemas.microsoft.com/office/drawing/2014/main" id="{EB3E2C4C-62BB-46B9-86DE-D1627E3ADC6A}"/>
                </a:ext>
              </a:extLst>
            </p:cNvPr>
            <p:cNvGrpSpPr/>
            <p:nvPr/>
          </p:nvGrpSpPr>
          <p:grpSpPr>
            <a:xfrm>
              <a:off x="8841299" y="2790815"/>
              <a:ext cx="211553" cy="199519"/>
              <a:chOff x="8086939" y="3519705"/>
              <a:chExt cx="296204" cy="195895"/>
            </a:xfrm>
          </p:grpSpPr>
          <p:sp>
            <p:nvSpPr>
              <p:cNvPr id="313" name="Rectangle 312">
                <a:extLst>
                  <a:ext uri="{FF2B5EF4-FFF2-40B4-BE49-F238E27FC236}">
                    <a16:creationId xmlns:a16="http://schemas.microsoft.com/office/drawing/2014/main" id="{D8A5860D-BABC-4996-B46E-24BC2880AC4B}"/>
                  </a:ext>
                </a:extLst>
              </p:cNvPr>
              <p:cNvSpPr/>
              <p:nvPr/>
            </p:nvSpPr>
            <p:spPr>
              <a:xfrm rot="19859595">
                <a:off x="8209671" y="3550883"/>
                <a:ext cx="173472" cy="16471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 dirty="0"/>
              </a:p>
            </p:txBody>
          </p:sp>
          <p:sp>
            <p:nvSpPr>
              <p:cNvPr id="314" name="Rectangle 313">
                <a:extLst>
                  <a:ext uri="{FF2B5EF4-FFF2-40B4-BE49-F238E27FC236}">
                    <a16:creationId xmlns:a16="http://schemas.microsoft.com/office/drawing/2014/main" id="{7B0A5B6C-2F42-46B6-86DD-49A59C97B07E}"/>
                  </a:ext>
                </a:extLst>
              </p:cNvPr>
              <p:cNvSpPr/>
              <p:nvPr/>
            </p:nvSpPr>
            <p:spPr>
              <a:xfrm rot="19859595">
                <a:off x="8086939" y="3519705"/>
                <a:ext cx="283120" cy="6390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 dirty="0"/>
              </a:p>
            </p:txBody>
          </p:sp>
        </p:grpSp>
      </p:grpSp>
      <p:sp>
        <p:nvSpPr>
          <p:cNvPr id="320" name="ZoneTexte 319">
            <a:extLst>
              <a:ext uri="{FF2B5EF4-FFF2-40B4-BE49-F238E27FC236}">
                <a16:creationId xmlns:a16="http://schemas.microsoft.com/office/drawing/2014/main" id="{BC57167B-AB92-4CE4-93C7-F11075F4484E}"/>
              </a:ext>
            </a:extLst>
          </p:cNvPr>
          <p:cNvSpPr txBox="1"/>
          <p:nvPr/>
        </p:nvSpPr>
        <p:spPr>
          <a:xfrm>
            <a:off x="2741213" y="3410487"/>
            <a:ext cx="2095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 + triturage</a:t>
            </a:r>
          </a:p>
        </p:txBody>
      </p:sp>
    </p:spTree>
    <p:extLst>
      <p:ext uri="{BB962C8B-B14F-4D97-AF65-F5344CB8AC3E}">
        <p14:creationId xmlns:p14="http://schemas.microsoft.com/office/powerpoint/2010/main" val="4690359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FC9F4F7E-EE05-4BC1-BF72-9A0632AB0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78053809-9149-48D3-92E1-57D78782C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629" y="144379"/>
            <a:ext cx="9013371" cy="694497"/>
          </a:xfrm>
        </p:spPr>
        <p:txBody>
          <a:bodyPr/>
          <a:lstStyle/>
          <a:p>
            <a:r>
              <a:rPr lang="fr-FR" sz="4400" dirty="0"/>
              <a:t>Saponification du salicylate de méthyle</a:t>
            </a:r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6CAF2743-B584-4D31-9940-E850AF06C457}"/>
              </a:ext>
            </a:extLst>
          </p:cNvPr>
          <p:cNvSpPr txBox="1">
            <a:spLocks/>
          </p:cNvSpPr>
          <p:nvPr/>
        </p:nvSpPr>
        <p:spPr>
          <a:xfrm>
            <a:off x="272143" y="3359041"/>
            <a:ext cx="7710714" cy="1046099"/>
          </a:xfrm>
          <a:prstGeom prst="rect">
            <a:avLst/>
          </a:prstGeom>
        </p:spPr>
        <p:txBody>
          <a:bodyPr/>
          <a:lstStyle>
            <a:lvl1pPr marL="68580" indent="-68580" algn="l" defTabSz="6858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8803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2519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56235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69951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82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97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12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27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fr-FR" sz="2800"/>
              <a:t> n(salicylate de méthyle) = 0,0309 mol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2800"/>
              <a:t> Masse maximale d’acide salicylique : m = 4,26 g</a:t>
            </a:r>
          </a:p>
          <a:p>
            <a:endParaRPr lang="fr-FR" dirty="0"/>
          </a:p>
        </p:txBody>
      </p: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E239CD80-0D40-4AA9-A34D-6E8F25526D78}"/>
              </a:ext>
            </a:extLst>
          </p:cNvPr>
          <p:cNvGrpSpPr/>
          <p:nvPr/>
        </p:nvGrpSpPr>
        <p:grpSpPr>
          <a:xfrm>
            <a:off x="951045" y="1031447"/>
            <a:ext cx="7583355" cy="1824700"/>
            <a:chOff x="951045" y="1031447"/>
            <a:chExt cx="7583355" cy="1824700"/>
          </a:xfrm>
        </p:grpSpPr>
        <p:pic>
          <p:nvPicPr>
            <p:cNvPr id="8" name="Image 7">
              <a:extLst>
                <a:ext uri="{FF2B5EF4-FFF2-40B4-BE49-F238E27FC236}">
                  <a16:creationId xmlns:a16="http://schemas.microsoft.com/office/drawing/2014/main" id="{E6418219-8DED-4675-BF1E-FC477590DA46}"/>
                </a:ext>
              </a:extLst>
            </p:cNvPr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93547" y="1031447"/>
              <a:ext cx="7340853" cy="1723267"/>
            </a:xfrm>
            <a:prstGeom prst="rect">
              <a:avLst/>
            </a:prstGeom>
            <a:noFill/>
            <a:ln>
              <a:noFill/>
            </a:ln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ZoneTexte 8">
                  <a:extLst>
                    <a:ext uri="{FF2B5EF4-FFF2-40B4-BE49-F238E27FC236}">
                      <a16:creationId xmlns:a16="http://schemas.microsoft.com/office/drawing/2014/main" id="{C29CB3A7-6325-41C7-82AB-65F75E2FB937}"/>
                    </a:ext>
                  </a:extLst>
                </p:cNvPr>
                <p:cNvSpPr txBox="1"/>
                <p:nvPr/>
              </p:nvSpPr>
              <p:spPr>
                <a:xfrm>
                  <a:off x="3991428" y="1391042"/>
                  <a:ext cx="155235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b="0" i="0" smtClean="0">
                            <a:latin typeface="Cambria Math" panose="02040503050406030204" pitchFamily="18" charset="0"/>
                          </a:rPr>
                          <m:t>1) </m:t>
                        </m:r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 panose="02040503050406030204" pitchFamily="18" charset="0"/>
                          </a:rPr>
                          <m:t>NaOH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>
            <p:sp>
              <p:nvSpPr>
                <p:cNvPr id="9" name="ZoneTexte 8">
                  <a:extLst>
                    <a:ext uri="{FF2B5EF4-FFF2-40B4-BE49-F238E27FC236}">
                      <a16:creationId xmlns:a16="http://schemas.microsoft.com/office/drawing/2014/main" id="{C29CB3A7-6325-41C7-82AB-65F75E2FB93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1428" y="1391042"/>
                  <a:ext cx="1552353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ZoneTexte 9">
                  <a:extLst>
                    <a:ext uri="{FF2B5EF4-FFF2-40B4-BE49-F238E27FC236}">
                      <a16:creationId xmlns:a16="http://schemas.microsoft.com/office/drawing/2014/main" id="{F7BEACBD-20B5-425A-9E75-C7B39B10ECA1}"/>
                    </a:ext>
                  </a:extLst>
                </p:cNvPr>
                <p:cNvSpPr txBox="1"/>
                <p:nvPr/>
              </p:nvSpPr>
              <p:spPr>
                <a:xfrm>
                  <a:off x="3991427" y="1729626"/>
                  <a:ext cx="155235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fr-FR" b="0" i="0" smtClean="0">
                            <a:latin typeface="Cambria Math" panose="02040503050406030204" pitchFamily="18" charset="0"/>
                          </a:rPr>
                          <m:t>) </m:t>
                        </m:r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fr-FR" b="0" i="0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fr-FR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fr-FR" b="0" i="0" smtClean="0">
                                <a:latin typeface="Cambria Math" panose="02040503050406030204" pitchFamily="18" charset="0"/>
                              </a:rPr>
                              <m:t>SO</m:t>
                            </m:r>
                          </m:e>
                          <m:sub>
                            <m:r>
                              <a:rPr lang="fr-FR" b="0" i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>
            <p:sp>
              <p:nvSpPr>
                <p:cNvPr id="10" name="ZoneTexte 9">
                  <a:extLst>
                    <a:ext uri="{FF2B5EF4-FFF2-40B4-BE49-F238E27FC236}">
                      <a16:creationId xmlns:a16="http://schemas.microsoft.com/office/drawing/2014/main" id="{F7BEACBD-20B5-425A-9E75-C7B39B10ECA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1427" y="1729626"/>
                  <a:ext cx="1552353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" name="ZoneTexte 3">
              <a:extLst>
                <a:ext uri="{FF2B5EF4-FFF2-40B4-BE49-F238E27FC236}">
                  <a16:creationId xmlns:a16="http://schemas.microsoft.com/office/drawing/2014/main" id="{F5FA3896-E74D-419E-9F09-86DE83D13347}"/>
                </a:ext>
              </a:extLst>
            </p:cNvPr>
            <p:cNvSpPr txBox="1"/>
            <p:nvPr/>
          </p:nvSpPr>
          <p:spPr>
            <a:xfrm>
              <a:off x="951045" y="2486815"/>
              <a:ext cx="21670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rgbClr val="00B050"/>
                  </a:solidFill>
                </a:rPr>
                <a:t>Salicylate de méthyle</a:t>
              </a:r>
            </a:p>
          </p:txBody>
        </p:sp>
        <p:sp>
          <p:nvSpPr>
            <p:cNvPr id="5" name="ZoneTexte 4">
              <a:extLst>
                <a:ext uri="{FF2B5EF4-FFF2-40B4-BE49-F238E27FC236}">
                  <a16:creationId xmlns:a16="http://schemas.microsoft.com/office/drawing/2014/main" id="{E0023E09-6E95-4BFD-89B0-76A7578AA471}"/>
                </a:ext>
              </a:extLst>
            </p:cNvPr>
            <p:cNvSpPr txBox="1"/>
            <p:nvPr/>
          </p:nvSpPr>
          <p:spPr>
            <a:xfrm>
              <a:off x="5330505" y="2482044"/>
              <a:ext cx="17353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rgbClr val="00B050"/>
                  </a:solidFill>
                </a:rPr>
                <a:t>Acide salicylique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09872378"/>
      </p:ext>
    </p:extLst>
  </p:cSld>
  <p:clrMapOvr>
    <a:masterClrMapping/>
  </p:clrMapOvr>
</p:sld>
</file>

<file path=ppt/theme/theme1.xml><?xml version="1.0" encoding="utf-8"?>
<a:theme xmlns:a="http://schemas.openxmlformats.org/drawingml/2006/main" name="Titre">
  <a:themeElements>
    <a:clrScheme name="Personnalisé 1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C1DF87"/>
      </a:accent1>
      <a:accent2>
        <a:srgbClr val="00B050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/>
      <a:lstStyle/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exte">
  <a:themeElements>
    <a:clrScheme name="Personnalisé 1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C1DF87"/>
      </a:accent1>
      <a:accent2>
        <a:srgbClr val="00B050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/>
      <a:lstStyle/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3.xml><?xml version="1.0" encoding="utf-8"?>
<a:theme xmlns:a="http://schemas.openxmlformats.org/drawingml/2006/main" name="Merci">
  <a:themeElements>
    <a:clrScheme name="Personnalisé 1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C1DF87"/>
      </a:accent1>
      <a:accent2>
        <a:srgbClr val="00B050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/>
      <a:lstStyle/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1212</TotalTime>
  <Words>284</Words>
  <Application>Microsoft Office PowerPoint</Application>
  <PresentationFormat>Personnalisé</PresentationFormat>
  <Paragraphs>87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3</vt:i4>
      </vt:variant>
      <vt:variant>
        <vt:lpstr>Titres des diapositives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Titre</vt:lpstr>
      <vt:lpstr>texte</vt:lpstr>
      <vt:lpstr>Merci</vt:lpstr>
      <vt:lpstr>Du macroscopique au microscopique dans les synthèses organiques</vt:lpstr>
      <vt:lpstr>Synthèse du Nylon 6-10</vt:lpstr>
      <vt:lpstr>Exemple de polymères synthétiques </vt:lpstr>
      <vt:lpstr>Réduction du benzile : protocole </vt:lpstr>
      <vt:lpstr>Réduction du benzile : CCM</vt:lpstr>
      <vt:lpstr>Spectre IR du Benzoïne</vt:lpstr>
      <vt:lpstr>Catégorie de réactions</vt:lpstr>
      <vt:lpstr>Saponification du salicylate de méthyle</vt:lpstr>
      <vt:lpstr>Saponification du salicylate de méthyle</vt:lpstr>
      <vt:lpstr>Mécanisme réactionnel</vt:lpstr>
      <vt:lpstr>Mécanisme réactionnel</vt:lpstr>
      <vt:lpstr>Mécanisme réactionnel</vt:lpstr>
      <vt:lpstr>Merci</vt:lpstr>
    </vt:vector>
  </TitlesOfParts>
  <Company>RENAULT DeSign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subject/>
  <dc:creator>PIRONNEAU Marc</dc:creator>
  <dc:description/>
  <cp:lastModifiedBy>Eloïse Mestre</cp:lastModifiedBy>
  <cp:revision>57</cp:revision>
  <cp:lastPrinted>2015-03-31T14:07:15Z</cp:lastPrinted>
  <dcterms:created xsi:type="dcterms:W3CDTF">2020-03-24T08:48:58Z</dcterms:created>
  <dcterms:modified xsi:type="dcterms:W3CDTF">2020-05-19T16:03:45Z</dcterms:modified>
  <dc:language>fr-FR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Company">
    <vt:lpwstr>RENAULT DeSign</vt:lpwstr>
  </property>
  <property fmtid="{D5CDD505-2E9C-101B-9397-08002B2CF9AE}" pid="4" name="ContentTypeId">
    <vt:lpwstr>0x0101008477E3DB2009FC49ADD3BBFEB391E983</vt:lpwstr>
  </property>
  <property fmtid="{D5CDD505-2E9C-101B-9397-08002B2CF9AE}" pid="5" name="HiddenSlides">
    <vt:i4>0</vt:i4>
  </property>
  <property fmtid="{D5CDD505-2E9C-101B-9397-08002B2CF9AE}" pid="6" name="HyperlinksChanged">
    <vt:bool>false</vt:bool>
  </property>
  <property fmtid="{D5CDD505-2E9C-101B-9397-08002B2CF9AE}" pid="7" name="LinksUpToDate">
    <vt:bool>false</vt:bool>
  </property>
  <property fmtid="{D5CDD505-2E9C-101B-9397-08002B2CF9AE}" pid="8" name="MMClips">
    <vt:i4>0</vt:i4>
  </property>
  <property fmtid="{D5CDD505-2E9C-101B-9397-08002B2CF9AE}" pid="9" name="MSIP_Label_fd1c0902-ed92-4fed-896d-2e7725de02d4_ActionId">
    <vt:lpwstr>bfe6ccbd-fb37-4aeb-8e54-00004c58dbb4</vt:lpwstr>
  </property>
  <property fmtid="{D5CDD505-2E9C-101B-9397-08002B2CF9AE}" pid="10" name="MSIP_Label_fd1c0902-ed92-4fed-896d-2e7725de02d4_ContentBits">
    <vt:lpwstr>2</vt:lpwstr>
  </property>
  <property fmtid="{D5CDD505-2E9C-101B-9397-08002B2CF9AE}" pid="11" name="MSIP_Label_fd1c0902-ed92-4fed-896d-2e7725de02d4_Enabled">
    <vt:lpwstr>true</vt:lpwstr>
  </property>
  <property fmtid="{D5CDD505-2E9C-101B-9397-08002B2CF9AE}" pid="12" name="MSIP_Label_fd1c0902-ed92-4fed-896d-2e7725de02d4_Method">
    <vt:lpwstr>Standard</vt:lpwstr>
  </property>
  <property fmtid="{D5CDD505-2E9C-101B-9397-08002B2CF9AE}" pid="13" name="MSIP_Label_fd1c0902-ed92-4fed-896d-2e7725de02d4_Name">
    <vt:lpwstr>Anyone (not protected)</vt:lpwstr>
  </property>
  <property fmtid="{D5CDD505-2E9C-101B-9397-08002B2CF9AE}" pid="14" name="MSIP_Label_fd1c0902-ed92-4fed-896d-2e7725de02d4_SetDate">
    <vt:lpwstr>2020-03-24T08:50:27Z</vt:lpwstr>
  </property>
  <property fmtid="{D5CDD505-2E9C-101B-9397-08002B2CF9AE}" pid="15" name="MSIP_Label_fd1c0902-ed92-4fed-896d-2e7725de02d4_SiteId">
    <vt:lpwstr>d6b0bbee-7cd9-4d60-bce6-4a67b543e2ae</vt:lpwstr>
  </property>
  <property fmtid="{D5CDD505-2E9C-101B-9397-08002B2CF9AE}" pid="16" name="Notes">
    <vt:i4>0</vt:i4>
  </property>
  <property fmtid="{D5CDD505-2E9C-101B-9397-08002B2CF9AE}" pid="17" name="PresentationFormat">
    <vt:lpwstr>Affichage à l'écran (16:9)</vt:lpwstr>
  </property>
  <property fmtid="{D5CDD505-2E9C-101B-9397-08002B2CF9AE}" pid="18" name="ScaleCrop">
    <vt:bool>false</vt:bool>
  </property>
  <property fmtid="{D5CDD505-2E9C-101B-9397-08002B2CF9AE}" pid="19" name="ShareDoc">
    <vt:bool>false</vt:bool>
  </property>
  <property fmtid="{D5CDD505-2E9C-101B-9397-08002B2CF9AE}" pid="20" name="Slides">
    <vt:i4>5</vt:i4>
  </property>
</Properties>
</file>