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7" r:id="rId2"/>
    <p:sldMasterId id="2147483709" r:id="rId3"/>
  </p:sldMasterIdLst>
  <p:notesMasterIdLst>
    <p:notesMasterId r:id="rId10"/>
  </p:notesMasterIdLst>
  <p:sldIdLst>
    <p:sldId id="257" r:id="rId4"/>
    <p:sldId id="261" r:id="rId5"/>
    <p:sldId id="259" r:id="rId6"/>
    <p:sldId id="260" r:id="rId7"/>
    <p:sldId id="262" r:id="rId8"/>
    <p:sldId id="258" r:id="rId9"/>
  </p:sldIdLst>
  <p:sldSz cx="9144000" cy="51450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1D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82F5-A916-4653-9283-0B21DAE59FD2}" type="datetimeFigureOut">
              <a:rPr lang="fr-FR" smtClean="0"/>
              <a:t>2020-04-06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BF42-708B-4E44-B726-068829AEE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F701-4968-46AE-B777-6FB50F0714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0AEBC926-49BC-4890-ADE2-C02F78541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921" y="1616763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60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3F3BEDD-3280-49C7-BA47-A9F8858CDC01}"/>
              </a:ext>
            </a:extLst>
          </p:cNvPr>
          <p:cNvCxnSpPr/>
          <p:nvPr userDrawn="1"/>
        </p:nvCxnSpPr>
        <p:spPr>
          <a:xfrm>
            <a:off x="798921" y="2710731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7C32FB1-E2FF-4CF3-95D1-5E311C2865EA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75048" y="71662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20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1" y="-1"/>
            <a:ext cx="9141619" cy="3844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3844412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44412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Merci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586" y="1611199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1196586" y="269960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321" y="114496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A679E2-BCF3-45FF-9846-55A224C8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6335"/>
            <a:ext cx="984019" cy="273928"/>
          </a:xfrm>
        </p:spPr>
        <p:txBody>
          <a:bodyPr/>
          <a:lstStyle/>
          <a:p>
            <a:fld id="{9A31F701-4968-46AE-B777-6FB50F0714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649B183-356E-41EB-B214-6891081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21" y="1616763"/>
            <a:ext cx="7543800" cy="10884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Du corps pur au mélange binaire</a:t>
            </a:r>
          </a:p>
        </p:txBody>
      </p:sp>
    </p:spTree>
    <p:extLst>
      <p:ext uri="{BB962C8B-B14F-4D97-AF65-F5344CB8AC3E}">
        <p14:creationId xmlns:p14="http://schemas.microsoft.com/office/powerpoint/2010/main" val="224133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A25210A-46E0-487D-B547-ADAA246D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12456B1-741D-4D5A-8D90-B1AF7EED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phase de l’eau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5C5A57-7FC0-4FFE-89B0-A281877C26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6" t="2088"/>
          <a:stretch/>
        </p:blipFill>
        <p:spPr>
          <a:xfrm>
            <a:off x="2094614" y="914400"/>
            <a:ext cx="4731598" cy="354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3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ADA556E-802A-45C8-B54F-9BFC372F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4604E5A-DC13-44C6-8952-64A81FA4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76447"/>
            <a:ext cx="7543800" cy="594945"/>
          </a:xfrm>
        </p:spPr>
        <p:txBody>
          <a:bodyPr/>
          <a:lstStyle/>
          <a:p>
            <a:pPr algn="ctr"/>
            <a:r>
              <a:rPr lang="fr-FR" sz="3200" dirty="0"/>
              <a:t>Construction d’un diagramme binaire phases miscibles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8C99E4-6BAD-4587-AA1D-0E848C104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04" y="1188731"/>
            <a:ext cx="8321191" cy="334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8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3A678D9-1C02-429E-8D5B-7B2EE7B7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175E5A9-BD4D-470C-BE86-FAE0E96FF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7" y="0"/>
            <a:ext cx="7543800" cy="855599"/>
          </a:xfrm>
        </p:spPr>
        <p:txBody>
          <a:bodyPr/>
          <a:lstStyle/>
          <a:p>
            <a:pPr algn="ctr"/>
            <a:r>
              <a:rPr lang="fr-FR" sz="3200" dirty="0"/>
              <a:t>Diagramme binaire phases solides non miscibles (Pb-Sn)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969BD4-C571-49A8-A812-664B901ED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024" y="1025720"/>
            <a:ext cx="5195847" cy="363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1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91F1C49-92D0-453E-8AD7-1D0FB830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E1FFC24-D864-4D33-B1DD-293C0210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83" y="172091"/>
            <a:ext cx="7543800" cy="636857"/>
          </a:xfrm>
        </p:spPr>
        <p:txBody>
          <a:bodyPr/>
          <a:lstStyle/>
          <a:p>
            <a:pPr algn="ctr"/>
            <a:r>
              <a:rPr lang="fr-FR" sz="3200" dirty="0"/>
              <a:t>Diagramme binaire et composé défini (Mg-Si)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66D8A9-D0E1-4E7B-AE53-610386ECA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370" y="808948"/>
            <a:ext cx="5707259" cy="379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0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C74BCE-62DB-40DC-A8F3-8FC6B33B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22CE3E9-4D1D-42DD-9752-E63C37E9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819929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xt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Merci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40</Words>
  <Application>Microsoft Office PowerPoint</Application>
  <PresentationFormat>Personnalisé</PresentationFormat>
  <Paragraphs>11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Titre</vt:lpstr>
      <vt:lpstr>texte</vt:lpstr>
      <vt:lpstr>Merci</vt:lpstr>
      <vt:lpstr>Du corps pur au mélange binaire</vt:lpstr>
      <vt:lpstr>Diagramme de phase de l’eau</vt:lpstr>
      <vt:lpstr>Construction d’un diagramme binaire phases miscibles </vt:lpstr>
      <vt:lpstr>Diagramme binaire phases solides non miscibles (Pb-Sn)</vt:lpstr>
      <vt:lpstr>Diagramme binaire et composé défini (Mg-Si)</vt:lpstr>
      <vt:lpstr>Présentation PowerPoint</vt:lpstr>
    </vt:vector>
  </TitlesOfParts>
  <Company>RENAULT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PIRONNEAU Marc</dc:creator>
  <dc:description/>
  <cp:lastModifiedBy>Eloïse Mestre</cp:lastModifiedBy>
  <cp:revision>24</cp:revision>
  <cp:lastPrinted>2015-03-31T14:07:15Z</cp:lastPrinted>
  <dcterms:created xsi:type="dcterms:W3CDTF">2020-03-24T08:48:58Z</dcterms:created>
  <dcterms:modified xsi:type="dcterms:W3CDTF">2020-04-06T16:34:19Z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RENAULT DeSign</vt:lpwstr>
  </property>
  <property fmtid="{D5CDD505-2E9C-101B-9397-08002B2CF9AE}" pid="4" name="ContentTypeId">
    <vt:lpwstr>0x0101008477E3DB2009FC49ADD3BBFEB391E983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MSIP_Label_fd1c0902-ed92-4fed-896d-2e7725de02d4_ActionId">
    <vt:lpwstr>bfe6ccbd-fb37-4aeb-8e54-00004c58dbb4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MSIP_Label_fd1c0902-ed92-4fed-896d-2e7725de02d4_Enabled">
    <vt:lpwstr>true</vt:lpwstr>
  </property>
  <property fmtid="{D5CDD505-2E9C-101B-9397-08002B2CF9AE}" pid="12" name="MSIP_Label_fd1c0902-ed92-4fed-896d-2e7725de02d4_Method">
    <vt:lpwstr>Standard</vt:lpwstr>
  </property>
  <property fmtid="{D5CDD505-2E9C-101B-9397-08002B2CF9AE}" pid="13" name="MSIP_Label_fd1c0902-ed92-4fed-896d-2e7725de02d4_Name">
    <vt:lpwstr>Anyone (not protected)</vt:lpwstr>
  </property>
  <property fmtid="{D5CDD505-2E9C-101B-9397-08002B2CF9AE}" pid="14" name="MSIP_Label_fd1c0902-ed92-4fed-896d-2e7725de02d4_SetDate">
    <vt:lpwstr>2020-03-24T08:50:27Z</vt:lpwstr>
  </property>
  <property fmtid="{D5CDD505-2E9C-101B-9397-08002B2CF9AE}" pid="15" name="MSIP_Label_fd1c0902-ed92-4fed-896d-2e7725de02d4_SiteId">
    <vt:lpwstr>d6b0bbee-7cd9-4d60-bce6-4a67b543e2ae</vt:lpwstr>
  </property>
  <property fmtid="{D5CDD505-2E9C-101B-9397-08002B2CF9AE}" pid="16" name="Notes">
    <vt:i4>0</vt:i4>
  </property>
  <property fmtid="{D5CDD505-2E9C-101B-9397-08002B2CF9AE}" pid="17" name="PresentationFormat">
    <vt:lpwstr>Affichage à l'écran (16:9)</vt:lpwstr>
  </property>
  <property fmtid="{D5CDD505-2E9C-101B-9397-08002B2CF9AE}" pid="18" name="ScaleCrop">
    <vt:bool>false</vt:bool>
  </property>
  <property fmtid="{D5CDD505-2E9C-101B-9397-08002B2CF9AE}" pid="19" name="ShareDoc">
    <vt:bool>false</vt:bool>
  </property>
  <property fmtid="{D5CDD505-2E9C-101B-9397-08002B2CF9AE}" pid="20" name="Slides">
    <vt:i4>5</vt:i4>
  </property>
</Properties>
</file>