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12"/>
  </p:notesMasterIdLst>
  <p:sldIdLst>
    <p:sldId id="256" r:id="rId2"/>
    <p:sldId id="275" r:id="rId3"/>
    <p:sldId id="263" r:id="rId4"/>
    <p:sldId id="283" r:id="rId5"/>
    <p:sldId id="276" r:id="rId6"/>
    <p:sldId id="268" r:id="rId7"/>
    <p:sldId id="273" r:id="rId8"/>
    <p:sldId id="284" r:id="rId9"/>
    <p:sldId id="28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776"/>
    <a:srgbClr val="FA6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09"/>
    <p:restoredTop sz="94427"/>
  </p:normalViewPr>
  <p:slideViewPr>
    <p:cSldViewPr snapToGrid="0" snapToObjects="1">
      <p:cViewPr varScale="1">
        <p:scale>
          <a:sx n="83" d="100"/>
          <a:sy n="83" d="100"/>
        </p:scale>
        <p:origin x="224" y="6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7F64C5-A70F-4867-B525-A25B1C901573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3740ECA-2129-4997-BDCB-B301B9BC5F02}">
      <dgm:prSet/>
      <dgm:spPr/>
      <dgm:t>
        <a:bodyPr/>
        <a:lstStyle/>
        <a:p>
          <a:r>
            <a:rPr lang="en-US" b="0" i="0"/>
            <a:t>Security</a:t>
          </a:r>
          <a:endParaRPr lang="en-US"/>
        </a:p>
      </dgm:t>
    </dgm:pt>
    <dgm:pt modelId="{512369C1-1E36-4A20-8A83-ED8D41E0D58D}" type="parTrans" cxnId="{2E1048A4-32C6-4309-8524-1D51C34EC937}">
      <dgm:prSet/>
      <dgm:spPr/>
      <dgm:t>
        <a:bodyPr/>
        <a:lstStyle/>
        <a:p>
          <a:endParaRPr lang="en-US"/>
        </a:p>
      </dgm:t>
    </dgm:pt>
    <dgm:pt modelId="{4705D88D-E609-49B9-8D84-EA4EAA8AB428}" type="sibTrans" cxnId="{2E1048A4-32C6-4309-8524-1D51C34EC937}">
      <dgm:prSet/>
      <dgm:spPr/>
      <dgm:t>
        <a:bodyPr/>
        <a:lstStyle/>
        <a:p>
          <a:endParaRPr lang="en-US"/>
        </a:p>
      </dgm:t>
    </dgm:pt>
    <dgm:pt modelId="{238570EC-2F3A-4F5B-B0F1-44689634D328}">
      <dgm:prSet/>
      <dgm:spPr/>
      <dgm:t>
        <a:bodyPr/>
        <a:lstStyle/>
        <a:p>
          <a:r>
            <a:rPr lang="en-US" b="0" i="0"/>
            <a:t>Database-structures</a:t>
          </a:r>
          <a:endParaRPr lang="en-US"/>
        </a:p>
      </dgm:t>
    </dgm:pt>
    <dgm:pt modelId="{2539FFD4-9188-46CD-B15C-DD230908F7AE}" type="parTrans" cxnId="{C0CD4F83-B023-4A8B-9586-AFB35C27AA4D}">
      <dgm:prSet/>
      <dgm:spPr/>
      <dgm:t>
        <a:bodyPr/>
        <a:lstStyle/>
        <a:p>
          <a:endParaRPr lang="en-US"/>
        </a:p>
      </dgm:t>
    </dgm:pt>
    <dgm:pt modelId="{605FD994-9047-4B17-9D8F-C0CE7280351F}" type="sibTrans" cxnId="{C0CD4F83-B023-4A8B-9586-AFB35C27AA4D}">
      <dgm:prSet/>
      <dgm:spPr/>
      <dgm:t>
        <a:bodyPr/>
        <a:lstStyle/>
        <a:p>
          <a:endParaRPr lang="en-US"/>
        </a:p>
      </dgm:t>
    </dgm:pt>
    <dgm:pt modelId="{405F1B8D-715B-4B9D-B1B8-20624D4AF965}">
      <dgm:prSet/>
      <dgm:spPr/>
      <dgm:t>
        <a:bodyPr/>
        <a:lstStyle/>
        <a:p>
          <a:r>
            <a:rPr lang="en-US" b="0" i="0"/>
            <a:t>Search Function</a:t>
          </a:r>
          <a:endParaRPr lang="en-US"/>
        </a:p>
      </dgm:t>
    </dgm:pt>
    <dgm:pt modelId="{5DE208E4-3502-46AD-9360-D94287C42EC3}" type="parTrans" cxnId="{DCD544B3-048E-4F9D-A74B-1C90AC08D7D0}">
      <dgm:prSet/>
      <dgm:spPr/>
      <dgm:t>
        <a:bodyPr/>
        <a:lstStyle/>
        <a:p>
          <a:endParaRPr lang="en-US"/>
        </a:p>
      </dgm:t>
    </dgm:pt>
    <dgm:pt modelId="{F514F680-129B-4869-B4FC-C9CFBAFD0BE4}" type="sibTrans" cxnId="{DCD544B3-048E-4F9D-A74B-1C90AC08D7D0}">
      <dgm:prSet/>
      <dgm:spPr/>
      <dgm:t>
        <a:bodyPr/>
        <a:lstStyle/>
        <a:p>
          <a:endParaRPr lang="en-US"/>
        </a:p>
      </dgm:t>
    </dgm:pt>
    <dgm:pt modelId="{79927733-4015-4A08-A93D-C65BDC9B0D50}">
      <dgm:prSet/>
      <dgm:spPr/>
      <dgm:t>
        <a:bodyPr/>
        <a:lstStyle/>
        <a:p>
          <a:r>
            <a:rPr lang="en-US" b="0" i="0"/>
            <a:t>Deletion Control</a:t>
          </a:r>
          <a:endParaRPr lang="en-US"/>
        </a:p>
      </dgm:t>
    </dgm:pt>
    <dgm:pt modelId="{3B5F4B36-9C00-4142-93E4-A1F2D2D31E14}" type="parTrans" cxnId="{90CE855B-0554-43B4-B90C-5BF77135B23F}">
      <dgm:prSet/>
      <dgm:spPr/>
      <dgm:t>
        <a:bodyPr/>
        <a:lstStyle/>
        <a:p>
          <a:endParaRPr lang="en-US"/>
        </a:p>
      </dgm:t>
    </dgm:pt>
    <dgm:pt modelId="{CC61FDB3-1594-4459-9612-C8495C001C41}" type="sibTrans" cxnId="{90CE855B-0554-43B4-B90C-5BF77135B23F}">
      <dgm:prSet/>
      <dgm:spPr/>
      <dgm:t>
        <a:bodyPr/>
        <a:lstStyle/>
        <a:p>
          <a:endParaRPr lang="en-US"/>
        </a:p>
      </dgm:t>
    </dgm:pt>
    <dgm:pt modelId="{22FF8338-D0E6-0148-A3A0-B49DA7952345}" type="pres">
      <dgm:prSet presAssocID="{5A7F64C5-A70F-4867-B525-A25B1C9015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15113BC-A274-254C-9CE9-FA78EB767419}" type="pres">
      <dgm:prSet presAssocID="{43740ECA-2129-4997-BDCB-B301B9BC5F02}" presName="hierRoot1" presStyleCnt="0"/>
      <dgm:spPr/>
    </dgm:pt>
    <dgm:pt modelId="{4E3BAC17-D32F-E449-8F56-1AB343054390}" type="pres">
      <dgm:prSet presAssocID="{43740ECA-2129-4997-BDCB-B301B9BC5F02}" presName="composite" presStyleCnt="0"/>
      <dgm:spPr/>
    </dgm:pt>
    <dgm:pt modelId="{595B304E-54EF-3C42-8CA9-5482DD124C41}" type="pres">
      <dgm:prSet presAssocID="{43740ECA-2129-4997-BDCB-B301B9BC5F02}" presName="background" presStyleLbl="node0" presStyleIdx="0" presStyleCnt="4"/>
      <dgm:spPr/>
    </dgm:pt>
    <dgm:pt modelId="{6FA4A172-886B-2D41-BE6D-31A50FA3B526}" type="pres">
      <dgm:prSet presAssocID="{43740ECA-2129-4997-BDCB-B301B9BC5F02}" presName="text" presStyleLbl="fgAcc0" presStyleIdx="0" presStyleCnt="4">
        <dgm:presLayoutVars>
          <dgm:chPref val="3"/>
        </dgm:presLayoutVars>
      </dgm:prSet>
      <dgm:spPr/>
    </dgm:pt>
    <dgm:pt modelId="{CEF83F5C-5C1E-3545-94C2-257EF5FCC9CF}" type="pres">
      <dgm:prSet presAssocID="{43740ECA-2129-4997-BDCB-B301B9BC5F02}" presName="hierChild2" presStyleCnt="0"/>
      <dgm:spPr/>
    </dgm:pt>
    <dgm:pt modelId="{85669BE1-EAB2-E84A-90AB-D88F1B16ADE3}" type="pres">
      <dgm:prSet presAssocID="{238570EC-2F3A-4F5B-B0F1-44689634D328}" presName="hierRoot1" presStyleCnt="0"/>
      <dgm:spPr/>
    </dgm:pt>
    <dgm:pt modelId="{5F0DBC79-6905-414C-84F9-4348137C4337}" type="pres">
      <dgm:prSet presAssocID="{238570EC-2F3A-4F5B-B0F1-44689634D328}" presName="composite" presStyleCnt="0"/>
      <dgm:spPr/>
    </dgm:pt>
    <dgm:pt modelId="{C493F368-C3F2-594E-8C96-35D6044E4652}" type="pres">
      <dgm:prSet presAssocID="{238570EC-2F3A-4F5B-B0F1-44689634D328}" presName="background" presStyleLbl="node0" presStyleIdx="1" presStyleCnt="4"/>
      <dgm:spPr/>
    </dgm:pt>
    <dgm:pt modelId="{F6BB4A61-A761-6646-8308-22A8878AE9EB}" type="pres">
      <dgm:prSet presAssocID="{238570EC-2F3A-4F5B-B0F1-44689634D328}" presName="text" presStyleLbl="fgAcc0" presStyleIdx="1" presStyleCnt="4">
        <dgm:presLayoutVars>
          <dgm:chPref val="3"/>
        </dgm:presLayoutVars>
      </dgm:prSet>
      <dgm:spPr/>
    </dgm:pt>
    <dgm:pt modelId="{0182E73C-A04B-6A4F-9BF7-B5F1B584C227}" type="pres">
      <dgm:prSet presAssocID="{238570EC-2F3A-4F5B-B0F1-44689634D328}" presName="hierChild2" presStyleCnt="0"/>
      <dgm:spPr/>
    </dgm:pt>
    <dgm:pt modelId="{D5F51C80-1304-9D41-8CB6-00A481EE1890}" type="pres">
      <dgm:prSet presAssocID="{405F1B8D-715B-4B9D-B1B8-20624D4AF965}" presName="hierRoot1" presStyleCnt="0"/>
      <dgm:spPr/>
    </dgm:pt>
    <dgm:pt modelId="{4E094D56-EEE4-974E-B758-AC547A87A755}" type="pres">
      <dgm:prSet presAssocID="{405F1B8D-715B-4B9D-B1B8-20624D4AF965}" presName="composite" presStyleCnt="0"/>
      <dgm:spPr/>
    </dgm:pt>
    <dgm:pt modelId="{6DF188B5-6CE6-7744-AAE9-A281BDA556B8}" type="pres">
      <dgm:prSet presAssocID="{405F1B8D-715B-4B9D-B1B8-20624D4AF965}" presName="background" presStyleLbl="node0" presStyleIdx="2" presStyleCnt="4"/>
      <dgm:spPr/>
    </dgm:pt>
    <dgm:pt modelId="{A0C816CD-CA72-2D4C-92D1-41C405096573}" type="pres">
      <dgm:prSet presAssocID="{405F1B8D-715B-4B9D-B1B8-20624D4AF965}" presName="text" presStyleLbl="fgAcc0" presStyleIdx="2" presStyleCnt="4">
        <dgm:presLayoutVars>
          <dgm:chPref val="3"/>
        </dgm:presLayoutVars>
      </dgm:prSet>
      <dgm:spPr/>
    </dgm:pt>
    <dgm:pt modelId="{97841BFA-9C8F-DE4F-B3B6-F53036CA9B52}" type="pres">
      <dgm:prSet presAssocID="{405F1B8D-715B-4B9D-B1B8-20624D4AF965}" presName="hierChild2" presStyleCnt="0"/>
      <dgm:spPr/>
    </dgm:pt>
    <dgm:pt modelId="{5E3D61D3-E04D-B34B-8660-A7426883E46A}" type="pres">
      <dgm:prSet presAssocID="{79927733-4015-4A08-A93D-C65BDC9B0D50}" presName="hierRoot1" presStyleCnt="0"/>
      <dgm:spPr/>
    </dgm:pt>
    <dgm:pt modelId="{2B0D1B49-1B2B-3040-AF29-B3E2DA7FDD97}" type="pres">
      <dgm:prSet presAssocID="{79927733-4015-4A08-A93D-C65BDC9B0D50}" presName="composite" presStyleCnt="0"/>
      <dgm:spPr/>
    </dgm:pt>
    <dgm:pt modelId="{24CF4553-861D-A443-A883-C788D722FC01}" type="pres">
      <dgm:prSet presAssocID="{79927733-4015-4A08-A93D-C65BDC9B0D50}" presName="background" presStyleLbl="node0" presStyleIdx="3" presStyleCnt="4"/>
      <dgm:spPr/>
    </dgm:pt>
    <dgm:pt modelId="{DDBFE4FC-D842-BB4C-8B75-BD56CFACEA53}" type="pres">
      <dgm:prSet presAssocID="{79927733-4015-4A08-A93D-C65BDC9B0D50}" presName="text" presStyleLbl="fgAcc0" presStyleIdx="3" presStyleCnt="4">
        <dgm:presLayoutVars>
          <dgm:chPref val="3"/>
        </dgm:presLayoutVars>
      </dgm:prSet>
      <dgm:spPr/>
    </dgm:pt>
    <dgm:pt modelId="{32B74873-8C4B-4642-8D7C-B7C5C8C62153}" type="pres">
      <dgm:prSet presAssocID="{79927733-4015-4A08-A93D-C65BDC9B0D50}" presName="hierChild2" presStyleCnt="0"/>
      <dgm:spPr/>
    </dgm:pt>
  </dgm:ptLst>
  <dgm:cxnLst>
    <dgm:cxn modelId="{15A24112-98AB-9441-AB12-AD764D8519F5}" type="presOf" srcId="{5A7F64C5-A70F-4867-B525-A25B1C901573}" destId="{22FF8338-D0E6-0148-A3A0-B49DA7952345}" srcOrd="0" destOrd="0" presId="urn:microsoft.com/office/officeart/2005/8/layout/hierarchy1"/>
    <dgm:cxn modelId="{14F6A023-372C-1C4D-BFEF-4CFB713AD288}" type="presOf" srcId="{405F1B8D-715B-4B9D-B1B8-20624D4AF965}" destId="{A0C816CD-CA72-2D4C-92D1-41C405096573}" srcOrd="0" destOrd="0" presId="urn:microsoft.com/office/officeart/2005/8/layout/hierarchy1"/>
    <dgm:cxn modelId="{8B2F7A2A-12F6-6C47-8671-9DC1841BA240}" type="presOf" srcId="{238570EC-2F3A-4F5B-B0F1-44689634D328}" destId="{F6BB4A61-A761-6646-8308-22A8878AE9EB}" srcOrd="0" destOrd="0" presId="urn:microsoft.com/office/officeart/2005/8/layout/hierarchy1"/>
    <dgm:cxn modelId="{D0FB974A-D1EE-5F4B-82B7-17F698A44E7A}" type="presOf" srcId="{79927733-4015-4A08-A93D-C65BDC9B0D50}" destId="{DDBFE4FC-D842-BB4C-8B75-BD56CFACEA53}" srcOrd="0" destOrd="0" presId="urn:microsoft.com/office/officeart/2005/8/layout/hierarchy1"/>
    <dgm:cxn modelId="{90CE855B-0554-43B4-B90C-5BF77135B23F}" srcId="{5A7F64C5-A70F-4867-B525-A25B1C901573}" destId="{79927733-4015-4A08-A93D-C65BDC9B0D50}" srcOrd="3" destOrd="0" parTransId="{3B5F4B36-9C00-4142-93E4-A1F2D2D31E14}" sibTransId="{CC61FDB3-1594-4459-9612-C8495C001C41}"/>
    <dgm:cxn modelId="{74143161-4301-F845-B4C1-C5C661D6EDCC}" type="presOf" srcId="{43740ECA-2129-4997-BDCB-B301B9BC5F02}" destId="{6FA4A172-886B-2D41-BE6D-31A50FA3B526}" srcOrd="0" destOrd="0" presId="urn:microsoft.com/office/officeart/2005/8/layout/hierarchy1"/>
    <dgm:cxn modelId="{C0CD4F83-B023-4A8B-9586-AFB35C27AA4D}" srcId="{5A7F64C5-A70F-4867-B525-A25B1C901573}" destId="{238570EC-2F3A-4F5B-B0F1-44689634D328}" srcOrd="1" destOrd="0" parTransId="{2539FFD4-9188-46CD-B15C-DD230908F7AE}" sibTransId="{605FD994-9047-4B17-9D8F-C0CE7280351F}"/>
    <dgm:cxn modelId="{2E1048A4-32C6-4309-8524-1D51C34EC937}" srcId="{5A7F64C5-A70F-4867-B525-A25B1C901573}" destId="{43740ECA-2129-4997-BDCB-B301B9BC5F02}" srcOrd="0" destOrd="0" parTransId="{512369C1-1E36-4A20-8A83-ED8D41E0D58D}" sibTransId="{4705D88D-E609-49B9-8D84-EA4EAA8AB428}"/>
    <dgm:cxn modelId="{DCD544B3-048E-4F9D-A74B-1C90AC08D7D0}" srcId="{5A7F64C5-A70F-4867-B525-A25B1C901573}" destId="{405F1B8D-715B-4B9D-B1B8-20624D4AF965}" srcOrd="2" destOrd="0" parTransId="{5DE208E4-3502-46AD-9360-D94287C42EC3}" sibTransId="{F514F680-129B-4869-B4FC-C9CFBAFD0BE4}"/>
    <dgm:cxn modelId="{1849C2E6-E2F8-174E-AF02-682F07673524}" type="presParOf" srcId="{22FF8338-D0E6-0148-A3A0-B49DA7952345}" destId="{F15113BC-A274-254C-9CE9-FA78EB767419}" srcOrd="0" destOrd="0" presId="urn:microsoft.com/office/officeart/2005/8/layout/hierarchy1"/>
    <dgm:cxn modelId="{62ADD327-5FE8-5448-BF68-9F3DC4BCDA2F}" type="presParOf" srcId="{F15113BC-A274-254C-9CE9-FA78EB767419}" destId="{4E3BAC17-D32F-E449-8F56-1AB343054390}" srcOrd="0" destOrd="0" presId="urn:microsoft.com/office/officeart/2005/8/layout/hierarchy1"/>
    <dgm:cxn modelId="{D19A516D-5B54-A54E-88BC-EE9824EEBC37}" type="presParOf" srcId="{4E3BAC17-D32F-E449-8F56-1AB343054390}" destId="{595B304E-54EF-3C42-8CA9-5482DD124C41}" srcOrd="0" destOrd="0" presId="urn:microsoft.com/office/officeart/2005/8/layout/hierarchy1"/>
    <dgm:cxn modelId="{1F928301-CD63-D747-8F82-83DB9D4195B6}" type="presParOf" srcId="{4E3BAC17-D32F-E449-8F56-1AB343054390}" destId="{6FA4A172-886B-2D41-BE6D-31A50FA3B526}" srcOrd="1" destOrd="0" presId="urn:microsoft.com/office/officeart/2005/8/layout/hierarchy1"/>
    <dgm:cxn modelId="{25F1F6B0-39B8-AE4E-ABE0-8826F857DA33}" type="presParOf" srcId="{F15113BC-A274-254C-9CE9-FA78EB767419}" destId="{CEF83F5C-5C1E-3545-94C2-257EF5FCC9CF}" srcOrd="1" destOrd="0" presId="urn:microsoft.com/office/officeart/2005/8/layout/hierarchy1"/>
    <dgm:cxn modelId="{CD11EE66-3C15-794F-82B6-6AEA02F522C2}" type="presParOf" srcId="{22FF8338-D0E6-0148-A3A0-B49DA7952345}" destId="{85669BE1-EAB2-E84A-90AB-D88F1B16ADE3}" srcOrd="1" destOrd="0" presId="urn:microsoft.com/office/officeart/2005/8/layout/hierarchy1"/>
    <dgm:cxn modelId="{A246C1CC-DAE0-BF40-9629-9F78B5AB4CBF}" type="presParOf" srcId="{85669BE1-EAB2-E84A-90AB-D88F1B16ADE3}" destId="{5F0DBC79-6905-414C-84F9-4348137C4337}" srcOrd="0" destOrd="0" presId="urn:microsoft.com/office/officeart/2005/8/layout/hierarchy1"/>
    <dgm:cxn modelId="{1E1A6233-BDEA-2C4B-9600-8D36AEA19A78}" type="presParOf" srcId="{5F0DBC79-6905-414C-84F9-4348137C4337}" destId="{C493F368-C3F2-594E-8C96-35D6044E4652}" srcOrd="0" destOrd="0" presId="urn:microsoft.com/office/officeart/2005/8/layout/hierarchy1"/>
    <dgm:cxn modelId="{E516BB78-E6CB-134D-AFC8-AAC8A79AF78B}" type="presParOf" srcId="{5F0DBC79-6905-414C-84F9-4348137C4337}" destId="{F6BB4A61-A761-6646-8308-22A8878AE9EB}" srcOrd="1" destOrd="0" presId="urn:microsoft.com/office/officeart/2005/8/layout/hierarchy1"/>
    <dgm:cxn modelId="{7B54D093-0663-7A41-8865-54551D4AB664}" type="presParOf" srcId="{85669BE1-EAB2-E84A-90AB-D88F1B16ADE3}" destId="{0182E73C-A04B-6A4F-9BF7-B5F1B584C227}" srcOrd="1" destOrd="0" presId="urn:microsoft.com/office/officeart/2005/8/layout/hierarchy1"/>
    <dgm:cxn modelId="{23EFF3AC-D710-5949-A886-C51C9DA0F85D}" type="presParOf" srcId="{22FF8338-D0E6-0148-A3A0-B49DA7952345}" destId="{D5F51C80-1304-9D41-8CB6-00A481EE1890}" srcOrd="2" destOrd="0" presId="urn:microsoft.com/office/officeart/2005/8/layout/hierarchy1"/>
    <dgm:cxn modelId="{A307F7F3-98AF-244A-8C9B-564218785865}" type="presParOf" srcId="{D5F51C80-1304-9D41-8CB6-00A481EE1890}" destId="{4E094D56-EEE4-974E-B758-AC547A87A755}" srcOrd="0" destOrd="0" presId="urn:microsoft.com/office/officeart/2005/8/layout/hierarchy1"/>
    <dgm:cxn modelId="{D60CC5CD-CCC7-A542-86B8-5F0C2E05722B}" type="presParOf" srcId="{4E094D56-EEE4-974E-B758-AC547A87A755}" destId="{6DF188B5-6CE6-7744-AAE9-A281BDA556B8}" srcOrd="0" destOrd="0" presId="urn:microsoft.com/office/officeart/2005/8/layout/hierarchy1"/>
    <dgm:cxn modelId="{0528F4DB-1305-C144-BAB0-D6C6BFD81036}" type="presParOf" srcId="{4E094D56-EEE4-974E-B758-AC547A87A755}" destId="{A0C816CD-CA72-2D4C-92D1-41C405096573}" srcOrd="1" destOrd="0" presId="urn:microsoft.com/office/officeart/2005/8/layout/hierarchy1"/>
    <dgm:cxn modelId="{E0107991-404B-2546-BAF6-E3DA14C417EE}" type="presParOf" srcId="{D5F51C80-1304-9D41-8CB6-00A481EE1890}" destId="{97841BFA-9C8F-DE4F-B3B6-F53036CA9B52}" srcOrd="1" destOrd="0" presId="urn:microsoft.com/office/officeart/2005/8/layout/hierarchy1"/>
    <dgm:cxn modelId="{D73BDCD0-143C-914B-8AA0-3053DEFE6978}" type="presParOf" srcId="{22FF8338-D0E6-0148-A3A0-B49DA7952345}" destId="{5E3D61D3-E04D-B34B-8660-A7426883E46A}" srcOrd="3" destOrd="0" presId="urn:microsoft.com/office/officeart/2005/8/layout/hierarchy1"/>
    <dgm:cxn modelId="{50E09D18-5388-374C-AF04-FE22DFE23DBB}" type="presParOf" srcId="{5E3D61D3-E04D-B34B-8660-A7426883E46A}" destId="{2B0D1B49-1B2B-3040-AF29-B3E2DA7FDD97}" srcOrd="0" destOrd="0" presId="urn:microsoft.com/office/officeart/2005/8/layout/hierarchy1"/>
    <dgm:cxn modelId="{2E685702-D02B-5342-B495-08BA86C8CD07}" type="presParOf" srcId="{2B0D1B49-1B2B-3040-AF29-B3E2DA7FDD97}" destId="{24CF4553-861D-A443-A883-C788D722FC01}" srcOrd="0" destOrd="0" presId="urn:microsoft.com/office/officeart/2005/8/layout/hierarchy1"/>
    <dgm:cxn modelId="{7EFD42D6-998D-6840-95ED-9A271004EB18}" type="presParOf" srcId="{2B0D1B49-1B2B-3040-AF29-B3E2DA7FDD97}" destId="{DDBFE4FC-D842-BB4C-8B75-BD56CFACEA53}" srcOrd="1" destOrd="0" presId="urn:microsoft.com/office/officeart/2005/8/layout/hierarchy1"/>
    <dgm:cxn modelId="{6EB0A416-4FD5-5840-A3E6-9414FA013CD4}" type="presParOf" srcId="{5E3D61D3-E04D-B34B-8660-A7426883E46A}" destId="{32B74873-8C4B-4642-8D7C-B7C5C8C621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B304E-54EF-3C42-8CA9-5482DD124C41}">
      <dsp:nvSpPr>
        <dsp:cNvPr id="0" name=""/>
        <dsp:cNvSpPr/>
      </dsp:nvSpPr>
      <dsp:spPr>
        <a:xfrm>
          <a:off x="3193" y="847289"/>
          <a:ext cx="2280343" cy="14480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FA4A172-886B-2D41-BE6D-31A50FA3B526}">
      <dsp:nvSpPr>
        <dsp:cNvPr id="0" name=""/>
        <dsp:cNvSpPr/>
      </dsp:nvSpPr>
      <dsp:spPr>
        <a:xfrm>
          <a:off x="256565" y="1087992"/>
          <a:ext cx="2280343" cy="14480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Security</a:t>
          </a:r>
          <a:endParaRPr lang="en-US" sz="2900" kern="1200"/>
        </a:p>
      </dsp:txBody>
      <dsp:txXfrm>
        <a:off x="298976" y="1130403"/>
        <a:ext cx="2195521" cy="1363196"/>
      </dsp:txXfrm>
    </dsp:sp>
    <dsp:sp modelId="{C493F368-C3F2-594E-8C96-35D6044E4652}">
      <dsp:nvSpPr>
        <dsp:cNvPr id="0" name=""/>
        <dsp:cNvSpPr/>
      </dsp:nvSpPr>
      <dsp:spPr>
        <a:xfrm>
          <a:off x="2790280" y="847289"/>
          <a:ext cx="2280343" cy="14480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6BB4A61-A761-6646-8308-22A8878AE9EB}">
      <dsp:nvSpPr>
        <dsp:cNvPr id="0" name=""/>
        <dsp:cNvSpPr/>
      </dsp:nvSpPr>
      <dsp:spPr>
        <a:xfrm>
          <a:off x="3043651" y="1087992"/>
          <a:ext cx="2280343" cy="14480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Database-structures</a:t>
          </a:r>
          <a:endParaRPr lang="en-US" sz="2900" kern="1200"/>
        </a:p>
      </dsp:txBody>
      <dsp:txXfrm>
        <a:off x="3086062" y="1130403"/>
        <a:ext cx="2195521" cy="1363196"/>
      </dsp:txXfrm>
    </dsp:sp>
    <dsp:sp modelId="{6DF188B5-6CE6-7744-AAE9-A281BDA556B8}">
      <dsp:nvSpPr>
        <dsp:cNvPr id="0" name=""/>
        <dsp:cNvSpPr/>
      </dsp:nvSpPr>
      <dsp:spPr>
        <a:xfrm>
          <a:off x="5577366" y="847289"/>
          <a:ext cx="2280343" cy="14480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0C816CD-CA72-2D4C-92D1-41C405096573}">
      <dsp:nvSpPr>
        <dsp:cNvPr id="0" name=""/>
        <dsp:cNvSpPr/>
      </dsp:nvSpPr>
      <dsp:spPr>
        <a:xfrm>
          <a:off x="5830738" y="1087992"/>
          <a:ext cx="2280343" cy="14480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Search Function</a:t>
          </a:r>
          <a:endParaRPr lang="en-US" sz="2900" kern="1200"/>
        </a:p>
      </dsp:txBody>
      <dsp:txXfrm>
        <a:off x="5873149" y="1130403"/>
        <a:ext cx="2195521" cy="1363196"/>
      </dsp:txXfrm>
    </dsp:sp>
    <dsp:sp modelId="{24CF4553-861D-A443-A883-C788D722FC01}">
      <dsp:nvSpPr>
        <dsp:cNvPr id="0" name=""/>
        <dsp:cNvSpPr/>
      </dsp:nvSpPr>
      <dsp:spPr>
        <a:xfrm>
          <a:off x="8364453" y="847289"/>
          <a:ext cx="2280343" cy="14480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DBFE4FC-D842-BB4C-8B75-BD56CFACEA53}">
      <dsp:nvSpPr>
        <dsp:cNvPr id="0" name=""/>
        <dsp:cNvSpPr/>
      </dsp:nvSpPr>
      <dsp:spPr>
        <a:xfrm>
          <a:off x="8617824" y="1087992"/>
          <a:ext cx="2280343" cy="14480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Deletion Control</a:t>
          </a:r>
          <a:endParaRPr lang="en-US" sz="2900" kern="1200"/>
        </a:p>
      </dsp:txBody>
      <dsp:txXfrm>
        <a:off x="8660235" y="1130403"/>
        <a:ext cx="2195521" cy="1363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C148D-3FA4-F94D-B71D-2D3309EFF69B}" type="datetimeFigureOut">
              <a:rPr lang="en-US" smtClean="0"/>
              <a:t>6/30/18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21AB0-69FC-924F-8596-F8D321B0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69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1AB0-69FC-924F-8596-F8D321B0B4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9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Pre-determined by manager upon signup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21AB0-69FC-924F-8596-F8D321B0B4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EFB-DABD-1649-ACE4-E494E55F3195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882E-43B0-0A45-9AE3-EA76C9B7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0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EFB-DABD-1649-ACE4-E494E55F3195}" type="datetimeFigureOut">
              <a:rPr lang="en-US" smtClean="0"/>
              <a:t>6/30/18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882E-43B0-0A45-9AE3-EA76C9B7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4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EFB-DABD-1649-ACE4-E494E55F3195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882E-43B0-0A45-9AE3-EA76C9B7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90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EFB-DABD-1649-ACE4-E494E55F3195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882E-43B0-0A45-9AE3-EA76C9B7533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6612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EFB-DABD-1649-ACE4-E494E55F3195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882E-43B0-0A45-9AE3-EA76C9B7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20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EFB-DABD-1649-ACE4-E494E55F3195}" type="datetimeFigureOut">
              <a:rPr lang="en-US" smtClean="0"/>
              <a:t>6/30/18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882E-43B0-0A45-9AE3-EA76C9B7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50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EFB-DABD-1649-ACE4-E494E55F3195}" type="datetimeFigureOut">
              <a:rPr lang="en-US" smtClean="0"/>
              <a:t>6/30/18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882E-43B0-0A45-9AE3-EA76C9B7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29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EFB-DABD-1649-ACE4-E494E55F3195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882E-43B0-0A45-9AE3-EA76C9B7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35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EFB-DABD-1649-ACE4-E494E55F3195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882E-43B0-0A45-9AE3-EA76C9B7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4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EFB-DABD-1649-ACE4-E494E55F3195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882E-43B0-0A45-9AE3-EA76C9B7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EFB-DABD-1649-ACE4-E494E55F3195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882E-43B0-0A45-9AE3-EA76C9B7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1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EFB-DABD-1649-ACE4-E494E55F3195}" type="datetimeFigureOut">
              <a:rPr lang="en-US" smtClean="0"/>
              <a:t>6/30/18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882E-43B0-0A45-9AE3-EA76C9B7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91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EFB-DABD-1649-ACE4-E494E55F3195}" type="datetimeFigureOut">
              <a:rPr lang="en-US" smtClean="0"/>
              <a:t>6/30/18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882E-43B0-0A45-9AE3-EA76C9B7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230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EFB-DABD-1649-ACE4-E494E55F3195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882E-43B0-0A45-9AE3-EA76C9B7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7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EFB-DABD-1649-ACE4-E494E55F3195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882E-43B0-0A45-9AE3-EA76C9B7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7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EFB-DABD-1649-ACE4-E494E55F3195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882E-43B0-0A45-9AE3-EA76C9B7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76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8EFB-DABD-1649-ACE4-E494E55F3195}" type="datetimeFigureOut">
              <a:rPr lang="en-US" smtClean="0"/>
              <a:t>6/30/18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882E-43B0-0A45-9AE3-EA76C9B7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FA8EFB-DABD-1649-ACE4-E494E55F3195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8882E-43B0-0A45-9AE3-EA76C9B7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40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54.213.249.12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E1985-FC4F-214A-BBFF-C1976A432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420" y="560735"/>
            <a:ext cx="6630143" cy="4980094"/>
          </a:xfrm>
        </p:spPr>
        <p:txBody>
          <a:bodyPr anchor="ctr">
            <a:normAutofit/>
          </a:bodyPr>
          <a:lstStyle/>
          <a:p>
            <a:pPr algn="r"/>
            <a:r>
              <a:rPr lang="en-US" b="1" dirty="0"/>
              <a:t>Museum-CMS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5998D-C398-C444-9D0D-643C40542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1406" y="1317171"/>
            <a:ext cx="3481251" cy="4223658"/>
          </a:xfrm>
        </p:spPr>
        <p:txBody>
          <a:bodyPr anchor="ctr">
            <a:normAutofit/>
          </a:bodyPr>
          <a:lstStyle/>
          <a:p>
            <a:r>
              <a:rPr lang="en-US" b="1" dirty="0"/>
              <a:t>Presented by:</a:t>
            </a:r>
            <a:r>
              <a:rPr lang="en-US" dirty="0"/>
              <a:t> </a:t>
            </a:r>
          </a:p>
          <a:p>
            <a:r>
              <a:rPr lang="en-US" dirty="0"/>
              <a:t>Eloise Peng</a:t>
            </a:r>
          </a:p>
          <a:p>
            <a:r>
              <a:rPr lang="en-US" b="1" dirty="0"/>
              <a:t>Applied Skills: </a:t>
            </a:r>
          </a:p>
          <a:p>
            <a:r>
              <a:rPr lang="en-US" dirty="0"/>
              <a:t>Pug Engine, MongoDB, Express JS, CSS, UI</a:t>
            </a:r>
          </a:p>
          <a:p>
            <a:r>
              <a:rPr lang="en-US" b="1" dirty="0"/>
              <a:t>Date:</a:t>
            </a:r>
            <a:r>
              <a:rPr lang="en-US" dirty="0"/>
              <a:t> Jun 30, 2018</a:t>
            </a:r>
          </a:p>
        </p:txBody>
      </p:sp>
      <p:sp>
        <p:nvSpPr>
          <p:cNvPr id="40" name="TextBox 6">
            <a:extLst>
              <a:ext uri="{FF2B5EF4-FFF2-40B4-BE49-F238E27FC236}">
                <a16:creationId xmlns:a16="http://schemas.microsoft.com/office/drawing/2014/main" id="{86291AA7-8A67-214B-9286-91ACB9108583}"/>
              </a:ext>
            </a:extLst>
          </p:cNvPr>
          <p:cNvSpPr txBox="1"/>
          <p:nvPr/>
        </p:nvSpPr>
        <p:spPr>
          <a:xfrm>
            <a:off x="1805669" y="3155408"/>
            <a:ext cx="5846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CMS is a collection management system, customized to museum internal management with strict level of access.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DD876CF-23EE-064F-BCED-DC4E881BAC31}"/>
              </a:ext>
            </a:extLst>
          </p:cNvPr>
          <p:cNvCxnSpPr/>
          <p:nvPr/>
        </p:nvCxnSpPr>
        <p:spPr>
          <a:xfrm>
            <a:off x="7772400" y="1005840"/>
            <a:ext cx="0" cy="467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20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62C8-FDF1-F045-829A-34C06D175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  <a:b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sz="2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by Eloise Peng</a:t>
            </a:r>
          </a:p>
        </p:txBody>
      </p:sp>
    </p:spTree>
    <p:extLst>
      <p:ext uri="{BB962C8B-B14F-4D97-AF65-F5344CB8AC3E}">
        <p14:creationId xmlns:p14="http://schemas.microsoft.com/office/powerpoint/2010/main" val="193755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0B25B0-95C7-4815-B246-27A6657F3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"/>
            <a:ext cx="12191695" cy="6858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932ED75E-4D82-45E0-B440-AE16A7E2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87058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E76FB824-03B2-4773-B6D5-DD62528AE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305" y="4065581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9F4D1-5015-6843-B776-986AAEDF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53" y="4885339"/>
            <a:ext cx="10968294" cy="123708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C8294B-301F-4D4D-861C-9CAAEF4CB8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04082"/>
              </p:ext>
            </p:extLst>
          </p:nvPr>
        </p:nvGraphicFramePr>
        <p:xfrm>
          <a:off x="646113" y="593387"/>
          <a:ext cx="10901362" cy="3383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0578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BA43-0B64-994E-982C-ABB0C104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4243218" cy="1641986"/>
          </a:xfrm>
        </p:spPr>
        <p:txBody>
          <a:bodyPr>
            <a:normAutofit/>
          </a:bodyPr>
          <a:lstStyle/>
          <a:p>
            <a:r>
              <a:rPr lang="en-US" dirty="0"/>
              <a:t>Authorization</a:t>
            </a:r>
            <a:br>
              <a:rPr lang="en-US" dirty="0"/>
            </a:br>
            <a:r>
              <a:rPr lang="en-US" dirty="0"/>
              <a:t>	- Login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6588E59-348B-904F-AA7A-D9742822AF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173" r="19843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0494727-FF73-45FB-B35F-DC6907FB6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107" y="2438400"/>
            <a:ext cx="3599513" cy="3809999"/>
          </a:xfrm>
        </p:spPr>
        <p:txBody>
          <a:bodyPr>
            <a:normAutofit/>
          </a:bodyPr>
          <a:lstStyle/>
          <a:p>
            <a:r>
              <a:rPr lang="en-US" dirty="0"/>
              <a:t>Roles:</a:t>
            </a:r>
          </a:p>
          <a:p>
            <a:pPr lvl="1"/>
            <a:r>
              <a:rPr lang="en-US" dirty="0"/>
              <a:t>Admin</a:t>
            </a:r>
          </a:p>
          <a:p>
            <a:pPr lvl="2"/>
            <a:r>
              <a:rPr lang="en-US" dirty="0"/>
              <a:t>Full access &amp; control</a:t>
            </a:r>
          </a:p>
          <a:p>
            <a:pPr lvl="1"/>
            <a:r>
              <a:rPr lang="en-US" dirty="0"/>
              <a:t>Inspector</a:t>
            </a:r>
          </a:p>
          <a:p>
            <a:pPr lvl="2"/>
            <a:r>
              <a:rPr lang="en-US" dirty="0"/>
              <a:t>View collection info</a:t>
            </a:r>
          </a:p>
          <a:p>
            <a:pPr lvl="2"/>
            <a:r>
              <a:rPr lang="en-US" dirty="0"/>
              <a:t>Write Inspection report</a:t>
            </a:r>
          </a:p>
        </p:txBody>
      </p:sp>
    </p:spTree>
    <p:extLst>
      <p:ext uri="{BB962C8B-B14F-4D97-AF65-F5344CB8AC3E}">
        <p14:creationId xmlns:p14="http://schemas.microsoft.com/office/powerpoint/2010/main" val="25936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ED40652-2041-40A8-BD19-21743226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9E3962-D4A6-4AE1-88E9-74BCE5EB8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C6C9A81-EBD8-4A7D-BE1B-7520E2A46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C71F41-5AA1-428C-A1E3-0BD5A7691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A17048-7FB7-46CB-B99B-8D9D66ECA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CFBC036-F1E2-42B1-B205-11560583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5893B6-2FA3-4BC9-B92C-905AC246B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A3E8FD-9F09-4CEA-A256-8F224020B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CAE376DB-C2F0-4E55-8340-BCF0630E2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2835162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32E5045-84D3-4AC5-A922-BB54EC2F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0824"/>
            <a:ext cx="12191695" cy="1487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 5">
            <a:extLst>
              <a:ext uri="{FF2B5EF4-FFF2-40B4-BE49-F238E27FC236}">
                <a16:creationId xmlns:a16="http://schemas.microsoft.com/office/drawing/2014/main" id="{7E7645CB-4AD0-45D4-8A1D-6C7F2CACA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3136999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EDA19-2791-574C-ABDB-43189AA11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3928983"/>
            <a:ext cx="10486696" cy="1793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Employee Signup – Admin only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FC12DD-76DF-9E43-9963-F98ADA3EE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35458" y="392303"/>
            <a:ext cx="9039071" cy="2621331"/>
          </a:xfrm>
          <a:prstGeom prst="rect">
            <a:avLst/>
          </a:prstGeom>
          <a:effectLst/>
        </p:spPr>
      </p:pic>
      <p:pic>
        <p:nvPicPr>
          <p:cNvPr id="19" name="Graphic 18" descr="Arrow: Straight">
            <a:extLst>
              <a:ext uri="{FF2B5EF4-FFF2-40B4-BE49-F238E27FC236}">
                <a16:creationId xmlns:a16="http://schemas.microsoft.com/office/drawing/2014/main" id="{A8DD8C11-761C-6942-BB27-EAE8BC2E3A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16433" y="7504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7">
            <a:extLst>
              <a:ext uri="{FF2B5EF4-FFF2-40B4-BE49-F238E27FC236}">
                <a16:creationId xmlns:a16="http://schemas.microsoft.com/office/drawing/2014/main" id="{D7B67C8B-C015-4C06-B886-6316A0BB3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DC85D-EF80-A14F-9F1A-FF036E1D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/>
              <a:t>Reset Password – Admin Only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73E6A2-6B02-4AE4-8309-CB2004F2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3E12C6B-97EC-4BE9-A226-D81D570E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08C821A-4012-1445-90BA-0E3F54A22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49" y="2391618"/>
            <a:ext cx="7417732" cy="4135386"/>
          </a:xfrm>
          <a:prstGeom prst="rect">
            <a:avLst/>
          </a:prstGeom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ACF27DE-CD09-4E67-8FA7-939770AD6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2229" y="2548281"/>
            <a:ext cx="3291466" cy="36586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Passport JS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Only overwrite with new password</a:t>
            </a:r>
          </a:p>
        </p:txBody>
      </p:sp>
    </p:spTree>
    <p:extLst>
      <p:ext uri="{BB962C8B-B14F-4D97-AF65-F5344CB8AC3E}">
        <p14:creationId xmlns:p14="http://schemas.microsoft.com/office/powerpoint/2010/main" val="196570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ED40652-2041-40A8-BD19-21743226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9E3962-D4A6-4AE1-88E9-74BCE5EB8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C6C9A81-EBD8-4A7D-BE1B-7520E2A46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C71F41-5AA1-428C-A1E3-0BD5A7691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A17048-7FB7-46CB-B99B-8D9D66ECA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CFBC036-F1E2-42B1-B205-11560583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576A5C-51BA-4F64-8224-13A251544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F59DE4-6203-4DD3-AAB4-73B4CD21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CC56C2D5-4646-4F60-A7B4-EADB8388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6FEF2C-1157-D64A-9417-83C3112029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1076" y="112756"/>
            <a:ext cx="7292873" cy="5829192"/>
          </a:xfrm>
          <a:prstGeom prst="rect">
            <a:avLst/>
          </a:prstGeom>
        </p:spPr>
      </p:pic>
      <p:sp useBgFill="1">
        <p:nvSpPr>
          <p:cNvPr id="28" name="Freeform 5">
            <a:extLst>
              <a:ext uri="{FF2B5EF4-FFF2-40B4-BE49-F238E27FC236}">
                <a16:creationId xmlns:a16="http://schemas.microsoft.com/office/drawing/2014/main" id="{902B4FBC-AAA1-4643-96FC-DC635FC54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63122-53FA-5C41-A0BE-6BBD4014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7014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Search result (User friendly)</a:t>
            </a:r>
          </a:p>
        </p:txBody>
      </p:sp>
      <p:sp>
        <p:nvSpPr>
          <p:cNvPr id="11" name="Folded Corner 10">
            <a:extLst>
              <a:ext uri="{FF2B5EF4-FFF2-40B4-BE49-F238E27FC236}">
                <a16:creationId xmlns:a16="http://schemas.microsoft.com/office/drawing/2014/main" id="{E5AF8A4E-7917-3A46-AB6B-FC787D0DB972}"/>
              </a:ext>
            </a:extLst>
          </p:cNvPr>
          <p:cNvSpPr/>
          <p:nvPr/>
        </p:nvSpPr>
        <p:spPr>
          <a:xfrm>
            <a:off x="7576456" y="1675777"/>
            <a:ext cx="4432041" cy="103339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C3509-E1CD-384D-87E8-610B7E61FC4E}"/>
              </a:ext>
            </a:extLst>
          </p:cNvPr>
          <p:cNvSpPr txBox="1"/>
          <p:nvPr/>
        </p:nvSpPr>
        <p:spPr>
          <a:xfrm>
            <a:off x="8083766" y="1704019"/>
            <a:ext cx="3640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Match all item names that including ‘amen’ with case insensitivity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F298FA-BC49-2246-8AAA-1F070F47E589}"/>
              </a:ext>
            </a:extLst>
          </p:cNvPr>
          <p:cNvCxnSpPr/>
          <p:nvPr/>
        </p:nvCxnSpPr>
        <p:spPr>
          <a:xfrm>
            <a:off x="8000197" y="1143000"/>
            <a:ext cx="378259" cy="5327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28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23">
            <a:extLst>
              <a:ext uri="{FF2B5EF4-FFF2-40B4-BE49-F238E27FC236}">
                <a16:creationId xmlns:a16="http://schemas.microsoft.com/office/drawing/2014/main" id="{1A165A8D-887E-4675-BEEB-E8DB52B57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F1911C94-D0FD-48A9-BE3D-A8781726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F9F95BD-CC4C-44E9-9DCE-594CFD9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Content Placeholder 4">
            <a:extLst>
              <a:ext uri="{FF2B5EF4-FFF2-40B4-BE49-F238E27FC236}">
                <a16:creationId xmlns:a16="http://schemas.microsoft.com/office/drawing/2014/main" id="{AB46B07E-DFF2-AD45-9396-845784C35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637" y="205548"/>
            <a:ext cx="5129015" cy="3115876"/>
          </a:xfrm>
          <a:prstGeom prst="rect">
            <a:avLst/>
          </a:prstGeom>
          <a:effectLst/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06DA3C80-620E-4152-8657-94662219E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BC7F4F-7DAC-6E46-808D-01888DDDC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523" y="3626225"/>
            <a:ext cx="3928825" cy="2926974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B638DD-439D-114D-A69C-8C6A4F34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27" y="454290"/>
            <a:ext cx="4907380" cy="140053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Varies deleting methods</a:t>
            </a:r>
            <a:br>
              <a:rPr lang="en-US" sz="2900" dirty="0"/>
            </a:br>
            <a:endParaRPr lang="en-US" sz="2900" dirty="0"/>
          </a:p>
        </p:txBody>
      </p:sp>
      <p:sp>
        <p:nvSpPr>
          <p:cNvPr id="45" name="Content Placeholder 44">
            <a:extLst>
              <a:ext uri="{FF2B5EF4-FFF2-40B4-BE49-F238E27FC236}">
                <a16:creationId xmlns:a16="http://schemas.microsoft.com/office/drawing/2014/main" id="{F60DA287-D73C-4EA7-B5CD-9D7309B70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13" y="2052918"/>
            <a:ext cx="4347907" cy="41954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Remove user from database to prevent future access – irreversible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Deactivate Client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No more data modification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Keep track of history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De-access collection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No more data modification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Keep track of history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 case of lost/transfer/disposal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B8CE83B-7550-0E44-B2E1-8A4B549E692A}"/>
              </a:ext>
            </a:extLst>
          </p:cNvPr>
          <p:cNvCxnSpPr/>
          <p:nvPr/>
        </p:nvCxnSpPr>
        <p:spPr>
          <a:xfrm>
            <a:off x="3955312" y="4561367"/>
            <a:ext cx="27963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532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5AD2-994B-2A4B-8873-607DAD58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609DD-CA05-9B47-B8E8-B842554E0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4000" dirty="0">
                <a:hlinkClick r:id="rId2"/>
              </a:rPr>
              <a:t>museum-cms</a:t>
            </a:r>
            <a:endParaRPr lang="en-CA" sz="4000" dirty="0"/>
          </a:p>
          <a:p>
            <a:pPr marL="457200" lvl="1" indent="0">
              <a:buNone/>
            </a:pPr>
            <a:r>
              <a:rPr lang="en-CA" sz="3800" dirty="0"/>
              <a:t>- 54.213.249.127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43220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9804-2079-3644-B895-6FA2EA67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A8479-75C1-D74E-918B-9E01372A8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##CMS Wiki </a:t>
            </a:r>
          </a:p>
          <a:p>
            <a:pPr marL="457200" lvl="1" indent="0">
              <a:buNone/>
            </a:pPr>
            <a:r>
              <a:rPr lang="en-US" dirty="0"/>
              <a:t>-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Collections_management</a:t>
            </a:r>
            <a:r>
              <a:rPr lang="en-US" dirty="0"/>
              <a:t>_(museum)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##logo </a:t>
            </a:r>
          </a:p>
          <a:p>
            <a:pPr marL="457200" lvl="1" indent="0">
              <a:buNone/>
            </a:pPr>
            <a:r>
              <a:rPr lang="en-US" dirty="0"/>
              <a:t>- https://</a:t>
            </a:r>
            <a:r>
              <a:rPr lang="en-US" dirty="0" err="1"/>
              <a:t>www.behance.net</a:t>
            </a:r>
            <a:r>
              <a:rPr lang="en-US" dirty="0"/>
              <a:t>/gallery/26501779/Branding-The-Grand-Egyptian-Museum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##global </a:t>
            </a:r>
            <a:r>
              <a:rPr lang="en-US" dirty="0" err="1"/>
              <a:t>egyptian</a:t>
            </a:r>
            <a:r>
              <a:rPr lang="en-US" dirty="0"/>
              <a:t> museum database</a:t>
            </a:r>
          </a:p>
          <a:p>
            <a:pPr marL="457200" lvl="1" indent="0">
              <a:buNone/>
            </a:pPr>
            <a:r>
              <a:rPr lang="en-US" dirty="0"/>
              <a:t>- http://</a:t>
            </a:r>
            <a:r>
              <a:rPr lang="en-US" dirty="0" err="1"/>
              <a:t>www.globalegyptianmuseum.org</a:t>
            </a:r>
            <a:r>
              <a:rPr lang="en-US" dirty="0"/>
              <a:t>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</a:t>
            </a:r>
            <a:r>
              <a:rPr lang="en-US" dirty="0" err="1"/>
              <a:t>ui</a:t>
            </a:r>
            <a:r>
              <a:rPr lang="en-US" dirty="0"/>
              <a:t> design</a:t>
            </a:r>
          </a:p>
          <a:p>
            <a:pPr marL="457200" lvl="1" indent="0">
              <a:buNone/>
            </a:pPr>
            <a:r>
              <a:rPr lang="en-US" dirty="0"/>
              <a:t>- http://</a:t>
            </a:r>
            <a:r>
              <a:rPr lang="en-US" dirty="0" err="1"/>
              <a:t>grelas.com</a:t>
            </a:r>
            <a:r>
              <a:rPr lang="en-US" dirty="0"/>
              <a:t>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##collection </a:t>
            </a:r>
            <a:r>
              <a:rPr lang="en-US" dirty="0" err="1"/>
              <a:t>api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- https://</a:t>
            </a:r>
            <a:r>
              <a:rPr lang="en-US" dirty="0" err="1"/>
              <a:t>www.programmableweb.com</a:t>
            </a:r>
            <a:r>
              <a:rPr lang="en-US" dirty="0"/>
              <a:t>/category/museums/</a:t>
            </a:r>
            <a:r>
              <a:rPr lang="en-US" dirty="0" err="1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56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{6B879BCA-EF31-C148-83BA-5CA1E8B8133B}tf10001062</Template>
  <TotalTime>1604</TotalTime>
  <Words>215</Words>
  <Application>Microsoft Macintosh PowerPoint</Application>
  <PresentationFormat>Widescreen</PresentationFormat>
  <Paragraphs>56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Museum-CMS </vt:lpstr>
      <vt:lpstr>Overview</vt:lpstr>
      <vt:lpstr>Authorization  - Login</vt:lpstr>
      <vt:lpstr>Employee Signup – Admin only</vt:lpstr>
      <vt:lpstr>Reset Password – Admin Only</vt:lpstr>
      <vt:lpstr>Search result (User friendly)</vt:lpstr>
      <vt:lpstr>Varies deleting methods </vt:lpstr>
      <vt:lpstr>DEMO</vt:lpstr>
      <vt:lpstr>References</vt:lpstr>
      <vt:lpstr>Thank you  by Eloise Peng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Museum-cms</dc:title>
  <dc:creator>Eloise Peng</dc:creator>
  <cp:lastModifiedBy>Eloise Peng</cp:lastModifiedBy>
  <cp:revision>47</cp:revision>
  <dcterms:created xsi:type="dcterms:W3CDTF">2018-06-28T22:41:55Z</dcterms:created>
  <dcterms:modified xsi:type="dcterms:W3CDTF">2018-06-30T20:07:58Z</dcterms:modified>
</cp:coreProperties>
</file>