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735"/>
  </p:normalViewPr>
  <p:slideViewPr>
    <p:cSldViewPr snapToGrid="0" snapToObjects="1">
      <p:cViewPr varScale="1">
        <p:scale>
          <a:sx n="192" d="100"/>
          <a:sy n="192" d="100"/>
        </p:scale>
        <p:origin x="184" y="3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de93719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de93719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5c2255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5c2255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4879d5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4879d5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5c2255b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5c2255b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e4879d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e4879d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e4879d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e4879d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c2255b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5c2255bd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Lake Value Proposition</a:t>
            </a:r>
            <a:endParaRPr sz="2200" b="0"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2086350" y="29103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Eric Lok</a:t>
            </a:r>
            <a:endParaRPr dirty="0"/>
          </a:p>
        </p:txBody>
      </p:sp>
      <p:sp>
        <p:nvSpPr>
          <p:cNvPr id="57" name="Google Shape;57;p1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2110150" y="2505800"/>
            <a:ext cx="4886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of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Lake vs Data Warehouse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Value of Data Lake Solution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Proposed Data Lake Architecture for Medical Data Processing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A data lake is a centralized repository that allows you to store all your structured and unstructured data at any scale.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Data can be stored as-is, without having to first structure the data, and run different types of analytics—from dashboards and visualizations to big data processing, real-time analytics, and machine learning to guide better decisions.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Data Lakes help to identify, and act upon opportunities for business growth faster by attracting and retaining customers, boosting productivity, provide real-time updates, and making informed decisions.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Data Lake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Ingestion – Tools to Ingest Data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Processing – Tools to Process the Data in Data Lake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Storage – Store the Data at Scale in a Data Lake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Serving – Presenting the Data or Results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Data Lake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05400" y="1275250"/>
            <a:ext cx="3442200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Processed Data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Complicated and costly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>
              <a:lnSpc>
                <a:spcPct val="100000"/>
              </a:lnSpc>
            </a:pPr>
            <a:r>
              <a:rPr lang="en-US" dirty="0"/>
              <a:t>Batch reporting, BI, and visualizations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Higher Cost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5030250" y="11990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Raw and Processed Data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</a:t>
            </a:r>
            <a:r>
              <a:rPr lang="en" dirty="0" err="1"/>
              <a:t>eal</a:t>
            </a:r>
            <a:r>
              <a:rPr lang="en" dirty="0"/>
              <a:t> time. Highly accessible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>
              <a:lnSpc>
                <a:spcPct val="100000"/>
              </a:lnSpc>
            </a:pPr>
            <a:r>
              <a:rPr lang="en" dirty="0"/>
              <a:t>Machine Learning, Predictive analytics, data discovery, and profiling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Query results getting faster using low-cost storage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605400" y="1733011"/>
            <a:ext cx="7867200" cy="2487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Improved Scale and Performance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Improved Customer Interactions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Improve R&amp;D Innovation Choices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r>
              <a:rPr lang="en-US" dirty="0"/>
              <a:t>Increase Operation Efficiencies</a:t>
            </a:r>
            <a:endParaRPr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 of Data Lake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Architecture</a:t>
            </a:r>
            <a:endParaRPr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840564B-3448-4E43-9A56-2A83A59ED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80" y="841513"/>
            <a:ext cx="5886900" cy="38280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 YOU</a:t>
            </a:r>
            <a:endParaRPr sz="2200" b="0"/>
          </a:p>
        </p:txBody>
      </p:sp>
      <p:sp>
        <p:nvSpPr>
          <p:cNvPr id="115" name="Google Shape;115;p20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273</Words>
  <Application>Microsoft Macintosh PowerPoint</Application>
  <PresentationFormat>On-screen Show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Open Sans</vt:lpstr>
      <vt:lpstr>Arial</vt:lpstr>
      <vt:lpstr>Simple Light</vt:lpstr>
      <vt:lpstr>Data Lake Value Proposition</vt:lpstr>
      <vt:lpstr>Agenda</vt:lpstr>
      <vt:lpstr>What is a Data Lake</vt:lpstr>
      <vt:lpstr>Components of Data Lake</vt:lpstr>
      <vt:lpstr>Data Warehouse </vt:lpstr>
      <vt:lpstr>Business Value of Data Lake</vt:lpstr>
      <vt:lpstr>Data Lake 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Value Proposition</dc:title>
  <cp:lastModifiedBy>Eric Lok</cp:lastModifiedBy>
  <cp:revision>16</cp:revision>
  <dcterms:modified xsi:type="dcterms:W3CDTF">2021-04-14T03:25:11Z</dcterms:modified>
</cp:coreProperties>
</file>