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7" r:id="rId5"/>
    <p:sldId id="259" r:id="rId6"/>
    <p:sldId id="258" r:id="rId7"/>
    <p:sldId id="260" r:id="rId8"/>
    <p:sldId id="261" r:id="rId9"/>
    <p:sldId id="265" r:id="rId10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B0AE81-3A7D-8B64-E18E-F3A24F936D5F}" v="59" dt="2025-10-15T10:11:12.555"/>
    <p1510:client id="{2E6A646F-B9D0-C4AA-CFF4-3A97C02D787D}" v="1" dt="2025-10-14T15:42:29.381"/>
    <p1510:client id="{39CFE102-DE55-967E-4F09-3BE167D07734}" v="1" dt="2025-10-15T05:56:41.845"/>
    <p1510:client id="{5506599A-BBA8-907D-FA58-D6F29E00747A}" v="224" dt="2025-10-14T15:15:44.865"/>
    <p1510:client id="{58155480-9377-C32F-4383-8C2DCBC7982C}" v="37" dt="2025-10-14T16:15:59.338"/>
    <p1510:client id="{8DF7FDFA-CA2C-F84D-4909-5AB00FD8DBEE}" v="118" dt="2025-10-16T11:17:54.101"/>
    <p1510:client id="{F8D6F506-A8A9-39CE-175B-922CCBFCC5CA}" v="144" dt="2025-10-15T05:54:35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an Okkonen" userId="S::t3okjo00@students.oamk.fi::aef32d36-12b9-430e-96b4-6841ea9e88bd" providerId="AD" clId="Web-{5506599A-BBA8-907D-FA58-D6F29E00747A}"/>
    <pc:docChg chg="modSld">
      <pc:chgData name="Johan Okkonen" userId="S::t3okjo00@students.oamk.fi::aef32d36-12b9-430e-96b4-6841ea9e88bd" providerId="AD" clId="Web-{5506599A-BBA8-907D-FA58-D6F29E00747A}" dt="2025-10-14T15:15:44.458" v="170" actId="20577"/>
      <pc:docMkLst>
        <pc:docMk/>
      </pc:docMkLst>
      <pc:sldChg chg="modSp">
        <pc:chgData name="Johan Okkonen" userId="S::t3okjo00@students.oamk.fi::aef32d36-12b9-430e-96b4-6841ea9e88bd" providerId="AD" clId="Web-{5506599A-BBA8-907D-FA58-D6F29E00747A}" dt="2025-10-14T15:15:44.458" v="170" actId="20577"/>
        <pc:sldMkLst>
          <pc:docMk/>
          <pc:sldMk cId="2716848398" sldId="259"/>
        </pc:sldMkLst>
        <pc:spChg chg="mod">
          <ac:chgData name="Johan Okkonen" userId="S::t3okjo00@students.oamk.fi::aef32d36-12b9-430e-96b4-6841ea9e88bd" providerId="AD" clId="Web-{5506599A-BBA8-907D-FA58-D6F29E00747A}" dt="2025-10-14T15:15:44.458" v="170" actId="20577"/>
          <ac:spMkLst>
            <pc:docMk/>
            <pc:sldMk cId="2716848398" sldId="259"/>
            <ac:spMk id="34" creationId="{1561CDF8-6B86-3514-7859-0D3D4DADED9F}"/>
          </ac:spMkLst>
        </pc:spChg>
      </pc:sldChg>
    </pc:docChg>
  </pc:docChgLst>
  <pc:docChgLst>
    <pc:chgData name="Niko Pippuri" userId="S::t3pini00@students.oamk.fi::943f377b-00fd-4721-9383-3afb0a00eaee" providerId="AD" clId="Web-{B438DADC-FA35-D7AE-2A0F-1F1951F823C6}"/>
    <pc:docChg chg="modSld">
      <pc:chgData name="Niko Pippuri" userId="S::t3pini00@students.oamk.fi::943f377b-00fd-4721-9383-3afb0a00eaee" providerId="AD" clId="Web-{B438DADC-FA35-D7AE-2A0F-1F1951F823C6}" dt="2025-10-13T16:53:11.141" v="16" actId="20577"/>
      <pc:docMkLst>
        <pc:docMk/>
      </pc:docMkLst>
    </pc:docChg>
  </pc:docChgLst>
  <pc:docChgLst>
    <pc:chgData name="Jan-Markus Jaakola" userId="S::t3jaja05@students.oamk.fi::9bf6b16d-f732-4c3d-bef9-3d83b61956c2" providerId="AD" clId="Web-{C3080B1D-BD0B-4189-C48F-90F39CD70EEF}"/>
    <pc:docChg chg="addSld modSld sldOrd">
      <pc:chgData name="Jan-Markus Jaakola" userId="S::t3jaja05@students.oamk.fi::9bf6b16d-f732-4c3d-bef9-3d83b61956c2" providerId="AD" clId="Web-{C3080B1D-BD0B-4189-C48F-90F39CD70EEF}" dt="2025-10-13T16:15:51.879" v="645" actId="20577"/>
      <pc:docMkLst>
        <pc:docMk/>
      </pc:docMkLst>
      <pc:sldChg chg="modSp new ord">
        <pc:chgData name="Jan-Markus Jaakola" userId="S::t3jaja05@students.oamk.fi::9bf6b16d-f732-4c3d-bef9-3d83b61956c2" providerId="AD" clId="Web-{C3080B1D-BD0B-4189-C48F-90F39CD70EEF}" dt="2025-10-13T16:15:51.879" v="645" actId="20577"/>
        <pc:sldMkLst>
          <pc:docMk/>
          <pc:sldMk cId="1211998656" sldId="257"/>
        </pc:sldMkLst>
        <pc:spChg chg="mod">
          <ac:chgData name="Jan-Markus Jaakola" userId="S::t3jaja05@students.oamk.fi::9bf6b16d-f732-4c3d-bef9-3d83b61956c2" providerId="AD" clId="Web-{C3080B1D-BD0B-4189-C48F-90F39CD70EEF}" dt="2025-10-13T16:00:45.175" v="306" actId="20577"/>
          <ac:spMkLst>
            <pc:docMk/>
            <pc:sldMk cId="1211998656" sldId="257"/>
            <ac:spMk id="2" creationId="{CCBD7A0C-706C-5465-6A42-73ABF946C480}"/>
          </ac:spMkLst>
        </pc:spChg>
        <pc:spChg chg="mod">
          <ac:chgData name="Jan-Markus Jaakola" userId="S::t3jaja05@students.oamk.fi::9bf6b16d-f732-4c3d-bef9-3d83b61956c2" providerId="AD" clId="Web-{C3080B1D-BD0B-4189-C48F-90F39CD70EEF}" dt="2025-10-13T16:15:51.879" v="645" actId="20577"/>
          <ac:spMkLst>
            <pc:docMk/>
            <pc:sldMk cId="1211998656" sldId="257"/>
            <ac:spMk id="3" creationId="{CC37DF42-703B-0982-234B-52952F36A4B2}"/>
          </ac:spMkLst>
        </pc:spChg>
      </pc:sldChg>
    </pc:docChg>
  </pc:docChgLst>
  <pc:docChgLst>
    <pc:chgData name="Jan-Markus Jaakola" userId="S::t3jaja05@students.oamk.fi::9bf6b16d-f732-4c3d-bef9-3d83b61956c2" providerId="AD" clId="Web-{58155480-9377-C32F-4383-8C2DCBC7982C}"/>
    <pc:docChg chg="addSld modSld">
      <pc:chgData name="Jan-Markus Jaakola" userId="S::t3jaja05@students.oamk.fi::9bf6b16d-f732-4c3d-bef9-3d83b61956c2" providerId="AD" clId="Web-{58155480-9377-C32F-4383-8C2DCBC7982C}" dt="2025-10-14T16:15:58.775" v="27"/>
      <pc:docMkLst>
        <pc:docMk/>
      </pc:docMkLst>
    </pc:docChg>
  </pc:docChgLst>
  <pc:docChgLst>
    <pc:chgData name="Iiro Toivari" userId="S::t3toii00@students.oamk.fi::b8a853ed-2ae7-4fe0-b6a8-3a443254dab7" providerId="AD" clId="Web-{EC341AEE-A9B9-88BA-7D4F-7050C1410C56}"/>
    <pc:docChg chg="modSld">
      <pc:chgData name="Iiro Toivari" userId="S::t3toii00@students.oamk.fi::b8a853ed-2ae7-4fe0-b6a8-3a443254dab7" providerId="AD" clId="Web-{EC341AEE-A9B9-88BA-7D4F-7050C1410C56}" dt="2025-10-13T19:06:43.890" v="2" actId="1076"/>
      <pc:docMkLst>
        <pc:docMk/>
      </pc:docMkLst>
    </pc:docChg>
  </pc:docChgLst>
  <pc:docChgLst>
    <pc:chgData name="Jan-Markus Jaakola" userId="S::t3jaja05@students.oamk.fi::9bf6b16d-f732-4c3d-bef9-3d83b61956c2" providerId="AD" clId="Web-{2E6A646F-B9D0-C4AA-CFF4-3A97C02D787D}"/>
    <pc:docChg chg="modSld">
      <pc:chgData name="Jan-Markus Jaakola" userId="S::t3jaja05@students.oamk.fi::9bf6b16d-f732-4c3d-bef9-3d83b61956c2" providerId="AD" clId="Web-{2E6A646F-B9D0-C4AA-CFF4-3A97C02D787D}" dt="2025-10-14T15:42:29.381" v="0" actId="1076"/>
      <pc:docMkLst>
        <pc:docMk/>
      </pc:docMkLst>
    </pc:docChg>
  </pc:docChgLst>
  <pc:docChgLst>
    <pc:chgData name="Niko Pippuri" userId="943f377b-00fd-4721-9383-3afb0a00eaee" providerId="ADAL" clId="{EAB3B74D-2573-4B1A-9EEE-9999A64FD866}"/>
    <pc:docChg chg="undo custSel addSld modSld sldOrd">
      <pc:chgData name="Niko Pippuri" userId="943f377b-00fd-4721-9383-3afb0a00eaee" providerId="ADAL" clId="{EAB3B74D-2573-4B1A-9EEE-9999A64FD866}" dt="2025-10-13T16:46:49.545" v="599" actId="1076"/>
      <pc:docMkLst>
        <pc:docMk/>
      </pc:docMkLst>
      <pc:sldChg chg="addSp delSp modSp new mod">
        <pc:chgData name="Niko Pippuri" userId="943f377b-00fd-4721-9383-3afb0a00eaee" providerId="ADAL" clId="{EAB3B74D-2573-4B1A-9EEE-9999A64FD866}" dt="2025-10-13T16:46:49.545" v="599" actId="1076"/>
        <pc:sldMkLst>
          <pc:docMk/>
          <pc:sldMk cId="3599813819" sldId="258"/>
        </pc:sldMkLst>
        <pc:spChg chg="mod">
          <ac:chgData name="Niko Pippuri" userId="943f377b-00fd-4721-9383-3afb0a00eaee" providerId="ADAL" clId="{EAB3B74D-2573-4B1A-9EEE-9999A64FD866}" dt="2025-10-13T16:05:56.849" v="44" actId="20577"/>
          <ac:spMkLst>
            <pc:docMk/>
            <pc:sldMk cId="3599813819" sldId="258"/>
            <ac:spMk id="2" creationId="{67210B88-C1FB-73F7-F231-B5405C7A3CF6}"/>
          </ac:spMkLst>
        </pc:spChg>
        <pc:spChg chg="add mod">
          <ac:chgData name="Niko Pippuri" userId="943f377b-00fd-4721-9383-3afb0a00eaee" providerId="ADAL" clId="{EAB3B74D-2573-4B1A-9EEE-9999A64FD866}" dt="2025-10-13T16:23:14.663" v="331" actId="120"/>
          <ac:spMkLst>
            <pc:docMk/>
            <pc:sldMk cId="3599813819" sldId="258"/>
            <ac:spMk id="10" creationId="{EEDD0EAB-627D-9C4D-840A-FE18BFB46AF4}"/>
          </ac:spMkLst>
        </pc:spChg>
        <pc:spChg chg="add mod">
          <ac:chgData name="Niko Pippuri" userId="943f377b-00fd-4721-9383-3afb0a00eaee" providerId="ADAL" clId="{EAB3B74D-2573-4B1A-9EEE-9999A64FD866}" dt="2025-10-13T16:23:14.663" v="331" actId="120"/>
          <ac:spMkLst>
            <pc:docMk/>
            <pc:sldMk cId="3599813819" sldId="258"/>
            <ac:spMk id="12" creationId="{D67C07A9-79B0-508B-6476-988637BCE379}"/>
          </ac:spMkLst>
        </pc:spChg>
        <pc:spChg chg="add mod">
          <ac:chgData name="Niko Pippuri" userId="943f377b-00fd-4721-9383-3afb0a00eaee" providerId="ADAL" clId="{EAB3B74D-2573-4B1A-9EEE-9999A64FD866}" dt="2025-10-13T16:23:14.663" v="331" actId="120"/>
          <ac:spMkLst>
            <pc:docMk/>
            <pc:sldMk cId="3599813819" sldId="258"/>
            <ac:spMk id="14" creationId="{D40543AB-08E6-6AA4-7E39-C77CE4719AF0}"/>
          </ac:spMkLst>
        </pc:spChg>
        <pc:spChg chg="add mod">
          <ac:chgData name="Niko Pippuri" userId="943f377b-00fd-4721-9383-3afb0a00eaee" providerId="ADAL" clId="{EAB3B74D-2573-4B1A-9EEE-9999A64FD866}" dt="2025-10-13T16:23:14.663" v="331" actId="120"/>
          <ac:spMkLst>
            <pc:docMk/>
            <pc:sldMk cId="3599813819" sldId="258"/>
            <ac:spMk id="16" creationId="{8DFF0C30-58CF-E1A6-1BF0-03B85E7384C7}"/>
          </ac:spMkLst>
        </pc:spChg>
        <pc:spChg chg="add mod">
          <ac:chgData name="Niko Pippuri" userId="943f377b-00fd-4721-9383-3afb0a00eaee" providerId="ADAL" clId="{EAB3B74D-2573-4B1A-9EEE-9999A64FD866}" dt="2025-10-13T16:46:15.826" v="592" actId="20577"/>
          <ac:spMkLst>
            <pc:docMk/>
            <pc:sldMk cId="3599813819" sldId="258"/>
            <ac:spMk id="19" creationId="{17A615A4-7ABA-2706-6ABD-13A6AA4BABFE}"/>
          </ac:spMkLst>
        </pc:spChg>
        <pc:spChg chg="add mod">
          <ac:chgData name="Niko Pippuri" userId="943f377b-00fd-4721-9383-3afb0a00eaee" providerId="ADAL" clId="{EAB3B74D-2573-4B1A-9EEE-9999A64FD866}" dt="2025-10-13T16:46:40.270" v="598" actId="1076"/>
          <ac:spMkLst>
            <pc:docMk/>
            <pc:sldMk cId="3599813819" sldId="258"/>
            <ac:spMk id="20" creationId="{1A830DA7-A09F-BA91-F1E2-F1C10A0B9AF4}"/>
          </ac:spMkLst>
        </pc:spChg>
        <pc:spChg chg="add mod">
          <ac:chgData name="Niko Pippuri" userId="943f377b-00fd-4721-9383-3afb0a00eaee" providerId="ADAL" clId="{EAB3B74D-2573-4B1A-9EEE-9999A64FD866}" dt="2025-10-13T16:46:49.545" v="599" actId="1076"/>
          <ac:spMkLst>
            <pc:docMk/>
            <pc:sldMk cId="3599813819" sldId="258"/>
            <ac:spMk id="21" creationId="{9D2988F0-A1E9-9C04-A21E-E0AED694DD7A}"/>
          </ac:spMkLst>
        </pc:spChg>
        <pc:spChg chg="add mod">
          <ac:chgData name="Niko Pippuri" userId="943f377b-00fd-4721-9383-3afb0a00eaee" providerId="ADAL" clId="{EAB3B74D-2573-4B1A-9EEE-9999A64FD866}" dt="2025-10-13T16:46:32.752" v="596" actId="1076"/>
          <ac:spMkLst>
            <pc:docMk/>
            <pc:sldMk cId="3599813819" sldId="258"/>
            <ac:spMk id="22" creationId="{D1A19A11-7441-1B41-B7B0-ECAA46B58032}"/>
          </ac:spMkLst>
        </pc:spChg>
        <pc:picChg chg="add mod">
          <ac:chgData name="Niko Pippuri" userId="943f377b-00fd-4721-9383-3afb0a00eaee" providerId="ADAL" clId="{EAB3B74D-2573-4B1A-9EEE-9999A64FD866}" dt="2025-10-13T16:19:00.520" v="224" actId="1076"/>
          <ac:picMkLst>
            <pc:docMk/>
            <pc:sldMk cId="3599813819" sldId="258"/>
            <ac:picMk id="5" creationId="{80DB00AD-F760-E3AF-6B27-708103D939A8}"/>
          </ac:picMkLst>
        </pc:picChg>
        <pc:picChg chg="add mod">
          <ac:chgData name="Niko Pippuri" userId="943f377b-00fd-4721-9383-3afb0a00eaee" providerId="ADAL" clId="{EAB3B74D-2573-4B1A-9EEE-9999A64FD866}" dt="2025-10-13T16:19:00.520" v="224" actId="1076"/>
          <ac:picMkLst>
            <pc:docMk/>
            <pc:sldMk cId="3599813819" sldId="258"/>
            <ac:picMk id="7" creationId="{10AFC6A2-D257-D0D4-0D44-D7FCC7FA2627}"/>
          </ac:picMkLst>
        </pc:picChg>
      </pc:sldChg>
      <pc:sldChg chg="addSp delSp modSp new mod setBg">
        <pc:chgData name="Niko Pippuri" userId="943f377b-00fd-4721-9383-3afb0a00eaee" providerId="ADAL" clId="{EAB3B74D-2573-4B1A-9EEE-9999A64FD866}" dt="2025-10-13T16:28:22.909" v="529" actId="14100"/>
        <pc:sldMkLst>
          <pc:docMk/>
          <pc:sldMk cId="2716848398" sldId="259"/>
        </pc:sldMkLst>
        <pc:spChg chg="mod">
          <ac:chgData name="Niko Pippuri" userId="943f377b-00fd-4721-9383-3afb0a00eaee" providerId="ADAL" clId="{EAB3B74D-2573-4B1A-9EEE-9999A64FD866}" dt="2025-10-13T16:10:17.489" v="104" actId="1076"/>
          <ac:spMkLst>
            <pc:docMk/>
            <pc:sldMk cId="2716848398" sldId="259"/>
            <ac:spMk id="2" creationId="{A1C42E79-91B7-4464-153D-735173E5870C}"/>
          </ac:spMkLst>
        </pc:spChg>
        <pc:spChg chg="add">
          <ac:chgData name="Niko Pippuri" userId="943f377b-00fd-4721-9383-3afb0a00eaee" providerId="ADAL" clId="{EAB3B74D-2573-4B1A-9EEE-9999A64FD866}" dt="2025-10-13T16:09:55.291" v="103" actId="26606"/>
          <ac:spMkLst>
            <pc:docMk/>
            <pc:sldMk cId="2716848398" sldId="259"/>
            <ac:spMk id="10" creationId="{A3363022-C969-41E9-8EB2-E4C94908C1FA}"/>
          </ac:spMkLst>
        </pc:spChg>
        <pc:spChg chg="add">
          <ac:chgData name="Niko Pippuri" userId="943f377b-00fd-4721-9383-3afb0a00eaee" providerId="ADAL" clId="{EAB3B74D-2573-4B1A-9EEE-9999A64FD866}" dt="2025-10-13T16:09:55.291" v="103" actId="26606"/>
          <ac:spMkLst>
            <pc:docMk/>
            <pc:sldMk cId="2716848398" sldId="259"/>
            <ac:spMk id="12" creationId="{8D1AD6B3-BE88-4CEB-BA17-790657CC4729}"/>
          </ac:spMkLst>
        </pc:spChg>
        <pc:spChg chg="add mod">
          <ac:chgData name="Niko Pippuri" userId="943f377b-00fd-4721-9383-3afb0a00eaee" providerId="ADAL" clId="{EAB3B74D-2573-4B1A-9EEE-9999A64FD866}" dt="2025-10-13T16:24:58.563" v="344" actId="20577"/>
          <ac:spMkLst>
            <pc:docMk/>
            <pc:sldMk cId="2716848398" sldId="259"/>
            <ac:spMk id="22" creationId="{603AF0D1-2CD0-E98C-4618-5C8CE6E4C85E}"/>
          </ac:spMkLst>
        </pc:spChg>
        <pc:spChg chg="add mod">
          <ac:chgData name="Niko Pippuri" userId="943f377b-00fd-4721-9383-3afb0a00eaee" providerId="ADAL" clId="{EAB3B74D-2573-4B1A-9EEE-9999A64FD866}" dt="2025-10-13T16:23:06.005" v="330" actId="120"/>
          <ac:spMkLst>
            <pc:docMk/>
            <pc:sldMk cId="2716848398" sldId="259"/>
            <ac:spMk id="27" creationId="{6D4193B0-C750-0B08-C1BC-ADB903EAFDB9}"/>
          </ac:spMkLst>
        </pc:spChg>
        <pc:spChg chg="add mod">
          <ac:chgData name="Niko Pippuri" userId="943f377b-00fd-4721-9383-3afb0a00eaee" providerId="ADAL" clId="{EAB3B74D-2573-4B1A-9EEE-9999A64FD866}" dt="2025-10-13T16:28:22.909" v="529" actId="14100"/>
          <ac:spMkLst>
            <pc:docMk/>
            <pc:sldMk cId="2716848398" sldId="259"/>
            <ac:spMk id="30" creationId="{B60FA166-92DE-3161-2949-C64190B44798}"/>
          </ac:spMkLst>
        </pc:spChg>
        <pc:spChg chg="add mod">
          <ac:chgData name="Niko Pippuri" userId="943f377b-00fd-4721-9383-3afb0a00eaee" providerId="ADAL" clId="{EAB3B74D-2573-4B1A-9EEE-9999A64FD866}" dt="2025-10-13T16:23:06.005" v="330" actId="120"/>
          <ac:spMkLst>
            <pc:docMk/>
            <pc:sldMk cId="2716848398" sldId="259"/>
            <ac:spMk id="31" creationId="{75C764A5-4273-E5E1-B6AA-311A7A7570BF}"/>
          </ac:spMkLst>
        </pc:spChg>
        <pc:spChg chg="add mod">
          <ac:chgData name="Niko Pippuri" userId="943f377b-00fd-4721-9383-3afb0a00eaee" providerId="ADAL" clId="{EAB3B74D-2573-4B1A-9EEE-9999A64FD866}" dt="2025-10-13T16:28:06.050" v="516" actId="20577"/>
          <ac:spMkLst>
            <pc:docMk/>
            <pc:sldMk cId="2716848398" sldId="259"/>
            <ac:spMk id="32" creationId="{C2E9BCE4-328B-F966-352E-231972392ACA}"/>
          </ac:spMkLst>
        </pc:spChg>
        <pc:spChg chg="add mod">
          <ac:chgData name="Niko Pippuri" userId="943f377b-00fd-4721-9383-3afb0a00eaee" providerId="ADAL" clId="{EAB3B74D-2573-4B1A-9EEE-9999A64FD866}" dt="2025-10-13T16:23:06.005" v="330" actId="120"/>
          <ac:spMkLst>
            <pc:docMk/>
            <pc:sldMk cId="2716848398" sldId="259"/>
            <ac:spMk id="33" creationId="{3AFE80A3-E1F3-FEB3-9CDE-E76BCFFD1B38}"/>
          </ac:spMkLst>
        </pc:spChg>
        <pc:spChg chg="add mod">
          <ac:chgData name="Niko Pippuri" userId="943f377b-00fd-4721-9383-3afb0a00eaee" providerId="ADAL" clId="{EAB3B74D-2573-4B1A-9EEE-9999A64FD866}" dt="2025-10-13T16:27:16.707" v="474" actId="20577"/>
          <ac:spMkLst>
            <pc:docMk/>
            <pc:sldMk cId="2716848398" sldId="259"/>
            <ac:spMk id="34" creationId="{1561CDF8-6B86-3514-7859-0D3D4DADED9F}"/>
          </ac:spMkLst>
        </pc:spChg>
        <pc:spChg chg="add mod">
          <ac:chgData name="Niko Pippuri" userId="943f377b-00fd-4721-9383-3afb0a00eaee" providerId="ADAL" clId="{EAB3B74D-2573-4B1A-9EEE-9999A64FD866}" dt="2025-10-13T16:23:06.005" v="330" actId="120"/>
          <ac:spMkLst>
            <pc:docMk/>
            <pc:sldMk cId="2716848398" sldId="259"/>
            <ac:spMk id="35" creationId="{C31D480F-19CE-EA6A-93C4-D5404E2EB875}"/>
          </ac:spMkLst>
        </pc:spChg>
        <pc:grpChg chg="add">
          <ac:chgData name="Niko Pippuri" userId="943f377b-00fd-4721-9383-3afb0a00eaee" providerId="ADAL" clId="{EAB3B74D-2573-4B1A-9EEE-9999A64FD866}" dt="2025-10-13T16:09:55.291" v="103" actId="26606"/>
          <ac:grpSpMkLst>
            <pc:docMk/>
            <pc:sldMk cId="2716848398" sldId="259"/>
            <ac:grpSpMk id="14" creationId="{89D1390B-7E13-4B4F-9CB2-391063412E54}"/>
          </ac:grpSpMkLst>
        </pc:grpChg>
        <pc:picChg chg="add mod">
          <ac:chgData name="Niko Pippuri" userId="943f377b-00fd-4721-9383-3afb0a00eaee" providerId="ADAL" clId="{EAB3B74D-2573-4B1A-9EEE-9999A64FD866}" dt="2025-10-13T16:13:05.394" v="114" actId="1076"/>
          <ac:picMkLst>
            <pc:docMk/>
            <pc:sldMk cId="2716848398" sldId="259"/>
            <ac:picMk id="5" creationId="{D6974AC5-0CB7-0DC0-0877-D0D6F437FB6D}"/>
          </ac:picMkLst>
        </pc:picChg>
        <pc:picChg chg="add">
          <ac:chgData name="Niko Pippuri" userId="943f377b-00fd-4721-9383-3afb0a00eaee" providerId="ADAL" clId="{EAB3B74D-2573-4B1A-9EEE-9999A64FD866}" dt="2025-10-13T16:09:55.291" v="103" actId="26606"/>
          <ac:picMkLst>
            <pc:docMk/>
            <pc:sldMk cId="2716848398" sldId="259"/>
            <ac:picMk id="7" creationId="{DD0FD361-499B-8973-3D7B-78D25E45DF8E}"/>
          </ac:picMkLst>
        </pc:picChg>
        <pc:picChg chg="add mod">
          <ac:chgData name="Niko Pippuri" userId="943f377b-00fd-4721-9383-3afb0a00eaee" providerId="ADAL" clId="{EAB3B74D-2573-4B1A-9EEE-9999A64FD866}" dt="2025-10-13T16:13:02.975" v="113" actId="1076"/>
          <ac:picMkLst>
            <pc:docMk/>
            <pc:sldMk cId="2716848398" sldId="259"/>
            <ac:picMk id="8" creationId="{6BF29533-8BE4-E0EF-27AC-AE2313712F0F}"/>
          </ac:picMkLst>
        </pc:picChg>
        <pc:picChg chg="add mod">
          <ac:chgData name="Niko Pippuri" userId="943f377b-00fd-4721-9383-3afb0a00eaee" providerId="ADAL" clId="{EAB3B74D-2573-4B1A-9EEE-9999A64FD866}" dt="2025-10-13T16:13:01.208" v="112" actId="1076"/>
          <ac:picMkLst>
            <pc:docMk/>
            <pc:sldMk cId="2716848398" sldId="259"/>
            <ac:picMk id="11" creationId="{AA71E346-37DF-25BE-71B0-5C554D4A6DBF}"/>
          </ac:picMkLst>
        </pc:picChg>
        <pc:picChg chg="add mod">
          <ac:chgData name="Niko Pippuri" userId="943f377b-00fd-4721-9383-3afb0a00eaee" providerId="ADAL" clId="{EAB3B74D-2573-4B1A-9EEE-9999A64FD866}" dt="2025-10-13T16:13:11.053" v="115" actId="1076"/>
          <ac:picMkLst>
            <pc:docMk/>
            <pc:sldMk cId="2716848398" sldId="259"/>
            <ac:picMk id="18" creationId="{C0DC0F87-3817-B887-B8AA-15B81578751D}"/>
          </ac:picMkLst>
        </pc:picChg>
      </pc:sldChg>
      <pc:sldChg chg="modSp new mod">
        <pc:chgData name="Niko Pippuri" userId="943f377b-00fd-4721-9383-3afb0a00eaee" providerId="ADAL" clId="{EAB3B74D-2573-4B1A-9EEE-9999A64FD866}" dt="2025-10-13T16:33:46.279" v="559" actId="20577"/>
        <pc:sldMkLst>
          <pc:docMk/>
          <pc:sldMk cId="2753225704" sldId="260"/>
        </pc:sldMkLst>
        <pc:spChg chg="mod">
          <ac:chgData name="Niko Pippuri" userId="943f377b-00fd-4721-9383-3afb0a00eaee" providerId="ADAL" clId="{EAB3B74D-2573-4B1A-9EEE-9999A64FD866}" dt="2025-10-13T16:19:53.521" v="226" actId="20577"/>
          <ac:spMkLst>
            <pc:docMk/>
            <pc:sldMk cId="2753225704" sldId="260"/>
            <ac:spMk id="2" creationId="{1DE97C76-5D40-D5BC-3919-D32D2261711D}"/>
          </ac:spMkLst>
        </pc:spChg>
        <pc:spChg chg="mod">
          <ac:chgData name="Niko Pippuri" userId="943f377b-00fd-4721-9383-3afb0a00eaee" providerId="ADAL" clId="{EAB3B74D-2573-4B1A-9EEE-9999A64FD866}" dt="2025-10-13T16:33:46.279" v="559" actId="20577"/>
          <ac:spMkLst>
            <pc:docMk/>
            <pc:sldMk cId="2753225704" sldId="260"/>
            <ac:spMk id="3" creationId="{A367DB97-136E-D996-BF88-3FEF8F2CD3FF}"/>
          </ac:spMkLst>
        </pc:spChg>
      </pc:sldChg>
      <pc:sldChg chg="modSp new mod">
        <pc:chgData name="Niko Pippuri" userId="943f377b-00fd-4721-9383-3afb0a00eaee" providerId="ADAL" clId="{EAB3B74D-2573-4B1A-9EEE-9999A64FD866}" dt="2025-10-13T16:06:35.862" v="102" actId="20577"/>
        <pc:sldMkLst>
          <pc:docMk/>
          <pc:sldMk cId="1542045821" sldId="261"/>
        </pc:sldMkLst>
        <pc:spChg chg="mod">
          <ac:chgData name="Niko Pippuri" userId="943f377b-00fd-4721-9383-3afb0a00eaee" providerId="ADAL" clId="{EAB3B74D-2573-4B1A-9EEE-9999A64FD866}" dt="2025-10-13T16:06:35.862" v="102" actId="20577"/>
          <ac:spMkLst>
            <pc:docMk/>
            <pc:sldMk cId="1542045821" sldId="261"/>
            <ac:spMk id="2" creationId="{A2804305-8E89-DBE8-97D2-67EF1E931519}"/>
          </ac:spMkLst>
        </pc:spChg>
      </pc:sldChg>
    </pc:docChg>
  </pc:docChgLst>
  <pc:docChgLst>
    <pc:chgData name="Iiro Toivari" userId="S::t3toii00@students.oamk.fi::b8a853ed-2ae7-4fe0-b6a8-3a443254dab7" providerId="AD" clId="Web-{39CFE102-DE55-967E-4F09-3BE167D07734}"/>
    <pc:docChg chg="delSld">
      <pc:chgData name="Iiro Toivari" userId="S::t3toii00@students.oamk.fi::b8a853ed-2ae7-4fe0-b6a8-3a443254dab7" providerId="AD" clId="Web-{39CFE102-DE55-967E-4F09-3BE167D07734}" dt="2025-10-15T05:56:41.845" v="0"/>
      <pc:docMkLst>
        <pc:docMk/>
      </pc:docMkLst>
      <pc:sldChg chg="del">
        <pc:chgData name="Iiro Toivari" userId="S::t3toii00@students.oamk.fi::b8a853ed-2ae7-4fe0-b6a8-3a443254dab7" providerId="AD" clId="Web-{39CFE102-DE55-967E-4F09-3BE167D07734}" dt="2025-10-15T05:56:41.845" v="0"/>
        <pc:sldMkLst>
          <pc:docMk/>
          <pc:sldMk cId="782385677" sldId="256"/>
        </pc:sldMkLst>
      </pc:sldChg>
    </pc:docChg>
  </pc:docChgLst>
  <pc:docChgLst>
    <pc:chgData name="Iiro Toivari" userId="S::t3toii00@students.oamk.fi::b8a853ed-2ae7-4fe0-b6a8-3a443254dab7" providerId="AD" clId="Web-{8DF7FDFA-CA2C-F84D-4909-5AB00FD8DBEE}"/>
    <pc:docChg chg="addSld delSld modSld">
      <pc:chgData name="Iiro Toivari" userId="S::t3toii00@students.oamk.fi::b8a853ed-2ae7-4fe0-b6a8-3a443254dab7" providerId="AD" clId="Web-{8DF7FDFA-CA2C-F84D-4909-5AB00FD8DBEE}" dt="2025-10-16T11:17:53.367" v="95" actId="20577"/>
      <pc:docMkLst>
        <pc:docMk/>
      </pc:docMkLst>
      <pc:sldChg chg="modSp">
        <pc:chgData name="Iiro Toivari" userId="S::t3toii00@students.oamk.fi::b8a853ed-2ae7-4fe0-b6a8-3a443254dab7" providerId="AD" clId="Web-{8DF7FDFA-CA2C-F84D-4909-5AB00FD8DBEE}" dt="2025-10-16T11:17:53.367" v="95" actId="20577"/>
        <pc:sldMkLst>
          <pc:docMk/>
          <pc:sldMk cId="3599813819" sldId="258"/>
        </pc:sldMkLst>
        <pc:spChg chg="mod">
          <ac:chgData name="Iiro Toivari" userId="S::t3toii00@students.oamk.fi::b8a853ed-2ae7-4fe0-b6a8-3a443254dab7" providerId="AD" clId="Web-{8DF7FDFA-CA2C-F84D-4909-5AB00FD8DBEE}" dt="2025-10-16T11:17:53.367" v="95" actId="20577"/>
          <ac:spMkLst>
            <pc:docMk/>
            <pc:sldMk cId="3599813819" sldId="258"/>
            <ac:spMk id="19" creationId="{17A615A4-7ABA-2706-6ABD-13A6AA4BABFE}"/>
          </ac:spMkLst>
        </pc:spChg>
        <pc:spChg chg="mod">
          <ac:chgData name="Iiro Toivari" userId="S::t3toii00@students.oamk.fi::b8a853ed-2ae7-4fe0-b6a8-3a443254dab7" providerId="AD" clId="Web-{8DF7FDFA-CA2C-F84D-4909-5AB00FD8DBEE}" dt="2025-10-16T09:31:49.552" v="27" actId="20577"/>
          <ac:spMkLst>
            <pc:docMk/>
            <pc:sldMk cId="3599813819" sldId="258"/>
            <ac:spMk id="20" creationId="{1A830DA7-A09F-BA91-F1E2-F1C10A0B9AF4}"/>
          </ac:spMkLst>
        </pc:spChg>
        <pc:spChg chg="mod">
          <ac:chgData name="Iiro Toivari" userId="S::t3toii00@students.oamk.fi::b8a853ed-2ae7-4fe0-b6a8-3a443254dab7" providerId="AD" clId="Web-{8DF7FDFA-CA2C-F84D-4909-5AB00FD8DBEE}" dt="2025-10-16T09:18:06.445" v="16" actId="20577"/>
          <ac:spMkLst>
            <pc:docMk/>
            <pc:sldMk cId="3599813819" sldId="258"/>
            <ac:spMk id="21" creationId="{9D2988F0-A1E9-9C04-A21E-E0AED694DD7A}"/>
          </ac:spMkLst>
        </pc:spChg>
        <pc:spChg chg="mod">
          <ac:chgData name="Iiro Toivari" userId="S::t3toii00@students.oamk.fi::b8a853ed-2ae7-4fe0-b6a8-3a443254dab7" providerId="AD" clId="Web-{8DF7FDFA-CA2C-F84D-4909-5AB00FD8DBEE}" dt="2025-10-16T10:00:36.219" v="66" actId="20577"/>
          <ac:spMkLst>
            <pc:docMk/>
            <pc:sldMk cId="3599813819" sldId="258"/>
            <ac:spMk id="22" creationId="{D1A19A11-7441-1B41-B7B0-ECAA46B58032}"/>
          </ac:spMkLst>
        </pc:spChg>
      </pc:sldChg>
      <pc:sldChg chg="modSp">
        <pc:chgData name="Iiro Toivari" userId="S::t3toii00@students.oamk.fi::b8a853ed-2ae7-4fe0-b6a8-3a443254dab7" providerId="AD" clId="Web-{8DF7FDFA-CA2C-F84D-4909-5AB00FD8DBEE}" dt="2025-10-16T10:01:43.641" v="75" actId="14100"/>
        <pc:sldMkLst>
          <pc:docMk/>
          <pc:sldMk cId="1542045821" sldId="261"/>
        </pc:sldMkLst>
        <pc:spChg chg="mod">
          <ac:chgData name="Iiro Toivari" userId="S::t3toii00@students.oamk.fi::b8a853ed-2ae7-4fe0-b6a8-3a443254dab7" providerId="AD" clId="Web-{8DF7FDFA-CA2C-F84D-4909-5AB00FD8DBEE}" dt="2025-10-16T10:01:43.641" v="75" actId="14100"/>
          <ac:spMkLst>
            <pc:docMk/>
            <pc:sldMk cId="1542045821" sldId="261"/>
            <ac:spMk id="3" creationId="{F1AB4F27-9826-4481-D9AC-A2E5769FE83C}"/>
          </ac:spMkLst>
        </pc:spChg>
      </pc:sldChg>
      <pc:sldChg chg="addSp modSp add del">
        <pc:chgData name="Iiro Toivari" userId="S::t3toii00@students.oamk.fi::b8a853ed-2ae7-4fe0-b6a8-3a443254dab7" providerId="AD" clId="Web-{8DF7FDFA-CA2C-F84D-4909-5AB00FD8DBEE}" dt="2025-10-16T10:17:03.762" v="89"/>
        <pc:sldMkLst>
          <pc:docMk/>
          <pc:sldMk cId="2915955408" sldId="262"/>
        </pc:sldMkLst>
        <pc:picChg chg="add mod">
          <ac:chgData name="Iiro Toivari" userId="S::t3toii00@students.oamk.fi::b8a853ed-2ae7-4fe0-b6a8-3a443254dab7" providerId="AD" clId="Web-{8DF7FDFA-CA2C-F84D-4909-5AB00FD8DBEE}" dt="2025-10-16T09:47:02.706" v="61" actId="1076"/>
          <ac:picMkLst>
            <pc:docMk/>
            <pc:sldMk cId="2915955408" sldId="262"/>
            <ac:picMk id="3" creationId="{09BEBD52-31F3-1399-2C73-A8DF2FF830EA}"/>
          </ac:picMkLst>
        </pc:picChg>
        <pc:picChg chg="add mod">
          <ac:chgData name="Iiro Toivari" userId="S::t3toii00@students.oamk.fi::b8a853ed-2ae7-4fe0-b6a8-3a443254dab7" providerId="AD" clId="Web-{8DF7FDFA-CA2C-F84D-4909-5AB00FD8DBEE}" dt="2025-10-16T09:47:05.565" v="62" actId="1076"/>
          <ac:picMkLst>
            <pc:docMk/>
            <pc:sldMk cId="2915955408" sldId="262"/>
            <ac:picMk id="5" creationId="{6AB85E50-89DA-1B6E-27FA-134A5F46EB7E}"/>
          </ac:picMkLst>
        </pc:picChg>
        <pc:picChg chg="mod">
          <ac:chgData name="Iiro Toivari" userId="S::t3toii00@students.oamk.fi::b8a853ed-2ae7-4fe0-b6a8-3a443254dab7" providerId="AD" clId="Web-{8DF7FDFA-CA2C-F84D-4909-5AB00FD8DBEE}" dt="2025-10-16T09:46:59.534" v="60" actId="1076"/>
          <ac:picMkLst>
            <pc:docMk/>
            <pc:sldMk cId="2915955408" sldId="262"/>
            <ac:picMk id="8" creationId="{3B603DFE-2058-BD9C-CE5D-D6FD2AB43369}"/>
          </ac:picMkLst>
        </pc:picChg>
      </pc:sldChg>
      <pc:sldChg chg="add del">
        <pc:chgData name="Iiro Toivari" userId="S::t3toii00@students.oamk.fi::b8a853ed-2ae7-4fe0-b6a8-3a443254dab7" providerId="AD" clId="Web-{8DF7FDFA-CA2C-F84D-4909-5AB00FD8DBEE}" dt="2025-10-16T10:17:04.762" v="90"/>
        <pc:sldMkLst>
          <pc:docMk/>
          <pc:sldMk cId="1533557915" sldId="263"/>
        </pc:sldMkLst>
      </pc:sldChg>
      <pc:sldChg chg="add del">
        <pc:chgData name="Iiro Toivari" userId="S::t3toii00@students.oamk.fi::b8a853ed-2ae7-4fe0-b6a8-3a443254dab7" providerId="AD" clId="Web-{8DF7FDFA-CA2C-F84D-4909-5AB00FD8DBEE}" dt="2025-10-16T10:17:05.543" v="91"/>
        <pc:sldMkLst>
          <pc:docMk/>
          <pc:sldMk cId="131401668" sldId="264"/>
        </pc:sldMkLst>
      </pc:sldChg>
      <pc:sldChg chg="addSp delSp modSp new">
        <pc:chgData name="Iiro Toivari" userId="S::t3toii00@students.oamk.fi::b8a853ed-2ae7-4fe0-b6a8-3a443254dab7" providerId="AD" clId="Web-{8DF7FDFA-CA2C-F84D-4909-5AB00FD8DBEE}" dt="2025-10-16T10:09:16.217" v="82"/>
        <pc:sldMkLst>
          <pc:docMk/>
          <pc:sldMk cId="601346471" sldId="265"/>
        </pc:sldMkLst>
        <pc:spChg chg="del">
          <ac:chgData name="Iiro Toivari" userId="S::t3toii00@students.oamk.fi::b8a853ed-2ae7-4fe0-b6a8-3a443254dab7" providerId="AD" clId="Web-{8DF7FDFA-CA2C-F84D-4909-5AB00FD8DBEE}" dt="2025-10-16T10:09:00.826" v="81"/>
          <ac:spMkLst>
            <pc:docMk/>
            <pc:sldMk cId="601346471" sldId="265"/>
            <ac:spMk id="2" creationId="{487B4699-E78A-1A88-4077-4DB7ABCDB33D}"/>
          </ac:spMkLst>
        </pc:spChg>
        <pc:spChg chg="del mod">
          <ac:chgData name="Iiro Toivari" userId="S::t3toii00@students.oamk.fi::b8a853ed-2ae7-4fe0-b6a8-3a443254dab7" providerId="AD" clId="Web-{8DF7FDFA-CA2C-F84D-4909-5AB00FD8DBEE}" dt="2025-10-16T10:08:59.279" v="80"/>
          <ac:spMkLst>
            <pc:docMk/>
            <pc:sldMk cId="601346471" sldId="265"/>
            <ac:spMk id="3" creationId="{4AC67423-3D45-2A4F-4B96-68B616DA9898}"/>
          </ac:spMkLst>
        </pc:spChg>
        <pc:picChg chg="add mod">
          <ac:chgData name="Iiro Toivari" userId="S::t3toii00@students.oamk.fi::b8a853ed-2ae7-4fe0-b6a8-3a443254dab7" providerId="AD" clId="Web-{8DF7FDFA-CA2C-F84D-4909-5AB00FD8DBEE}" dt="2025-10-16T10:09:16.217" v="82"/>
          <ac:picMkLst>
            <pc:docMk/>
            <pc:sldMk cId="601346471" sldId="265"/>
            <ac:picMk id="4" creationId="{9997C4FB-C26E-7A2E-4645-B22AFCC19FF0}"/>
          </ac:picMkLst>
        </pc:picChg>
      </pc:sldChg>
    </pc:docChg>
  </pc:docChgLst>
  <pc:docChgLst>
    <pc:chgData name="Iiro Toivari" userId="S::t3toii00@students.oamk.fi::b8a853ed-2ae7-4fe0-b6a8-3a443254dab7" providerId="AD" clId="Web-{F8D6F506-A8A9-39CE-175B-922CCBFCC5CA}"/>
    <pc:docChg chg="modSld">
      <pc:chgData name="Iiro Toivari" userId="S::t3toii00@students.oamk.fi::b8a853ed-2ae7-4fe0-b6a8-3a443254dab7" providerId="AD" clId="Web-{F8D6F506-A8A9-39CE-175B-922CCBFCC5CA}" dt="2025-10-15T05:54:34.915" v="142" actId="20577"/>
      <pc:docMkLst>
        <pc:docMk/>
      </pc:docMkLst>
      <pc:sldChg chg="modSp">
        <pc:chgData name="Iiro Toivari" userId="S::t3toii00@students.oamk.fi::b8a853ed-2ae7-4fe0-b6a8-3a443254dab7" providerId="AD" clId="Web-{F8D6F506-A8A9-39CE-175B-922CCBFCC5CA}" dt="2025-10-15T05:54:34.915" v="142" actId="20577"/>
        <pc:sldMkLst>
          <pc:docMk/>
          <pc:sldMk cId="2753225704" sldId="260"/>
        </pc:sldMkLst>
        <pc:spChg chg="mod">
          <ac:chgData name="Iiro Toivari" userId="S::t3toii00@students.oamk.fi::b8a853ed-2ae7-4fe0-b6a8-3a443254dab7" providerId="AD" clId="Web-{F8D6F506-A8A9-39CE-175B-922CCBFCC5CA}" dt="2025-10-15T05:54:34.915" v="142" actId="20577"/>
          <ac:spMkLst>
            <pc:docMk/>
            <pc:sldMk cId="2753225704" sldId="260"/>
            <ac:spMk id="3" creationId="{A367DB97-136E-D996-BF88-3FEF8F2CD3FF}"/>
          </ac:spMkLst>
        </pc:spChg>
      </pc:sldChg>
      <pc:sldChg chg="modSp">
        <pc:chgData name="Iiro Toivari" userId="S::t3toii00@students.oamk.fi::b8a853ed-2ae7-4fe0-b6a8-3a443254dab7" providerId="AD" clId="Web-{F8D6F506-A8A9-39CE-175B-922CCBFCC5CA}" dt="2025-10-15T05:54:11.915" v="129" actId="20577"/>
        <pc:sldMkLst>
          <pc:docMk/>
          <pc:sldMk cId="1542045821" sldId="261"/>
        </pc:sldMkLst>
        <pc:spChg chg="mod">
          <ac:chgData name="Iiro Toivari" userId="S::t3toii00@students.oamk.fi::b8a853ed-2ae7-4fe0-b6a8-3a443254dab7" providerId="AD" clId="Web-{F8D6F506-A8A9-39CE-175B-922CCBFCC5CA}" dt="2025-10-15T05:54:11.915" v="129" actId="20577"/>
          <ac:spMkLst>
            <pc:docMk/>
            <pc:sldMk cId="1542045821" sldId="261"/>
            <ac:spMk id="3" creationId="{F1AB4F27-9826-4481-D9AC-A2E5769FE83C}"/>
          </ac:spMkLst>
        </pc:spChg>
      </pc:sldChg>
    </pc:docChg>
  </pc:docChgLst>
  <pc:docChgLst>
    <pc:chgData name="Johan Okkonen" userId="S::t3okjo00@students.oamk.fi::aef32d36-12b9-430e-96b4-6841ea9e88bd" providerId="AD" clId="Web-{23B0AE81-3A7D-8B64-E18E-F3A24F936D5F}"/>
    <pc:docChg chg="modSld">
      <pc:chgData name="Johan Okkonen" userId="S::t3okjo00@students.oamk.fi::aef32d36-12b9-430e-96b4-6841ea9e88bd" providerId="AD" clId="Web-{23B0AE81-3A7D-8B64-E18E-F3A24F936D5F}" dt="2025-10-15T10:11:11.055" v="41" actId="20577"/>
      <pc:docMkLst>
        <pc:docMk/>
      </pc:docMkLst>
      <pc:sldChg chg="modSp">
        <pc:chgData name="Johan Okkonen" userId="S::t3okjo00@students.oamk.fi::aef32d36-12b9-430e-96b4-6841ea9e88bd" providerId="AD" clId="Web-{23B0AE81-3A7D-8B64-E18E-F3A24F936D5F}" dt="2025-10-15T09:27:01.747" v="34" actId="20577"/>
        <pc:sldMkLst>
          <pc:docMk/>
          <pc:sldMk cId="2716848398" sldId="259"/>
        </pc:sldMkLst>
        <pc:spChg chg="mod">
          <ac:chgData name="Johan Okkonen" userId="S::t3okjo00@students.oamk.fi::aef32d36-12b9-430e-96b4-6841ea9e88bd" providerId="AD" clId="Web-{23B0AE81-3A7D-8B64-E18E-F3A24F936D5F}" dt="2025-10-15T09:27:01.747" v="34" actId="20577"/>
          <ac:spMkLst>
            <pc:docMk/>
            <pc:sldMk cId="2716848398" sldId="259"/>
            <ac:spMk id="34" creationId="{1561CDF8-6B86-3514-7859-0D3D4DADED9F}"/>
          </ac:spMkLst>
        </pc:spChg>
      </pc:sldChg>
      <pc:sldChg chg="modSp">
        <pc:chgData name="Johan Okkonen" userId="S::t3okjo00@students.oamk.fi::aef32d36-12b9-430e-96b4-6841ea9e88bd" providerId="AD" clId="Web-{23B0AE81-3A7D-8B64-E18E-F3A24F936D5F}" dt="2025-10-15T10:11:11.055" v="41" actId="20577"/>
        <pc:sldMkLst>
          <pc:docMk/>
          <pc:sldMk cId="2753225704" sldId="260"/>
        </pc:sldMkLst>
        <pc:spChg chg="mod">
          <ac:chgData name="Johan Okkonen" userId="S::t3okjo00@students.oamk.fi::aef32d36-12b9-430e-96b4-6841ea9e88bd" providerId="AD" clId="Web-{23B0AE81-3A7D-8B64-E18E-F3A24F936D5F}" dt="2025-10-15T10:11:11.055" v="41" actId="20577"/>
          <ac:spMkLst>
            <pc:docMk/>
            <pc:sldMk cId="2753225704" sldId="260"/>
            <ac:spMk id="3" creationId="{A367DB97-136E-D996-BF88-3FEF8F2CD3F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B597C-B849-465D-9C10-DBD7A97A3D3A}" type="datetimeFigureOut">
              <a:rPr lang="fi-FI" smtClean="0"/>
              <a:t>16.10.2025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14BB9-456B-41D0-9A6F-BFE351462AB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46637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16.10.2025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2244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16.10.2025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1203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16.10.2025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645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16.10.2025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87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16.10.2025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577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16.10.2025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6837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16.10.2025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436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16.10.2025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387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16.10.2025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361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16.10.2025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707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16.10.2025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998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2ABAE3-D89C-4001-9AEC-5083F82B749C}" type="datetimeFigureOut">
              <a:rPr lang="fi-FI" smtClean="0"/>
              <a:t>16.10.2025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452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D7A0C-706C-5465-6A42-73ABF946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/>
              <a:t>Rottenreact</a:t>
            </a:r>
            <a:r>
              <a:rPr lang="en-US" b="1" i="1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7DF42-703B-0982-234B-52952F36A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Our project is called </a:t>
            </a:r>
            <a:r>
              <a:rPr lang="en-US" err="1"/>
              <a:t>RottenReact</a:t>
            </a:r>
            <a:r>
              <a:rPr lang="en-US"/>
              <a:t>. It's a </a:t>
            </a:r>
            <a:r>
              <a:rPr lang="en-US" err="1"/>
              <a:t>fullstack</a:t>
            </a:r>
            <a:r>
              <a:rPr lang="en-US"/>
              <a:t> movie web application built with React, Node.js and PostgreSQL.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The application allows users to browse and rate movies.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Users can also create groups to share movies, invite friends to watch movies together in theaters, and create their favorite film lists.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We managed the project using the Scrum framework, working in sprints and reviewing our progress as a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9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A1C42E79-91B7-4464-153D-735173E5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09" y="1300515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TEAM &amp; ROLES</a:t>
            </a:r>
            <a:b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40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Käyttäjät">
            <a:extLst>
              <a:ext uri="{FF2B5EF4-FFF2-40B4-BE49-F238E27FC236}">
                <a16:creationId xmlns:a16="http://schemas.microsoft.com/office/drawing/2014/main" id="{DD0FD361-499B-8973-3D7B-78D25E45D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Kuva 4" descr="Cowboy nainen tasaisella täytöllä">
            <a:extLst>
              <a:ext uri="{FF2B5EF4-FFF2-40B4-BE49-F238E27FC236}">
                <a16:creationId xmlns:a16="http://schemas.microsoft.com/office/drawing/2014/main" id="{D6974AC5-0CB7-0DC0-0877-D0D6F437FB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7076" y="1300515"/>
            <a:ext cx="914400" cy="914400"/>
          </a:xfrm>
          <a:prstGeom prst="rect">
            <a:avLst/>
          </a:prstGeom>
        </p:spPr>
      </p:pic>
      <p:pic>
        <p:nvPicPr>
          <p:cNvPr id="8" name="Kuva 7" descr="Cowboy nainen ääriviiva">
            <a:extLst>
              <a:ext uri="{FF2B5EF4-FFF2-40B4-BE49-F238E27FC236}">
                <a16:creationId xmlns:a16="http://schemas.microsoft.com/office/drawing/2014/main" id="{6BF29533-8BE4-E0EF-27AC-AE2313712F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87076" y="2508623"/>
            <a:ext cx="914400" cy="914400"/>
          </a:xfrm>
          <a:prstGeom prst="rect">
            <a:avLst/>
          </a:prstGeom>
        </p:spPr>
      </p:pic>
      <p:pic>
        <p:nvPicPr>
          <p:cNvPr id="11" name="Kuva 10" descr="Cowboy mies tasaisella täytöllä">
            <a:extLst>
              <a:ext uri="{FF2B5EF4-FFF2-40B4-BE49-F238E27FC236}">
                <a16:creationId xmlns:a16="http://schemas.microsoft.com/office/drawing/2014/main" id="{AA71E346-37DF-25BE-71B0-5C554D4A6D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87076" y="3691217"/>
            <a:ext cx="914400" cy="914400"/>
          </a:xfrm>
          <a:prstGeom prst="rect">
            <a:avLst/>
          </a:prstGeom>
        </p:spPr>
      </p:pic>
      <p:pic>
        <p:nvPicPr>
          <p:cNvPr id="18" name="Kuva 17" descr="Cowboy mies ääriviiva">
            <a:extLst>
              <a:ext uri="{FF2B5EF4-FFF2-40B4-BE49-F238E27FC236}">
                <a16:creationId xmlns:a16="http://schemas.microsoft.com/office/drawing/2014/main" id="{C0DC0F87-3817-B887-B8AA-15B8157875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91807" y="4873811"/>
            <a:ext cx="914400" cy="914400"/>
          </a:xfrm>
          <a:prstGeom prst="rect">
            <a:avLst/>
          </a:prstGeom>
        </p:spPr>
      </p:pic>
      <p:sp>
        <p:nvSpPr>
          <p:cNvPr id="22" name="Suorakulmio 21">
            <a:extLst>
              <a:ext uri="{FF2B5EF4-FFF2-40B4-BE49-F238E27FC236}">
                <a16:creationId xmlns:a16="http://schemas.microsoft.com/office/drawing/2014/main" id="{603AF0D1-2CD0-E98C-4618-5C8CE6E4C85E}"/>
              </a:ext>
            </a:extLst>
          </p:cNvPr>
          <p:cNvSpPr/>
          <p:nvPr/>
        </p:nvSpPr>
        <p:spPr>
          <a:xfrm>
            <a:off x="7649291" y="1802251"/>
            <a:ext cx="404105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i-FI" sz="1400" b="0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Authentication</a:t>
            </a:r>
            <a:r>
              <a:rPr lang="fi-FI" sz="1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fi-FI" sz="1400" b="0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r>
              <a:rPr lang="fi-FI" sz="1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fi-FI" sz="1400" b="0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</a:t>
            </a:r>
            <a:r>
              <a:rPr lang="fi-FI" sz="1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fi-FI" sz="1400" b="0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showtimes</a:t>
            </a:r>
            <a:r>
              <a:rPr lang="fi-FI" sz="1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fi-FI" sz="1400" b="0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groups</a:t>
            </a:r>
            <a:r>
              <a:rPr lang="fi-FI" sz="1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fi-FI" sz="1400" b="0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profilepage</a:t>
            </a:r>
            <a:r>
              <a:rPr lang="fi-FI" sz="1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fi-FI" sz="1400" b="0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wireframe</a:t>
            </a:r>
            <a:r>
              <a:rPr lang="fi-FI" sz="1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fi-FI" sz="1400" b="0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r>
              <a:rPr lang="fi-FI" sz="1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400" b="0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documents</a:t>
            </a:r>
            <a:endParaRPr lang="fi-FI" sz="1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Suorakulmio 26">
            <a:extLst>
              <a:ext uri="{FF2B5EF4-FFF2-40B4-BE49-F238E27FC236}">
                <a16:creationId xmlns:a16="http://schemas.microsoft.com/office/drawing/2014/main" id="{6D4193B0-C750-0B08-C1BC-ADB903EAFDB9}"/>
              </a:ext>
            </a:extLst>
          </p:cNvPr>
          <p:cNvSpPr/>
          <p:nvPr/>
        </p:nvSpPr>
        <p:spPr>
          <a:xfrm>
            <a:off x="7587287" y="1292100"/>
            <a:ext cx="317798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i-FI" sz="2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Jan-Markus Jaakola</a:t>
            </a:r>
          </a:p>
        </p:txBody>
      </p:sp>
      <p:sp>
        <p:nvSpPr>
          <p:cNvPr id="30" name="Suorakulmio 29">
            <a:extLst>
              <a:ext uri="{FF2B5EF4-FFF2-40B4-BE49-F238E27FC236}">
                <a16:creationId xmlns:a16="http://schemas.microsoft.com/office/drawing/2014/main" id="{B60FA166-92DE-3161-2949-C64190B44798}"/>
              </a:ext>
            </a:extLst>
          </p:cNvPr>
          <p:cNvSpPr/>
          <p:nvPr/>
        </p:nvSpPr>
        <p:spPr>
          <a:xfrm>
            <a:off x="7602646" y="3047589"/>
            <a:ext cx="458904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i-FI" sz="1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 </a:t>
            </a:r>
            <a:r>
              <a:rPr lang="fi-FI" sz="1400" b="0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groups</a:t>
            </a:r>
            <a:r>
              <a:rPr lang="fi-FI" sz="1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400" b="0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page</a:t>
            </a:r>
            <a:r>
              <a:rPr lang="fi-FI" sz="1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fi-FI" sz="1400" b="0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profilepage</a:t>
            </a:r>
            <a:r>
              <a:rPr lang="fi-FI" sz="1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fi-FI" sz="1400" b="0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navbar</a:t>
            </a:r>
            <a:r>
              <a:rPr lang="fi-FI" sz="1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fi-FI" sz="1400" b="0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automated</a:t>
            </a:r>
            <a:r>
              <a:rPr lang="fi-FI" sz="1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400" b="0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tests</a:t>
            </a:r>
            <a:r>
              <a:rPr lang="fi-FI" sz="1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r>
              <a:rPr lang="fi-FI" sz="1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400" b="0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  <a:endParaRPr lang="fi-FI" sz="1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Suorakulmio 30">
            <a:extLst>
              <a:ext uri="{FF2B5EF4-FFF2-40B4-BE49-F238E27FC236}">
                <a16:creationId xmlns:a16="http://schemas.microsoft.com/office/drawing/2014/main" id="{75C764A5-4273-E5E1-B6AA-311A7A7570BF}"/>
              </a:ext>
            </a:extLst>
          </p:cNvPr>
          <p:cNvSpPr/>
          <p:nvPr/>
        </p:nvSpPr>
        <p:spPr>
          <a:xfrm>
            <a:off x="7587287" y="2602767"/>
            <a:ext cx="206280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i-FI" sz="2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Niko Pippuri</a:t>
            </a:r>
          </a:p>
        </p:txBody>
      </p:sp>
      <p:sp>
        <p:nvSpPr>
          <p:cNvPr id="32" name="Suorakulmio 31">
            <a:extLst>
              <a:ext uri="{FF2B5EF4-FFF2-40B4-BE49-F238E27FC236}">
                <a16:creationId xmlns:a16="http://schemas.microsoft.com/office/drawing/2014/main" id="{C2E9BCE4-328B-F966-352E-231972392ACA}"/>
              </a:ext>
            </a:extLst>
          </p:cNvPr>
          <p:cNvSpPr/>
          <p:nvPr/>
        </p:nvSpPr>
        <p:spPr>
          <a:xfrm>
            <a:off x="7639424" y="4222520"/>
            <a:ext cx="421833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i-FI" sz="1400" b="0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Reviews</a:t>
            </a:r>
            <a:r>
              <a:rPr lang="fi-FI" sz="1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fi-FI" sz="1400" b="0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homepage</a:t>
            </a:r>
            <a:r>
              <a:rPr lang="fi-FI" sz="1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400" b="0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banners</a:t>
            </a:r>
            <a:r>
              <a:rPr lang="fi-FI" sz="1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fi-FI" sz="1400" b="0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integrations</a:t>
            </a:r>
            <a:r>
              <a:rPr lang="fi-FI" sz="1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fi-FI" sz="1400" b="0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  <a:endParaRPr lang="fi-FI" sz="1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Suorakulmio 32">
            <a:extLst>
              <a:ext uri="{FF2B5EF4-FFF2-40B4-BE49-F238E27FC236}">
                <a16:creationId xmlns:a16="http://schemas.microsoft.com/office/drawing/2014/main" id="{3AFE80A3-E1F3-FEB3-9CDE-E76BCFFD1B38}"/>
              </a:ext>
            </a:extLst>
          </p:cNvPr>
          <p:cNvSpPr/>
          <p:nvPr/>
        </p:nvSpPr>
        <p:spPr>
          <a:xfrm>
            <a:off x="7617151" y="3755148"/>
            <a:ext cx="17335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i-FI" sz="2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Iiro </a:t>
            </a:r>
            <a:r>
              <a:rPr lang="fi-FI" sz="2800" b="0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Toivari</a:t>
            </a:r>
            <a:endParaRPr lang="fi-FI" sz="28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Suorakulmio 33">
            <a:extLst>
              <a:ext uri="{FF2B5EF4-FFF2-40B4-BE49-F238E27FC236}">
                <a16:creationId xmlns:a16="http://schemas.microsoft.com/office/drawing/2014/main" id="{1561CDF8-6B86-3514-7859-0D3D4DADED9F}"/>
              </a:ext>
            </a:extLst>
          </p:cNvPr>
          <p:cNvSpPr/>
          <p:nvPr/>
        </p:nvSpPr>
        <p:spPr>
          <a:xfrm>
            <a:off x="7602646" y="5399765"/>
            <a:ext cx="4790992" cy="52322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r>
              <a:rPr lang="fi-FI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n-lt"/>
                <a:cs typeface="+mn-lt"/>
              </a:rPr>
              <a:t>TMDB </a:t>
            </a:r>
            <a:r>
              <a:rPr lang="fi-FI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n-lt"/>
                <a:cs typeface="+mn-lt"/>
              </a:rPr>
              <a:t>APi</a:t>
            </a:r>
            <a:r>
              <a:rPr lang="fi-FI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n-lt"/>
                <a:cs typeface="+mn-lt"/>
              </a:rPr>
              <a:t>, </a:t>
            </a:r>
            <a:r>
              <a:rPr lang="fi-FI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n-lt"/>
                <a:cs typeface="+mn-lt"/>
              </a:rPr>
              <a:t>movie</a:t>
            </a:r>
            <a:r>
              <a:rPr lang="fi-FI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i-FI" sz="1400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r>
              <a:rPr lang="fi-FI" sz="1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fi-FI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moviedetailspage</a:t>
            </a:r>
            <a:r>
              <a:rPr lang="fi-FI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fi-FI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allmoviespage</a:t>
            </a:r>
            <a:r>
              <a:rPr lang="fi-FI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endParaRPr lang="en-US" dirty="0"/>
          </a:p>
          <a:p>
            <a:r>
              <a:rPr lang="fi-FI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favorites</a:t>
            </a:r>
            <a:r>
              <a:rPr lang="fi-FI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fi-FI" sz="1400" dirty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fi-FI" sz="1400" dirty="0" err="1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responsive</a:t>
            </a:r>
            <a:r>
              <a:rPr lang="fi-FI" sz="1400" dirty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endParaRPr lang="fi-FI" sz="1400" dirty="0">
              <a:ln w="0"/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ea typeface="+mn-lt"/>
              <a:cs typeface="+mn-lt"/>
            </a:endParaRPr>
          </a:p>
        </p:txBody>
      </p:sp>
      <p:sp>
        <p:nvSpPr>
          <p:cNvPr id="35" name="Suorakulmio 34">
            <a:extLst>
              <a:ext uri="{FF2B5EF4-FFF2-40B4-BE49-F238E27FC236}">
                <a16:creationId xmlns:a16="http://schemas.microsoft.com/office/drawing/2014/main" id="{C31D480F-19CE-EA6A-93C4-D5404E2EB875}"/>
              </a:ext>
            </a:extLst>
          </p:cNvPr>
          <p:cNvSpPr/>
          <p:nvPr/>
        </p:nvSpPr>
        <p:spPr>
          <a:xfrm>
            <a:off x="7587287" y="4922712"/>
            <a:ext cx="254691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i-FI" sz="2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Johan Okkonen</a:t>
            </a:r>
          </a:p>
        </p:txBody>
      </p:sp>
    </p:spTree>
    <p:extLst>
      <p:ext uri="{BB962C8B-B14F-4D97-AF65-F5344CB8AC3E}">
        <p14:creationId xmlns:p14="http://schemas.microsoft.com/office/powerpoint/2010/main" val="271684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7210B88-C1FB-73F7-F231-B5405C7A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HOURS / PERSON</a:t>
            </a:r>
          </a:p>
        </p:txBody>
      </p:sp>
      <p:pic>
        <p:nvPicPr>
          <p:cNvPr id="5" name="Kuva 4" descr="Cowboy nainen tasaisella täytöllä">
            <a:extLst>
              <a:ext uri="{FF2B5EF4-FFF2-40B4-BE49-F238E27FC236}">
                <a16:creationId xmlns:a16="http://schemas.microsoft.com/office/drawing/2014/main" id="{80DB00AD-F760-E3AF-6B27-708103D93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827565"/>
            <a:ext cx="914400" cy="914400"/>
          </a:xfrm>
          <a:prstGeom prst="rect">
            <a:avLst/>
          </a:prstGeom>
        </p:spPr>
      </p:pic>
      <p:pic>
        <p:nvPicPr>
          <p:cNvPr id="6" name="Kuva 5" descr="Cowboy nainen ääriviiva">
            <a:extLst>
              <a:ext uri="{FF2B5EF4-FFF2-40B4-BE49-F238E27FC236}">
                <a16:creationId xmlns:a16="http://schemas.microsoft.com/office/drawing/2014/main" id="{646836C9-3667-E9DD-12A9-80E3E64F40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3035673"/>
            <a:ext cx="914400" cy="914400"/>
          </a:xfrm>
          <a:prstGeom prst="rect">
            <a:avLst/>
          </a:prstGeom>
        </p:spPr>
      </p:pic>
      <p:pic>
        <p:nvPicPr>
          <p:cNvPr id="7" name="Kuva 6" descr="Cowboy mies tasaisella täytöllä">
            <a:extLst>
              <a:ext uri="{FF2B5EF4-FFF2-40B4-BE49-F238E27FC236}">
                <a16:creationId xmlns:a16="http://schemas.microsoft.com/office/drawing/2014/main" id="{10AFC6A2-D257-D0D4-0D44-D7FCC7FA26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8200" y="4218267"/>
            <a:ext cx="914400" cy="914400"/>
          </a:xfrm>
          <a:prstGeom prst="rect">
            <a:avLst/>
          </a:prstGeom>
        </p:spPr>
      </p:pic>
      <p:pic>
        <p:nvPicPr>
          <p:cNvPr id="8" name="Kuva 7" descr="Cowboy mies ääriviiva">
            <a:extLst>
              <a:ext uri="{FF2B5EF4-FFF2-40B4-BE49-F238E27FC236}">
                <a16:creationId xmlns:a16="http://schemas.microsoft.com/office/drawing/2014/main" id="{639EFE28-27B3-408A-19C5-3028A8D4DD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2931" y="5400861"/>
            <a:ext cx="914400" cy="914400"/>
          </a:xfrm>
          <a:prstGeom prst="rect">
            <a:avLst/>
          </a:prstGeom>
        </p:spPr>
      </p:pic>
      <p:sp>
        <p:nvSpPr>
          <p:cNvPr id="10" name="Suorakulmio 9">
            <a:extLst>
              <a:ext uri="{FF2B5EF4-FFF2-40B4-BE49-F238E27FC236}">
                <a16:creationId xmlns:a16="http://schemas.microsoft.com/office/drawing/2014/main" id="{EEDD0EAB-627D-9C4D-840A-FE18BFB46AF4}"/>
              </a:ext>
            </a:extLst>
          </p:cNvPr>
          <p:cNvSpPr/>
          <p:nvPr/>
        </p:nvSpPr>
        <p:spPr>
          <a:xfrm>
            <a:off x="2038411" y="1819150"/>
            <a:ext cx="317798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i-FI" sz="2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Jan-Markus Jaakola</a:t>
            </a:r>
          </a:p>
        </p:txBody>
      </p:sp>
      <p:sp>
        <p:nvSpPr>
          <p:cNvPr id="12" name="Suorakulmio 11">
            <a:extLst>
              <a:ext uri="{FF2B5EF4-FFF2-40B4-BE49-F238E27FC236}">
                <a16:creationId xmlns:a16="http://schemas.microsoft.com/office/drawing/2014/main" id="{D67C07A9-79B0-508B-6476-988637BCE379}"/>
              </a:ext>
            </a:extLst>
          </p:cNvPr>
          <p:cNvSpPr/>
          <p:nvPr/>
        </p:nvSpPr>
        <p:spPr>
          <a:xfrm>
            <a:off x="2038411" y="3129817"/>
            <a:ext cx="206280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i-FI" sz="2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Niko Pippuri</a:t>
            </a:r>
          </a:p>
        </p:txBody>
      </p:sp>
      <p:sp>
        <p:nvSpPr>
          <p:cNvPr id="14" name="Suorakulmio 13">
            <a:extLst>
              <a:ext uri="{FF2B5EF4-FFF2-40B4-BE49-F238E27FC236}">
                <a16:creationId xmlns:a16="http://schemas.microsoft.com/office/drawing/2014/main" id="{D40543AB-08E6-6AA4-7E39-C77CE4719AF0}"/>
              </a:ext>
            </a:extLst>
          </p:cNvPr>
          <p:cNvSpPr/>
          <p:nvPr/>
        </p:nvSpPr>
        <p:spPr>
          <a:xfrm>
            <a:off x="2068275" y="4282198"/>
            <a:ext cx="17335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i-FI" sz="2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Iiro </a:t>
            </a:r>
            <a:r>
              <a:rPr lang="fi-FI" sz="2800" b="0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Toivari</a:t>
            </a:r>
            <a:endParaRPr lang="fi-FI" sz="28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Suorakulmio 15">
            <a:extLst>
              <a:ext uri="{FF2B5EF4-FFF2-40B4-BE49-F238E27FC236}">
                <a16:creationId xmlns:a16="http://schemas.microsoft.com/office/drawing/2014/main" id="{8DFF0C30-58CF-E1A6-1BF0-03B85E7384C7}"/>
              </a:ext>
            </a:extLst>
          </p:cNvPr>
          <p:cNvSpPr/>
          <p:nvPr/>
        </p:nvSpPr>
        <p:spPr>
          <a:xfrm>
            <a:off x="2038411" y="5449762"/>
            <a:ext cx="254691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i-FI" sz="2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Johan Okkonen</a:t>
            </a:r>
          </a:p>
        </p:txBody>
      </p:sp>
      <p:sp>
        <p:nvSpPr>
          <p:cNvPr id="19" name="Suorakulmio 18">
            <a:extLst>
              <a:ext uri="{FF2B5EF4-FFF2-40B4-BE49-F238E27FC236}">
                <a16:creationId xmlns:a16="http://schemas.microsoft.com/office/drawing/2014/main" id="{17A615A4-7ABA-2706-6ABD-13A6AA4BABFE}"/>
              </a:ext>
            </a:extLst>
          </p:cNvPr>
          <p:cNvSpPr/>
          <p:nvPr/>
        </p:nvSpPr>
        <p:spPr>
          <a:xfrm>
            <a:off x="5975411" y="1839960"/>
            <a:ext cx="569387" cy="52322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r>
              <a:rPr lang="fi-FI" sz="2800" dirty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97</a:t>
            </a:r>
            <a:endParaRPr lang="fi-FI" sz="2800" b="0" cap="none" spc="0" dirty="0">
              <a:ln w="0"/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Suorakulmio 19">
            <a:extLst>
              <a:ext uri="{FF2B5EF4-FFF2-40B4-BE49-F238E27FC236}">
                <a16:creationId xmlns:a16="http://schemas.microsoft.com/office/drawing/2014/main" id="{1A830DA7-A09F-BA91-F1E2-F1C10A0B9AF4}"/>
              </a:ext>
            </a:extLst>
          </p:cNvPr>
          <p:cNvSpPr/>
          <p:nvPr/>
        </p:nvSpPr>
        <p:spPr>
          <a:xfrm>
            <a:off x="5975411" y="4282198"/>
            <a:ext cx="569387" cy="52322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r>
              <a:rPr lang="fi-FI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53</a:t>
            </a:r>
            <a:endParaRPr lang="fi-FI" sz="2800" b="0" cap="none" spc="0" dirty="0">
              <a:ln w="0"/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Suorakulmio 20">
            <a:extLst>
              <a:ext uri="{FF2B5EF4-FFF2-40B4-BE49-F238E27FC236}">
                <a16:creationId xmlns:a16="http://schemas.microsoft.com/office/drawing/2014/main" id="{9D2988F0-A1E9-9C04-A21E-E0AED694DD7A}"/>
              </a:ext>
            </a:extLst>
          </p:cNvPr>
          <p:cNvSpPr/>
          <p:nvPr/>
        </p:nvSpPr>
        <p:spPr>
          <a:xfrm>
            <a:off x="5975411" y="5461227"/>
            <a:ext cx="569387" cy="52322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r>
              <a:rPr lang="fi-FI" sz="2800" dirty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52</a:t>
            </a:r>
            <a:endParaRPr lang="fi-FI" sz="2800" b="0" cap="none" spc="0" dirty="0">
              <a:ln w="0"/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Suorakulmio 21">
            <a:extLst>
              <a:ext uri="{FF2B5EF4-FFF2-40B4-BE49-F238E27FC236}">
                <a16:creationId xmlns:a16="http://schemas.microsoft.com/office/drawing/2014/main" id="{D1A19A11-7441-1B41-B7B0-ECAA46B58032}"/>
              </a:ext>
            </a:extLst>
          </p:cNvPr>
          <p:cNvSpPr/>
          <p:nvPr/>
        </p:nvSpPr>
        <p:spPr>
          <a:xfrm>
            <a:off x="5975411" y="3134932"/>
            <a:ext cx="761747" cy="52322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r>
              <a:rPr lang="fi-FI" sz="2800" dirty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100</a:t>
            </a:r>
            <a:endParaRPr lang="fi-FI" sz="2800" b="0" cap="none" spc="0" dirty="0">
              <a:ln w="0"/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981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DE97C76-5D40-D5BC-3919-D32D2261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WHAT WE LEARNED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367DB97-136E-D996-BF88-3FEF8F2CD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5649"/>
            <a:ext cx="11113247" cy="415131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i-FI" b="1" dirty="0">
                <a:ea typeface="+mn-lt"/>
                <a:cs typeface="+mn-lt"/>
              </a:rPr>
              <a:t>SCRUM</a:t>
            </a:r>
            <a:r>
              <a:rPr lang="fi-FI" dirty="0">
                <a:ea typeface="+mn-lt"/>
                <a:cs typeface="+mn-lt"/>
              </a:rPr>
              <a:t>: </a:t>
            </a:r>
            <a:r>
              <a:rPr lang="fi-FI" dirty="0" err="1">
                <a:ea typeface="+mn-lt"/>
                <a:cs typeface="+mn-lt"/>
              </a:rPr>
              <a:t>We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dirty="0" err="1">
                <a:ea typeface="+mn-lt"/>
                <a:cs typeface="+mn-lt"/>
              </a:rPr>
              <a:t>learned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dirty="0" err="1">
                <a:ea typeface="+mn-lt"/>
                <a:cs typeface="+mn-lt"/>
              </a:rPr>
              <a:t>how</a:t>
            </a:r>
            <a:r>
              <a:rPr lang="fi-FI" dirty="0">
                <a:ea typeface="+mn-lt"/>
                <a:cs typeface="+mn-lt"/>
              </a:rPr>
              <a:t> to </a:t>
            </a:r>
            <a:r>
              <a:rPr lang="fi-FI" dirty="0" err="1">
                <a:ea typeface="+mn-lt"/>
                <a:cs typeface="+mn-lt"/>
              </a:rPr>
              <a:t>work</a:t>
            </a:r>
            <a:r>
              <a:rPr lang="fi-FI" dirty="0">
                <a:ea typeface="+mn-lt"/>
                <a:cs typeface="+mn-lt"/>
              </a:rPr>
              <a:t> in </a:t>
            </a:r>
            <a:r>
              <a:rPr lang="fi-FI" dirty="0" err="1">
                <a:ea typeface="+mn-lt"/>
                <a:cs typeface="+mn-lt"/>
              </a:rPr>
              <a:t>teams</a:t>
            </a:r>
            <a:r>
              <a:rPr lang="fi-FI" dirty="0">
                <a:ea typeface="+mn-lt"/>
                <a:cs typeface="+mn-lt"/>
              </a:rPr>
              <a:t>, </a:t>
            </a:r>
            <a:r>
              <a:rPr lang="fi-FI" dirty="0" err="1">
                <a:ea typeface="+mn-lt"/>
                <a:cs typeface="+mn-lt"/>
              </a:rPr>
              <a:t>plan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dirty="0" err="1">
                <a:ea typeface="+mn-lt"/>
                <a:cs typeface="+mn-lt"/>
              </a:rPr>
              <a:t>sprints</a:t>
            </a:r>
            <a:r>
              <a:rPr lang="fi-FI" dirty="0">
                <a:ea typeface="+mn-lt"/>
                <a:cs typeface="+mn-lt"/>
              </a:rPr>
              <a:t>, and </a:t>
            </a:r>
            <a:r>
              <a:rPr lang="fi-FI" dirty="0" err="1">
                <a:ea typeface="+mn-lt"/>
                <a:cs typeface="+mn-lt"/>
              </a:rPr>
              <a:t>collaborate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dirty="0" err="1">
                <a:ea typeface="+mn-lt"/>
                <a:cs typeface="+mn-lt"/>
              </a:rPr>
              <a:t>effectively</a:t>
            </a:r>
            <a:endParaRPr lang="fi-FI" dirty="0" err="1"/>
          </a:p>
          <a:p>
            <a:r>
              <a:rPr lang="fi-FI" b="1" dirty="0">
                <a:ea typeface="+mn-lt"/>
                <a:cs typeface="+mn-lt"/>
              </a:rPr>
              <a:t>REACT</a:t>
            </a:r>
            <a:r>
              <a:rPr lang="fi-FI" dirty="0">
                <a:ea typeface="+mn-lt"/>
                <a:cs typeface="+mn-lt"/>
              </a:rPr>
              <a:t>: </a:t>
            </a:r>
            <a:r>
              <a:rPr lang="fi-FI" dirty="0" err="1">
                <a:ea typeface="+mn-lt"/>
                <a:cs typeface="+mn-lt"/>
              </a:rPr>
              <a:t>We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dirty="0" err="1">
                <a:ea typeface="+mn-lt"/>
                <a:cs typeface="+mn-lt"/>
              </a:rPr>
              <a:t>learned</a:t>
            </a:r>
            <a:r>
              <a:rPr lang="fi-FI" dirty="0">
                <a:ea typeface="+mn-lt"/>
                <a:cs typeface="+mn-lt"/>
              </a:rPr>
              <a:t> to </a:t>
            </a:r>
            <a:r>
              <a:rPr lang="fi-FI" dirty="0" err="1">
                <a:ea typeface="+mn-lt"/>
                <a:cs typeface="+mn-lt"/>
              </a:rPr>
              <a:t>build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dirty="0" err="1">
                <a:ea typeface="+mn-lt"/>
                <a:cs typeface="+mn-lt"/>
              </a:rPr>
              <a:t>dynamic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dirty="0" err="1">
                <a:ea typeface="+mn-lt"/>
                <a:cs typeface="+mn-lt"/>
              </a:rPr>
              <a:t>UIs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dirty="0" err="1">
                <a:ea typeface="+mn-lt"/>
                <a:cs typeface="+mn-lt"/>
              </a:rPr>
              <a:t>with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dirty="0" err="1">
                <a:ea typeface="+mn-lt"/>
                <a:cs typeface="+mn-lt"/>
              </a:rPr>
              <a:t>components</a:t>
            </a:r>
            <a:r>
              <a:rPr lang="fi-FI" dirty="0">
                <a:ea typeface="+mn-lt"/>
                <a:cs typeface="+mn-lt"/>
              </a:rPr>
              <a:t>, </a:t>
            </a:r>
            <a:r>
              <a:rPr lang="fi-FI" dirty="0" err="1">
                <a:ea typeface="+mn-lt"/>
                <a:cs typeface="+mn-lt"/>
              </a:rPr>
              <a:t>hooks</a:t>
            </a:r>
            <a:r>
              <a:rPr lang="fi-FI" dirty="0">
                <a:ea typeface="+mn-lt"/>
                <a:cs typeface="+mn-lt"/>
              </a:rPr>
              <a:t>, and </a:t>
            </a:r>
            <a:r>
              <a:rPr lang="fi-FI" dirty="0" err="1">
                <a:ea typeface="+mn-lt"/>
                <a:cs typeface="+mn-lt"/>
              </a:rPr>
              <a:t>state</a:t>
            </a:r>
            <a:endParaRPr lang="fi-FI" dirty="0" err="1"/>
          </a:p>
          <a:p>
            <a:r>
              <a:rPr lang="fi-FI" b="1" dirty="0">
                <a:ea typeface="+mn-lt"/>
                <a:cs typeface="+mn-lt"/>
              </a:rPr>
              <a:t>NODE.JS</a:t>
            </a:r>
            <a:r>
              <a:rPr lang="fi-FI" dirty="0">
                <a:ea typeface="+mn-lt"/>
                <a:cs typeface="+mn-lt"/>
              </a:rPr>
              <a:t>: </a:t>
            </a:r>
            <a:r>
              <a:rPr lang="fi-FI" dirty="0" err="1">
                <a:ea typeface="+mn-lt"/>
                <a:cs typeface="+mn-lt"/>
              </a:rPr>
              <a:t>We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dirty="0" err="1">
                <a:ea typeface="+mn-lt"/>
                <a:cs typeface="+mn-lt"/>
              </a:rPr>
              <a:t>learned</a:t>
            </a:r>
            <a:r>
              <a:rPr lang="fi-FI" dirty="0">
                <a:ea typeface="+mn-lt"/>
                <a:cs typeface="+mn-lt"/>
              </a:rPr>
              <a:t> to </a:t>
            </a:r>
            <a:r>
              <a:rPr lang="fi-FI" dirty="0" err="1">
                <a:ea typeface="+mn-lt"/>
                <a:cs typeface="+mn-lt"/>
              </a:rPr>
              <a:t>create</a:t>
            </a:r>
            <a:r>
              <a:rPr lang="fi-FI" dirty="0">
                <a:ea typeface="+mn-lt"/>
                <a:cs typeface="+mn-lt"/>
              </a:rPr>
              <a:t> REST </a:t>
            </a:r>
            <a:r>
              <a:rPr lang="fi-FI" dirty="0" err="1">
                <a:ea typeface="+mn-lt"/>
                <a:cs typeface="+mn-lt"/>
              </a:rPr>
              <a:t>APIs</a:t>
            </a:r>
            <a:r>
              <a:rPr lang="fi-FI" dirty="0">
                <a:ea typeface="+mn-lt"/>
                <a:cs typeface="+mn-lt"/>
              </a:rPr>
              <a:t> and </a:t>
            </a:r>
            <a:r>
              <a:rPr lang="fi-FI" dirty="0" err="1">
                <a:ea typeface="+mn-lt"/>
                <a:cs typeface="+mn-lt"/>
              </a:rPr>
              <a:t>handle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dirty="0" err="1">
                <a:ea typeface="+mn-lt"/>
                <a:cs typeface="+mn-lt"/>
              </a:rPr>
              <a:t>asynchronous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dirty="0" err="1">
                <a:ea typeface="+mn-lt"/>
                <a:cs typeface="+mn-lt"/>
              </a:rPr>
              <a:t>logic</a:t>
            </a:r>
            <a:endParaRPr lang="fi-FI" dirty="0" err="1"/>
          </a:p>
          <a:p>
            <a:r>
              <a:rPr lang="fi-FI" b="1" dirty="0">
                <a:ea typeface="+mn-lt"/>
                <a:cs typeface="+mn-lt"/>
              </a:rPr>
              <a:t>POSTGRES</a:t>
            </a:r>
            <a:r>
              <a:rPr lang="fi-FI" dirty="0">
                <a:ea typeface="+mn-lt"/>
                <a:cs typeface="+mn-lt"/>
              </a:rPr>
              <a:t>: </a:t>
            </a:r>
            <a:r>
              <a:rPr lang="fi-FI" dirty="0" err="1">
                <a:ea typeface="+mn-lt"/>
                <a:cs typeface="+mn-lt"/>
              </a:rPr>
              <a:t>We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dirty="0" err="1">
                <a:ea typeface="+mn-lt"/>
                <a:cs typeface="+mn-lt"/>
              </a:rPr>
              <a:t>learned</a:t>
            </a:r>
            <a:r>
              <a:rPr lang="fi-FI" dirty="0">
                <a:ea typeface="+mn-lt"/>
                <a:cs typeface="+mn-lt"/>
              </a:rPr>
              <a:t> to </a:t>
            </a:r>
            <a:r>
              <a:rPr lang="fi-FI" dirty="0" err="1">
                <a:ea typeface="+mn-lt"/>
                <a:cs typeface="+mn-lt"/>
              </a:rPr>
              <a:t>store</a:t>
            </a:r>
            <a:r>
              <a:rPr lang="fi-FI" dirty="0">
                <a:ea typeface="+mn-lt"/>
                <a:cs typeface="+mn-lt"/>
              </a:rPr>
              <a:t> and </a:t>
            </a:r>
            <a:r>
              <a:rPr lang="fi-FI" dirty="0" err="1">
                <a:ea typeface="+mn-lt"/>
                <a:cs typeface="+mn-lt"/>
              </a:rPr>
              <a:t>query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dirty="0" err="1">
                <a:ea typeface="+mn-lt"/>
                <a:cs typeface="+mn-lt"/>
              </a:rPr>
              <a:t>structured</a:t>
            </a:r>
            <a:r>
              <a:rPr lang="fi-FI" dirty="0">
                <a:ea typeface="+mn-lt"/>
                <a:cs typeface="+mn-lt"/>
              </a:rPr>
              <a:t> data </a:t>
            </a:r>
            <a:r>
              <a:rPr lang="fi-FI" dirty="0" err="1">
                <a:ea typeface="+mn-lt"/>
                <a:cs typeface="+mn-lt"/>
              </a:rPr>
              <a:t>using</a:t>
            </a:r>
            <a:r>
              <a:rPr lang="fi-FI" dirty="0">
                <a:ea typeface="+mn-lt"/>
                <a:cs typeface="+mn-lt"/>
              </a:rPr>
              <a:t> SQL</a:t>
            </a:r>
            <a:endParaRPr lang="fi-FI" dirty="0"/>
          </a:p>
          <a:p>
            <a:endParaRPr lang="fi-FI" dirty="0"/>
          </a:p>
          <a:p>
            <a:pPr marL="0" indent="0">
              <a:buNone/>
            </a:pPr>
            <a:r>
              <a:rPr lang="fi-FI" dirty="0" err="1">
                <a:ea typeface="+mn-lt"/>
                <a:cs typeface="+mn-lt"/>
              </a:rPr>
              <a:t>Most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dirty="0" err="1">
                <a:ea typeface="+mn-lt"/>
                <a:cs typeface="+mn-lt"/>
              </a:rPr>
              <a:t>importantly</a:t>
            </a:r>
            <a:r>
              <a:rPr lang="fi-FI" dirty="0">
                <a:ea typeface="+mn-lt"/>
                <a:cs typeface="+mn-lt"/>
              </a:rPr>
              <a:t>, </a:t>
            </a:r>
            <a:r>
              <a:rPr lang="fi-FI" dirty="0" err="1">
                <a:ea typeface="+mn-lt"/>
                <a:cs typeface="+mn-lt"/>
              </a:rPr>
              <a:t>we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dirty="0" err="1">
                <a:ea typeface="+mn-lt"/>
                <a:cs typeface="+mn-lt"/>
              </a:rPr>
              <a:t>learned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dirty="0" err="1">
                <a:ea typeface="+mn-lt"/>
                <a:cs typeface="+mn-lt"/>
              </a:rPr>
              <a:t>how</a:t>
            </a:r>
            <a:r>
              <a:rPr lang="fi-FI" dirty="0">
                <a:ea typeface="+mn-lt"/>
                <a:cs typeface="+mn-lt"/>
              </a:rPr>
              <a:t> to </a:t>
            </a:r>
            <a:r>
              <a:rPr lang="fi-FI" dirty="0" err="1">
                <a:ea typeface="+mn-lt"/>
                <a:cs typeface="+mn-lt"/>
              </a:rPr>
              <a:t>combine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dirty="0" err="1">
                <a:ea typeface="+mn-lt"/>
                <a:cs typeface="+mn-lt"/>
              </a:rPr>
              <a:t>these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dirty="0" err="1">
                <a:ea typeface="+mn-lt"/>
                <a:cs typeface="+mn-lt"/>
              </a:rPr>
              <a:t>technologies</a:t>
            </a:r>
            <a:r>
              <a:rPr lang="fi-FI" dirty="0">
                <a:ea typeface="+mn-lt"/>
                <a:cs typeface="+mn-lt"/>
              </a:rPr>
              <a:t> into  a </a:t>
            </a:r>
            <a:r>
              <a:rPr lang="fi-FI" dirty="0" err="1">
                <a:ea typeface="+mn-lt"/>
                <a:cs typeface="+mn-lt"/>
              </a:rPr>
              <a:t>functional</a:t>
            </a:r>
            <a:r>
              <a:rPr lang="fi-FI" dirty="0">
                <a:ea typeface="+mn-lt"/>
                <a:cs typeface="+mn-lt"/>
              </a:rPr>
              <a:t>, </a:t>
            </a:r>
            <a:r>
              <a:rPr lang="fi-FI" dirty="0" err="1">
                <a:ea typeface="+mn-lt"/>
                <a:cs typeface="+mn-lt"/>
              </a:rPr>
              <a:t>real-world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dirty="0" err="1">
                <a:ea typeface="+mn-lt"/>
                <a:cs typeface="+mn-lt"/>
              </a:rPr>
              <a:t>solution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dirty="0" err="1">
                <a:ea typeface="+mn-lt"/>
                <a:cs typeface="+mn-lt"/>
              </a:rPr>
              <a:t>that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dirty="0" err="1">
                <a:ea typeface="+mn-lt"/>
                <a:cs typeface="+mn-lt"/>
              </a:rPr>
              <a:t>meets</a:t>
            </a:r>
            <a:r>
              <a:rPr lang="fi-FI" dirty="0">
                <a:ea typeface="+mn-lt"/>
                <a:cs typeface="+mn-lt"/>
              </a:rPr>
              <a:t> a </a:t>
            </a:r>
            <a:r>
              <a:rPr lang="fi-FI" dirty="0" err="1">
                <a:ea typeface="+mn-lt"/>
                <a:cs typeface="+mn-lt"/>
              </a:rPr>
              <a:t>clear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dirty="0" err="1">
                <a:ea typeface="+mn-lt"/>
                <a:cs typeface="+mn-lt"/>
              </a:rPr>
              <a:t>user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dirty="0" err="1">
                <a:ea typeface="+mn-lt"/>
                <a:cs typeface="+mn-lt"/>
              </a:rPr>
              <a:t>need</a:t>
            </a:r>
            <a:r>
              <a:rPr lang="fi-FI" dirty="0">
                <a:ea typeface="+mn-lt"/>
                <a:cs typeface="+mn-lt"/>
              </a:rPr>
              <a:t>.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53225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2804305-8E89-DBE8-97D2-67EF1E931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CHALLENGES &amp; PROBLEMS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1AB4F27-9826-4481-D9AC-A2E5769FE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2053"/>
            <a:ext cx="11188823" cy="44549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fi-FI" dirty="0"/>
          </a:p>
          <a:p>
            <a:pPr>
              <a:lnSpc>
                <a:spcPct val="150000"/>
              </a:lnSpc>
            </a:pPr>
            <a:r>
              <a:rPr lang="fi-FI" dirty="0" err="1">
                <a:ea typeface="+mn-lt"/>
                <a:cs typeface="+mn-lt"/>
              </a:rPr>
              <a:t>Communication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dirty="0" err="1">
                <a:ea typeface="+mn-lt"/>
                <a:cs typeface="+mn-lt"/>
              </a:rPr>
              <a:t>was</a:t>
            </a:r>
            <a:r>
              <a:rPr lang="fi-FI" dirty="0">
                <a:ea typeface="+mn-lt"/>
                <a:cs typeface="+mn-lt"/>
              </a:rPr>
              <a:t> a </a:t>
            </a:r>
            <a:r>
              <a:rPr lang="fi-FI" dirty="0" err="1">
                <a:ea typeface="+mn-lt"/>
                <a:cs typeface="+mn-lt"/>
              </a:rPr>
              <a:t>challenge</a:t>
            </a:r>
            <a:r>
              <a:rPr lang="fi-FI" dirty="0">
                <a:ea typeface="+mn-lt"/>
                <a:cs typeface="+mn-lt"/>
              </a:rPr>
              <a:t>, </a:t>
            </a:r>
            <a:r>
              <a:rPr lang="fi-FI" dirty="0" err="1">
                <a:ea typeface="+mn-lt"/>
                <a:cs typeface="+mn-lt"/>
              </a:rPr>
              <a:t>especially</a:t>
            </a:r>
            <a:r>
              <a:rPr lang="fi-FI" dirty="0">
                <a:ea typeface="+mn-lt"/>
                <a:cs typeface="+mn-lt"/>
              </a:rPr>
              <a:t> at </a:t>
            </a:r>
            <a:r>
              <a:rPr lang="fi-FI" dirty="0" err="1">
                <a:ea typeface="+mn-lt"/>
                <a:cs typeface="+mn-lt"/>
              </a:rPr>
              <a:t>the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dirty="0" err="1">
                <a:ea typeface="+mn-lt"/>
                <a:cs typeface="+mn-lt"/>
              </a:rPr>
              <a:t>beginning</a:t>
            </a:r>
            <a:r>
              <a:rPr lang="fi-FI" dirty="0">
                <a:ea typeface="+mn-lt"/>
                <a:cs typeface="+mn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fi-FI" dirty="0" err="1">
                <a:ea typeface="+mn-lt"/>
                <a:cs typeface="+mn-lt"/>
              </a:rPr>
              <a:t>Breaking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dirty="0" err="1">
                <a:ea typeface="+mn-lt"/>
                <a:cs typeface="+mn-lt"/>
              </a:rPr>
              <a:t>the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dirty="0" err="1">
                <a:ea typeface="+mn-lt"/>
                <a:cs typeface="+mn-lt"/>
              </a:rPr>
              <a:t>project</a:t>
            </a:r>
            <a:r>
              <a:rPr lang="fi-FI" dirty="0">
                <a:ea typeface="+mn-lt"/>
                <a:cs typeface="+mn-lt"/>
              </a:rPr>
              <a:t> into </a:t>
            </a:r>
            <a:r>
              <a:rPr lang="fi-FI" dirty="0" err="1">
                <a:ea typeface="+mn-lt"/>
                <a:cs typeface="+mn-lt"/>
              </a:rPr>
              <a:t>small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dirty="0" err="1">
                <a:ea typeface="+mn-lt"/>
                <a:cs typeface="+mn-lt"/>
              </a:rPr>
              <a:t>pieces</a:t>
            </a:r>
            <a:r>
              <a:rPr lang="fi-FI" dirty="0">
                <a:ea typeface="+mn-lt"/>
                <a:cs typeface="+mn-lt"/>
              </a:rPr>
              <a:t> and </a:t>
            </a:r>
            <a:r>
              <a:rPr lang="fi-FI" dirty="0" err="1">
                <a:ea typeface="+mn-lt"/>
                <a:cs typeface="+mn-lt"/>
              </a:rPr>
              <a:t>merging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dirty="0" err="1">
                <a:ea typeface="+mn-lt"/>
                <a:cs typeface="+mn-lt"/>
              </a:rPr>
              <a:t>them</a:t>
            </a:r>
            <a:r>
              <a:rPr lang="fi-FI" dirty="0">
                <a:ea typeface="+mn-lt"/>
                <a:cs typeface="+mn-lt"/>
              </a:rPr>
              <a:t> into main </a:t>
            </a:r>
            <a:r>
              <a:rPr lang="fi-FI" dirty="0" err="1">
                <a:ea typeface="+mn-lt"/>
                <a:cs typeface="+mn-lt"/>
              </a:rPr>
              <a:t>daily</a:t>
            </a:r>
            <a:r>
              <a:rPr lang="fi-FI" dirty="0">
                <a:ea typeface="+mn-lt"/>
                <a:cs typeface="+mn-lt"/>
              </a:rPr>
              <a:t>.</a:t>
            </a:r>
            <a:endParaRPr lang="fi-FI" dirty="0"/>
          </a:p>
          <a:p>
            <a:pPr>
              <a:lnSpc>
                <a:spcPct val="150000"/>
              </a:lnSpc>
            </a:pPr>
            <a:r>
              <a:rPr lang="fi-FI" dirty="0">
                <a:ea typeface="+mn-lt"/>
                <a:cs typeface="+mn-lt"/>
              </a:rPr>
              <a:t>A </a:t>
            </a:r>
            <a:r>
              <a:rPr lang="fi-FI" dirty="0" err="1">
                <a:ea typeface="+mn-lt"/>
                <a:cs typeface="+mn-lt"/>
              </a:rPr>
              <a:t>challenge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dirty="0" err="1">
                <a:ea typeface="+mn-lt"/>
                <a:cs typeface="+mn-lt"/>
              </a:rPr>
              <a:t>using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dirty="0" err="1">
                <a:ea typeface="+mn-lt"/>
                <a:cs typeface="+mn-lt"/>
              </a:rPr>
              <a:t>the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dirty="0" err="1">
                <a:ea typeface="+mn-lt"/>
                <a:cs typeface="+mn-lt"/>
              </a:rPr>
              <a:t>sprint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dirty="0" err="1">
                <a:ea typeface="+mn-lt"/>
                <a:cs typeface="+mn-lt"/>
              </a:rPr>
              <a:t>board</a:t>
            </a:r>
            <a:r>
              <a:rPr lang="fi-FI" dirty="0">
                <a:ea typeface="+mn-lt"/>
                <a:cs typeface="+mn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fi-FI" dirty="0" err="1">
                <a:ea typeface="+mn-lt"/>
                <a:cs typeface="+mn-lt"/>
              </a:rPr>
              <a:t>Understanding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dirty="0" err="1">
                <a:ea typeface="+mn-lt"/>
                <a:cs typeface="+mn-lt"/>
              </a:rPr>
              <a:t>the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dirty="0" err="1">
                <a:ea typeface="+mn-lt"/>
                <a:cs typeface="+mn-lt"/>
              </a:rPr>
              <a:t>overall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dirty="0" err="1">
                <a:ea typeface="+mn-lt"/>
                <a:cs typeface="+mn-lt"/>
              </a:rPr>
              <a:t>big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dirty="0" err="1">
                <a:ea typeface="+mn-lt"/>
                <a:cs typeface="+mn-lt"/>
              </a:rPr>
              <a:t>picture</a:t>
            </a:r>
            <a:r>
              <a:rPr lang="fi-FI" dirty="0">
                <a:ea typeface="+mn-lt"/>
                <a:cs typeface="+mn-lt"/>
              </a:rPr>
              <a:t>.</a:t>
            </a:r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4204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97C4FB-C26E-7A2E-4645-B22AFCC19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09" y="0"/>
            <a:ext cx="10029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46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A9665E62C3294EB24179D4C1B8DE37" ma:contentTypeVersion="3" ma:contentTypeDescription="Create a new document." ma:contentTypeScope="" ma:versionID="53e3692c1354cc0b9fea08fbca42cf51">
  <xsd:schema xmlns:xsd="http://www.w3.org/2001/XMLSchema" xmlns:xs="http://www.w3.org/2001/XMLSchema" xmlns:p="http://schemas.microsoft.com/office/2006/metadata/properties" xmlns:ns2="4c27c364-8091-450f-ab7c-55d30527af58" targetNamespace="http://schemas.microsoft.com/office/2006/metadata/properties" ma:root="true" ma:fieldsID="97bd2b835f5d79a8caf9ca4c47d524b3" ns2:_="">
    <xsd:import namespace="4c27c364-8091-450f-ab7c-55d30527af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7c364-8091-450f-ab7c-55d30527af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0377FF-17A8-4E63-B849-7CC169D89CA1}">
  <ds:schemaRefs>
    <ds:schemaRef ds:uri="4c27c364-8091-450f-ab7c-55d30527af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8D4F57E-CBF4-482B-BD28-53534A4B2A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701A08-AD62-408A-9510-C3267694CC79}">
  <ds:schemaRefs>
    <ds:schemaRef ds:uri="4c27c364-8091-450f-ab7c-55d30527af5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Office-teema</vt:lpstr>
      <vt:lpstr>Rottenreact </vt:lpstr>
      <vt:lpstr>TEAM &amp; ROLES </vt:lpstr>
      <vt:lpstr>HOURS / PERSON</vt:lpstr>
      <vt:lpstr>WHAT WE LEARNED</vt:lpstr>
      <vt:lpstr>CHALLENGES &amp; PROBLEMS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102</cp:revision>
  <dcterms:created xsi:type="dcterms:W3CDTF">2025-10-13T15:29:53Z</dcterms:created>
  <dcterms:modified xsi:type="dcterms:W3CDTF">2025-10-16T11:18:01Z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0x0101006AA9665E62C3294EB24179D4C1B8DE37</vt:lpwstr>
  </property>
</Properties>
</file>