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10"/>
  </p:notesMasterIdLst>
  <p:handoutMasterIdLst>
    <p:handoutMasterId r:id="rId11"/>
  </p:handoutMasterIdLst>
  <p:sldIdLst>
    <p:sldId id="271" r:id="rId7"/>
    <p:sldId id="272" r:id="rId8"/>
    <p:sldId id="268" r:id="rId9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006"/>
  </p:normalViewPr>
  <p:slideViewPr>
    <p:cSldViewPr snapToGrid="0">
      <p:cViewPr varScale="1">
        <p:scale>
          <a:sx n="99" d="100"/>
          <a:sy n="99" d="100"/>
        </p:scale>
        <p:origin x="-232" y="-120"/>
      </p:cViewPr>
      <p:guideLst>
        <p:guide orient="horz" pos="894"/>
        <p:guide pos="912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Chef Intermediate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Chef Software, Inc.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0886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Chef Software, Inc.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399"/>
            <a:ext cx="6096000" cy="438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0886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Chef Intermediate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Chef Software, Inc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/>
              <a:t>Chef Essentials -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7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Chef Essentials - Windows</a:t>
            </a:r>
          </a:p>
        </p:txBody>
      </p:sp>
    </p:spTree>
    <p:extLst>
      <p:ext uri="{BB962C8B-B14F-4D97-AF65-F5344CB8AC3E}">
        <p14:creationId xmlns:p14="http://schemas.microsoft.com/office/powerpoint/2010/main" val="2452047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Intermediate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Chef Software,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5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Relationship Id="rId3" Type="http://schemas.openxmlformats.org/officeDocument/2006/relationships/image" Target="../media/image10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3013752" y="3451138"/>
            <a:ext cx="10972800" cy="554062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667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wrap="square"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</a:t>
            </a:r>
            <a:r>
              <a:rPr lang="is-IS" dirty="0"/>
              <a:t>2018</a:t>
            </a:r>
            <a:r>
              <a:rPr lang="en-US" dirty="0"/>
              <a:t> Chef Software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/>
          <a:lstStyle/>
          <a:p>
            <a:fld id="{2D3AC244-EF0F-45B5-99B7-04DF836D9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</a:t>
            </a:r>
            <a:r>
              <a:rPr lang="is-IS" dirty="0">
                <a:solidFill>
                  <a:srgbClr val="7D868C"/>
                </a:solidFill>
              </a:rPr>
              <a:t>2018</a:t>
            </a:r>
            <a:r>
              <a:rPr lang="en-US" dirty="0">
                <a:solidFill>
                  <a:srgbClr val="7D868C"/>
                </a:solidFill>
              </a:rPr>
              <a:t> Chef Software Inc</a:t>
            </a:r>
            <a:r>
              <a:rPr lang="en-US" dirty="0"/>
              <a:t>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>
          <a:xfrm>
            <a:off x="6299200" y="8579662"/>
            <a:ext cx="3657600" cy="486833"/>
          </a:xfrm>
          <a:prstGeom prst="rect">
            <a:avLst/>
          </a:prstGeom>
        </p:spPr>
        <p:txBody>
          <a:bodyPr/>
          <a:lstStyle>
            <a:lvl1pPr algn="ctr">
              <a:defRPr sz="1867">
                <a:solidFill>
                  <a:srgbClr val="7D868C"/>
                </a:solidFill>
                <a:latin typeface="+mn-lt"/>
              </a:defRPr>
            </a:lvl1pPr>
          </a:lstStyle>
          <a:p>
            <a:fld id="{D3C6E21F-9381-4880-84FB-1E73165A9E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object 41"/>
          <p:cNvSpPr txBox="1">
            <a:spLocks/>
          </p:cNvSpPr>
          <p:nvPr userDrawn="1"/>
        </p:nvSpPr>
        <p:spPr>
          <a:xfrm>
            <a:off x="7766111" y="8679544"/>
            <a:ext cx="731824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1867" b="0" dirty="0">
                <a:solidFill>
                  <a:srgbClr val="7D868C"/>
                </a:solidFill>
                <a:latin typeface="+mn-lt"/>
                <a:cs typeface="Arial" panose="020B0604020202020204" pitchFamily="34" charset="0"/>
              </a:rPr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262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Documentation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docs.chef.io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chef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$ cd repo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add .</a:t>
            </a:r>
          </a:p>
          <a:p>
            <a:r>
              <a:rPr lang="en-US" dirty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is-I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2018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xmlns:p14="http://schemas.microsoft.com/office/powerpoint/2010/main" spd="med">
    <p:fade/>
  </p:transition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is-I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2018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r>
              <a:rPr lang="en-US" dirty="0" smtClean="0"/>
              <a:t>Testing Cookbooks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013752" y="3451138"/>
            <a:ext cx="10972800" cy="560884"/>
          </a:xfrm>
        </p:spPr>
        <p:txBody>
          <a:bodyPr/>
          <a:lstStyle/>
          <a:p>
            <a:r>
              <a:rPr lang="en-US" dirty="0" smtClean="0"/>
              <a:t>Eliminating Risk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4400" y="8594297"/>
            <a:ext cx="5681953" cy="430887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7D868C"/>
                </a:solidFill>
              </a:rPr>
              <a:t>©</a:t>
            </a:r>
            <a:r>
              <a:rPr lang="is-IS" sz="1600" dirty="0">
                <a:solidFill>
                  <a:srgbClr val="7D868C"/>
                </a:solidFill>
              </a:rPr>
              <a:t>2018</a:t>
            </a:r>
            <a:r>
              <a:rPr lang="en-US" sz="1600" dirty="0">
                <a:solidFill>
                  <a:srgbClr val="7D868C"/>
                </a:solidFill>
              </a:rPr>
              <a:t> Chef Software Inc.</a:t>
            </a:r>
          </a:p>
        </p:txBody>
      </p:sp>
    </p:spTree>
    <p:extLst>
      <p:ext uri="{BB962C8B-B14F-4D97-AF65-F5344CB8AC3E}">
        <p14:creationId xmlns:p14="http://schemas.microsoft.com/office/powerpoint/2010/main" val="390561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18" y="245035"/>
            <a:ext cx="14935200" cy="8290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</a:t>
            </a:r>
            <a:r>
              <a:rPr lang="is-IS" dirty="0">
                <a:solidFill>
                  <a:srgbClr val="7D868C"/>
                </a:solidFill>
              </a:rPr>
              <a:t>2018</a:t>
            </a:r>
            <a:r>
              <a:rPr lang="en-US" dirty="0">
                <a:solidFill>
                  <a:srgbClr val="7D868C"/>
                </a:solidFill>
              </a:rPr>
              <a:t> Chef Software Inc</a:t>
            </a:r>
            <a:r>
              <a:rPr lang="en-US" dirty="0"/>
              <a:t>.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12484" y="2429796"/>
            <a:ext cx="8150515" cy="70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33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Getting a Workstation</a:t>
            </a:r>
          </a:p>
          <a:p>
            <a:r>
              <a:rPr lang="en-US" sz="3733" dirty="0">
                <a:solidFill>
                  <a:schemeClr val="tx1">
                    <a:lumMod val="20000"/>
                    <a:lumOff val="80000"/>
                  </a:schemeClr>
                </a:solidFill>
              </a:rPr>
              <a:t>Using Resources</a:t>
            </a:r>
          </a:p>
          <a:p>
            <a:r>
              <a:rPr lang="en-US" sz="3733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Building Cookbooks</a:t>
            </a:r>
          </a:p>
          <a:p>
            <a:r>
              <a:rPr lang="en-US" sz="3733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chef-client</a:t>
            </a:r>
          </a:p>
          <a:p>
            <a:r>
              <a:rPr lang="en-US" sz="3733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Ohai</a:t>
            </a:r>
            <a:r>
              <a:rPr lang="en-US" sz="3733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and the Node </a:t>
            </a:r>
            <a:r>
              <a:rPr lang="en-US" sz="3733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Object</a:t>
            </a:r>
          </a:p>
          <a:p>
            <a:r>
              <a:rPr lang="en-US" sz="3733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Connecting to Chef Server</a:t>
            </a:r>
          </a:p>
          <a:p>
            <a:r>
              <a:rPr lang="en-US" sz="3733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Community Cookbooks</a:t>
            </a:r>
          </a:p>
          <a:p>
            <a:r>
              <a:rPr lang="en-US" sz="3733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Search</a:t>
            </a:r>
          </a:p>
          <a:p>
            <a:endParaRPr lang="en-US" sz="3733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white">
          <a:xfrm>
            <a:off x="8233833" y="2419206"/>
            <a:ext cx="7310968" cy="525955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733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17939" y="1979028"/>
            <a:ext cx="7310936" cy="930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236403" y="1987054"/>
            <a:ext cx="7308365" cy="128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93330" y="1207148"/>
            <a:ext cx="7376583" cy="83608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>
                <a:solidFill>
                  <a:srgbClr val="D7DADB"/>
                </a:solidFill>
              </a:rPr>
              <a:t>Day 1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204722" y="1198672"/>
            <a:ext cx="7376583" cy="83608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Day 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22236" y="2381522"/>
            <a:ext cx="7366000" cy="4575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3">
              <a:spcBef>
                <a:spcPts val="600"/>
              </a:spcBef>
              <a:buSzPct val="90000"/>
            </a:pPr>
            <a:r>
              <a:rPr lang="en-US" sz="3733" dirty="0">
                <a:solidFill>
                  <a:schemeClr val="accent3">
                    <a:lumMod val="50000"/>
                  </a:schemeClr>
                </a:solidFill>
              </a:rPr>
              <a:t>Why Write Tests? </a:t>
            </a:r>
          </a:p>
          <a:p>
            <a:pPr defTabSz="914363">
              <a:spcBef>
                <a:spcPts val="600"/>
              </a:spcBef>
              <a:buSzPct val="90000"/>
            </a:pPr>
            <a:r>
              <a:rPr lang="en-US" sz="3733" dirty="0">
                <a:solidFill>
                  <a:schemeClr val="accent3">
                    <a:lumMod val="50000"/>
                  </a:schemeClr>
                </a:solidFill>
              </a:rPr>
              <a:t>Writing a Test First</a:t>
            </a:r>
          </a:p>
          <a:p>
            <a:pPr defTabSz="914363">
              <a:spcBef>
                <a:spcPts val="600"/>
              </a:spcBef>
              <a:buSzPct val="90000"/>
            </a:pPr>
            <a:r>
              <a:rPr lang="en-US" sz="3733" dirty="0">
                <a:solidFill>
                  <a:schemeClr val="accent3">
                    <a:lumMod val="50000"/>
                  </a:schemeClr>
                </a:solidFill>
              </a:rPr>
              <a:t>Refactoring Cookbooks with Tests</a:t>
            </a:r>
          </a:p>
          <a:p>
            <a:pPr defTabSz="914363">
              <a:spcBef>
                <a:spcPts val="600"/>
              </a:spcBef>
              <a:buSzPct val="90000"/>
            </a:pPr>
            <a:r>
              <a:rPr lang="en-US" sz="3733" dirty="0">
                <a:solidFill>
                  <a:schemeClr val="accent3">
                    <a:lumMod val="50000"/>
                  </a:schemeClr>
                </a:solidFill>
              </a:rPr>
              <a:t>Faster Feedback with Unit Testing</a:t>
            </a:r>
          </a:p>
          <a:p>
            <a:pPr defTabSz="914363">
              <a:spcBef>
                <a:spcPts val="600"/>
              </a:spcBef>
              <a:buSzPct val="90000"/>
            </a:pPr>
            <a:r>
              <a:rPr lang="en-US" sz="3733" dirty="0">
                <a:solidFill>
                  <a:schemeClr val="accent3">
                    <a:lumMod val="50000"/>
                  </a:schemeClr>
                </a:solidFill>
              </a:rPr>
              <a:t>Testing Resources in Recipes</a:t>
            </a:r>
          </a:p>
          <a:p>
            <a:pPr defTabSz="914363">
              <a:spcBef>
                <a:spcPts val="600"/>
              </a:spcBef>
              <a:buSzPct val="90000"/>
            </a:pPr>
            <a:r>
              <a:rPr lang="en-US" sz="3733" dirty="0">
                <a:solidFill>
                  <a:schemeClr val="accent3">
                    <a:lumMod val="50000"/>
                  </a:schemeClr>
                </a:solidFill>
              </a:rPr>
              <a:t>Refactoring to Attributes</a:t>
            </a:r>
          </a:p>
          <a:p>
            <a:pPr defTabSz="914363">
              <a:spcBef>
                <a:spcPts val="600"/>
              </a:spcBef>
              <a:buSzPct val="90000"/>
            </a:pPr>
            <a:r>
              <a:rPr lang="en-US" sz="3733" dirty="0">
                <a:solidFill>
                  <a:schemeClr val="accent3">
                    <a:lumMod val="50000"/>
                  </a:schemeClr>
                </a:solidFill>
              </a:rPr>
              <a:t>Refactoring to Multiple Platforms</a:t>
            </a:r>
          </a:p>
        </p:txBody>
      </p:sp>
    </p:spTree>
    <p:extLst>
      <p:ext uri="{BB962C8B-B14F-4D97-AF65-F5344CB8AC3E}">
        <p14:creationId xmlns:p14="http://schemas.microsoft.com/office/powerpoint/2010/main" val="224350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558267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15379</TotalTime>
  <Words>95</Words>
  <Application>Microsoft Macintosh PowerPoint</Application>
  <PresentationFormat>Custom</PresentationFormat>
  <Paragraphs>29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Template</vt:lpstr>
      <vt:lpstr>Interaction</vt:lpstr>
      <vt:lpstr>Testing Cookbooks</vt:lpstr>
      <vt:lpstr>Agenda</vt:lpstr>
      <vt:lpstr>PowerPoint Presentation</vt:lpstr>
    </vt:vector>
  </TitlesOfParts>
  <Manager/>
  <Company>Chef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Cookbook Development</dc:title>
  <dc:subject/>
  <dc:creator>Franklin Webber</dc:creator>
  <cp:keywords/>
  <dc:description/>
  <cp:lastModifiedBy>Elon</cp:lastModifiedBy>
  <cp:revision>2119</cp:revision>
  <cp:lastPrinted>2016-02-29T04:26:37Z</cp:lastPrinted>
  <dcterms:created xsi:type="dcterms:W3CDTF">2012-09-13T17:36:07Z</dcterms:created>
  <dcterms:modified xsi:type="dcterms:W3CDTF">2018-11-30T19:01:01Z</dcterms:modified>
  <cp:category>Training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